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diabetes camp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Avatar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13.jpg" Type="http://schemas.openxmlformats.org/officeDocument/2006/relationships/image" Id="rId3"/><Relationship Target="../media/image14.jp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jpg" Type="http://schemas.openxmlformats.org/officeDocument/2006/relationships/image" Id="rId4"/><Relationship Target="../media/image04.jp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JollyPod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Harshitha Ramesh, Henry Tran, and Janette Cheng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Analysis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3842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1. Who is going to use the system?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Children who have recently been diagnosed with diabetes</a:t>
            </a:r>
          </a:p>
          <a:p>
            <a:pPr rtl="0" lvl="0">
              <a:spcBef>
                <a:spcPts val="0"/>
              </a:spcBef>
              <a:buNone/>
            </a:pPr>
            <a:r>
              <a:rPr sz="2000" lang="en"/>
              <a:t>2. What tasks do they now perform?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Checking blood sugar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Counting carbs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Administering insulin (with needles or pump)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Replace insulin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Strategically eat snacks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Keep track of supplies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3842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3. What tasks are desired?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Easy way to count carbs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Precise/fast way to keep track of blood sugar trends and administer insulin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4. How are the tasks learned?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Under guidance of doctor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Parents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Flashcards for counting carbs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Counting carbs with book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5.  Where are the tasks performed?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Everywhere (at meals, gym, school, work, home, etc)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6. What’s the relationship between customer &amp; data?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Customer and doctor/parents must keep track of long term trends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7. What other tools does the customer have?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A way to deliver insulin (shots or wireless system)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A way to look up carbs either through search engine or book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8. How do users communicate with each other?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In-person/online diabetic communities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Diabetes camps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9. How often are the tasks performed? 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Testing blood sugar at least before each meal, after physical activity, anytime the patient feels ill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Bolusing for each meal or snack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Counting carbs for each meal or snack</a:t>
            </a:r>
          </a:p>
          <a:p>
            <a:pPr lvl="0" indent="0" marL="45720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10. What are the time constraints on the tasks?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Must test for blood sugar before every meal and before sleeping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Must bolus for insulin immediately before/after eating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11. What happens when things go wrong?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Must be hospitalized if blood sugar is extremely low or high→ patient is unconscious</a:t>
            </a:r>
          </a:p>
          <a:p>
            <a:pPr rtl="0" lvl="1" indent="-3556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Glucagon pen to increase blood sugar when patient is suffering from low sugar</a:t>
            </a:r>
          </a:p>
          <a:p>
            <a:pPr rtl="0" lvl="1" indent="-3556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911 if unresponsive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347475" x="457200"/>
            <a:ext cy="3578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600" lang="en">
                <a:solidFill>
                  <a:schemeClr val="dk1"/>
                </a:solidFill>
              </a:rPr>
              <a:t>Checking blood sugar (simple)</a:t>
            </a:r>
          </a:p>
          <a:p>
            <a:pPr rtl="0" lvl="0" indent="-3810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2400" lang="en">
                <a:solidFill>
                  <a:schemeClr val="dk1"/>
                </a:solidFill>
              </a:rPr>
              <a:t>Fast (once you are used to it)</a:t>
            </a:r>
          </a:p>
          <a:p>
            <a:pPr rtl="0" lvl="0" indent="-3810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2400" lang="en">
                <a:solidFill>
                  <a:schemeClr val="dk1"/>
                </a:solidFill>
              </a:rPr>
              <a:t>Needs to be done several times each day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400" lang="en"/>
              <a:t>Must eat snack or cut back on insulin when blood sugar is low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400" lang="en"/>
              <a:t>Must drink water and take more insulin when blood sugar is high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startAt="2" type="arabicPeriod"/>
            </a:pPr>
            <a:r>
              <a:rPr lang="en"/>
              <a:t>Counting carbs (moderate)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Needs to be done when eating/snacking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Requires practice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Can cause anxiety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Can be imprecise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Representative Tasks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startAt="3" type="arabicPeriod"/>
            </a:pPr>
            <a:r>
              <a:rPr lang="en"/>
              <a:t>Administering insulin/bolusing (complex)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What have you eaten?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What was your blood sugar previously?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What activities will you be doing later?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What amount of insulin do you need?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Social Network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Give diabetics an opportunity to connect 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Advice and tips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Sharing progress and victories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Diabetes memes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2. Artificial Pancreas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Work with system that constantly monitors glucose levels and adjusts insulin doses 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Graphical user interface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-"/>
            </a:pPr>
            <a:r>
              <a:rPr lang="en"/>
              <a:t>visually displays information collected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-"/>
            </a:pPr>
            <a:r>
              <a:rPr lang="en"/>
              <a:t>projection on arm?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Alerts when something needs to be adjusted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460499" x="457200"/>
            <a:ext cy="1204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“Helping children manage their diabetes in a fun and engaging way”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76500" x="6053750"/>
            <a:ext cy="1359550" cx="263304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y="2665300" x="531175"/>
            <a:ext cy="863400" cx="613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-Focus is towards improving the experience of kids aged 8-15 with Type 1 Diabetes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y="3631550" x="531175"/>
            <a:ext cy="957899" cx="4335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-Redesigning current technology like the OmniPod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Ideas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startAt="3" type="arabicPeriod"/>
            </a:pPr>
            <a:r>
              <a:rPr lang="en"/>
              <a:t>Integrated Management System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Educational/motivational games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Teach you the skills you need to manage diabetes (ex: when to check bg, carb counting)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Positive reinforcement→ rewards for good blood sugar levels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UI Sketches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70887" x="5964446"/>
            <a:ext cy="3534053" cx="26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y="1920450" x="2630733"/>
            <a:ext cy="2634951" cx="351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81275" x="194800"/>
            <a:ext cy="3513289" cx="263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UI Sketches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1327400" x="748964"/>
            <a:ext cy="3731526" cx="349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y="1309042" x="4874774"/>
            <a:ext cy="3768222" cx="351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UI Sketches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52274" x="228599"/>
            <a:ext cy="2343399" cx="406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852275" x="4510065"/>
            <a:ext cy="2343400" cx="440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Application that simplifies daily tasks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Use games to teach diabetic children necessary skills in a fun way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/>
              <a:t>Positive reinforcement to relieve stress related to managing diabetes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Problems and Solutions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3080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Problems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–</a:t>
            </a:r>
            <a:r>
              <a:rPr sz="2000" lang="en">
                <a:solidFill>
                  <a:schemeClr val="dk1"/>
                </a:solidFill>
              </a:rPr>
              <a:t>Managing Diabetes can be scary and daunting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chemeClr val="dk1"/>
                </a:solidFill>
              </a:rPr>
              <a:t>–Many things to keep track of at any given time--stress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chemeClr val="dk1"/>
                </a:solidFill>
              </a:rPr>
              <a:t>–Current interfaces are not particularly user friendly, let alone kid friendly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y="13095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Solutions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–</a:t>
            </a:r>
            <a:r>
              <a:rPr sz="2000" lang="en">
                <a:solidFill>
                  <a:schemeClr val="dk1"/>
                </a:solidFill>
              </a:rPr>
              <a:t>Use positive reinforcement and rewards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chemeClr val="dk1"/>
                </a:solidFill>
              </a:rPr>
              <a:t>–Education for better management and necessary skills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>
                <a:solidFill>
                  <a:schemeClr val="dk1"/>
                </a:solidFill>
              </a:rPr>
              <a:t>–An intuitive interface that makes monitoring your blood sugar easier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3080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Participant 1: </a:t>
            </a:r>
            <a:r>
              <a:rPr sz="1800" lang="en"/>
              <a:t>Mother of a Stanford Student with Type 1 Diabetes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1800" lang="en"/>
              <a:t>Homemaker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1800" lang="en"/>
              <a:t>No immediate family with Type 1 Diabetes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1800" lang="en"/>
              <a:t>Worried that daughter may also be susceptible→ gets her tested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1800" lang="en"/>
              <a:t>Helps make decisions about diabetes care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33262" x="4733825"/>
            <a:ext cy="2906925" cx="395297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y="4616500" x="4733762"/>
            <a:ext cy="348600" cx="395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“A Mother’s Glimpse of Hell” by R.H.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0512" x="229774"/>
            <a:ext cy="3429599" cx="25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60512" x="4643475"/>
            <a:ext cy="3429582" cx="25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2430800" x="2887050"/>
            <a:ext cy="2117399" cx="121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← Supply drawer with PDM, insulin pump, glucose test strips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2383325" x="7397575"/>
            <a:ext cy="2051100" cx="1357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← Book to help count carbs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93025" x="5662425"/>
            <a:ext cy="2000250" cx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" type="body"/>
          </p:nvPr>
        </p:nvSpPr>
        <p:spPr>
          <a:xfrm>
            <a:off y="1460500" x="408325"/>
            <a:ext cy="3465299" cx="439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/>
              <a:t>Participant 2: </a:t>
            </a:r>
            <a:r>
              <a:rPr sz="2000" lang="en"/>
              <a:t>Son of the previous participant, Stanford senior with Type 1 Diabetes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Was diagnosed when he was 12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Uses a wireless pumping system and must test his blood sugar periodically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308100" x="3651900"/>
            <a:ext cy="3638400" cx="431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Omnipod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400" lang="en"/>
              <a:t>Tests blood sugar</a:t>
            </a:r>
          </a:p>
          <a:p>
            <a:pPr rtl="0"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400" lang="en"/>
              <a:t>Has some short term records for blood glucose (bg) levels</a:t>
            </a:r>
          </a:p>
          <a:p>
            <a:pPr lvl="0" indent="-3810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400" lang="en"/>
              <a:t>Recommends/administers units of insulin based on blood sugar and when you eat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7275" x="748075"/>
            <a:ext cy="3171750" cx="24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/>
              <a:t>Participant 3: </a:t>
            </a:r>
            <a:r>
              <a:rPr sz="2000" lang="en"/>
              <a:t>Junior at Stanford with Type 1 Diabetes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Female, diagnosed at 6</a:t>
            </a:r>
          </a:p>
          <a:p>
            <a:pPr rtl="0" lvl="0" indent="-3556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Uses a system that consists </a:t>
            </a:r>
          </a:p>
          <a:p>
            <a:pPr rtl="0" lvl="1" indent="-3556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continuous glucose monitoring device</a:t>
            </a:r>
          </a:p>
          <a:p>
            <a:pPr rtl="0" lvl="1" indent="-3556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blood sugar test kit</a:t>
            </a:r>
          </a:p>
          <a:p>
            <a:pPr rtl="0" lvl="1" indent="-3556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sz="2000" lang="en"/>
              <a:t> insulin pump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0300" x="5017798"/>
            <a:ext cy="1553546" cx="142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86674" x="5107399"/>
            <a:ext cy="1941826" cx="31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61900" x="6526000"/>
            <a:ext cy="1531949" cx="174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0500" x="447600"/>
            <a:ext cy="3465299" cx="418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61900" x="5037675"/>
            <a:ext cy="3465299" cx="321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