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4D3"/>
    <a:srgbClr val="9AD7CA"/>
    <a:srgbClr val="9AD7FF"/>
    <a:srgbClr val="9999A5"/>
    <a:srgbClr val="EFF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4" autoAdjust="0"/>
  </p:normalViewPr>
  <p:slideViewPr>
    <p:cSldViewPr snapToGrid="0" snapToObjects="1">
      <p:cViewPr varScale="1">
        <p:scale>
          <a:sx n="102" d="100"/>
          <a:sy n="102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0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6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95BE-1BDB-F04B-A9B0-30ACC8B47A48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3D92-811E-5745-B378-89180F37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4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veryonemakesmistakes-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55" y="1464619"/>
            <a:ext cx="5479540" cy="342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everyonemakesmistakes-1280-speakeasy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45" y="3505271"/>
            <a:ext cx="5444060" cy="340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speakEasy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44608" r="14242" b="39305"/>
          <a:stretch/>
        </p:blipFill>
        <p:spPr>
          <a:xfrm>
            <a:off x="1758936" y="41939"/>
            <a:ext cx="5626129" cy="999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5065" y="3021131"/>
            <a:ext cx="1721582" cy="572792"/>
          </a:xfrm>
          <a:prstGeom prst="rect">
            <a:avLst/>
          </a:prstGeom>
          <a:solidFill>
            <a:srgbClr val="9999A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After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7" y="948780"/>
            <a:ext cx="1723439" cy="572792"/>
          </a:xfrm>
          <a:prstGeom prst="rect">
            <a:avLst/>
          </a:prstGeom>
          <a:solidFill>
            <a:srgbClr val="9999A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Before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4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Henrique Dejavite Araujo</dc:creator>
  <cp:lastModifiedBy>Carlos Henrique Dejavite Araujo</cp:lastModifiedBy>
  <cp:revision>18</cp:revision>
  <dcterms:created xsi:type="dcterms:W3CDTF">2014-12-01T09:55:19Z</dcterms:created>
  <dcterms:modified xsi:type="dcterms:W3CDTF">2014-12-05T06:58:27Z</dcterms:modified>
</cp:coreProperties>
</file>