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46D89C8-BC08-4AE1-B8F6-BE9F6FD42A67}">
  <a:tblStyle styleName="Table_0" styleId="{446D89C8-BC08-4AE1-B8F6-BE9F6FD42A67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1.pn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SpeakEasy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Medium-fi Prototype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sz="2200" lang="en">
                <a:solidFill>
                  <a:srgbClr val="2388DB"/>
                </a:solidFill>
              </a:rPr>
              <a:t>Eric Chew, Tommy Truong, Gabriela Groth, Carlos Araujo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200150" x="457200"/>
            <a:ext cy="2888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Made google glass prototype more intuitive by making indicators for gestures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Added features to mobile app that users felt would be helpful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Made tasks more concrete and specific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 Representative Tasks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Made tasks more concrete and specific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Understand and reproduce the correct pronunciation of words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Get phrase suggestions for real-life conversations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Integrate language learning into daily life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UI Design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Show suggestions in both native and new languages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Added arrows to remind user of what gestures to use</a:t>
            </a:r>
          </a:p>
        </p:txBody>
      </p:sp>
      <p:graphicFrame>
        <p:nvGraphicFramePr>
          <p:cNvPr id="47" name="Shape 47"/>
          <p:cNvGraphicFramePr/>
          <p:nvPr/>
        </p:nvGraphicFramePr>
        <p:xfrm>
          <a:off y="2096325" x="9525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{446D89C8-BC08-4AE1-B8F6-BE9F6FD42A67}</a:tableStyleId>
              </a:tblPr>
              <a:tblGrid>
                <a:gridCol w="3448050"/>
                <a:gridCol w="3790950"/>
              </a:tblGrid>
              <a:tr h="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2400" lang="en" i="1">
                          <a:solidFill>
                            <a:schemeClr val="dk2"/>
                          </a:solidFill>
                        </a:rPr>
                        <a:t>Before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R="91425" marB="91425" marT="91425" marL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2400" lang="en" i="1">
                          <a:solidFill>
                            <a:schemeClr val="dk2"/>
                          </a:solidFill>
                        </a:rPr>
                        <a:t>After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R="91425" marB="91425" marT="91425" marL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18150" x="1053375"/>
            <a:ext cy="2006250" cx="30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18150" x="4514850"/>
            <a:ext cy="2006250" cx="356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UI Design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Added new command to allow user to translate another person’s speech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67087" x="559924"/>
            <a:ext cy="2133368" cx="38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71737" x="4811100"/>
            <a:ext cy="2124074" cx="38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UI Design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y="2075400" x="0"/>
            <a:ext cy="2413800" cx="430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Added transcripts of recorded conversations after suggestion from user.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4900" x="4425275"/>
            <a:ext cy="3741624" cx="217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34900" x="6759848"/>
            <a:ext cy="3739871" cx="21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Scenario 1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app to correct mispronunciations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00250" x="400050"/>
            <a:ext cy="2286000" cx="407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00250" x="4730310"/>
            <a:ext cy="2286000" cx="408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Scenario 2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Get useful phrases for a restaurant setting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40175" x="1816899"/>
            <a:ext cy="3079499" cx="551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Scenario 3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122950" x="457200"/>
            <a:ext cy="676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Get feedback on learning progress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12475" x="960400"/>
            <a:ext cy="3422800" cx="205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64800" x="5915087"/>
            <a:ext cy="3318150" cx="19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764800" x="3536575"/>
            <a:ext cy="3294528" cx="19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 Used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Justinmind prototyper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For Google Glass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Difficult to prototype without actually having Glass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Had to add buttons in place of Glass gestures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Works pretty well to show screens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Fluid UI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For mobile part of application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Easy learning curve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Fast prototype, but no collaborative editing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