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slideLayouts/slideLayout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12.xml" ContentType="application/vnd.openxmlformats-officedocument.presentationml.notesSlide+xml"/>
  <Override PartName="/ppt/notesMasters/notesMaster1.xml" ContentType="application/vnd.openxmlformats-officedocument.presentationml.notesMaster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heme/theme3.xml" ContentType="application/vnd.openxmlformats-officedocument.theme+xml"/>
  <Override PartName="/ppt/theme/theme2.xml" ContentType="application/vnd.openxmlformats-officedocument.theme+xml"/>
  <Override PartName="/ppt/theme/theme1.xml" ContentType="application/vnd.openxmlformats-officedocument.theme+xml"/>
  <Override PartName="/ppt/slideMasters/slideMaster1.xml" ContentType="application/vnd.openxmlformats-officedocument.presentationml.slideMaster+xml"/>
  <Override PartName="/ppt/slides/slide7.xml" ContentType="application/vnd.openxmlformats-officedocument.presentationml.slide+xml"/>
  <Override PartName="/ppt/slides/slide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8.xml" ContentType="application/vnd.openxmlformats-officedocument.presentationml.slide+xml"/>
  <Override PartName="/ppt/slides/slide10.xml" ContentType="application/vnd.openxmlformats-officedocument.presentationml.slide+xml"/>
  <Override PartName="/ppt/slides/slide4.xml" ContentType="application/vnd.openxmlformats-officedocument.presentationml.slide+xml"/>
  <Override PartName="/ppt/slides/slide14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9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</Types>
</file>

<file path=_rels/.rels><?xml version="1.0" encoding="UTF-8" standalone="yes"?><Relationships xmlns="http://schemas.openxmlformats.org/package/2006/relationships"><Relationship Target="ppt/presentation.xml" Type="http://schemas.openxmlformats.org/officeDocument/2006/relationships/officeDocument" Id="rId1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aveSubsetFonts="1" autoCompressPictures="0" strictFirstAndLastChars="0">
  <p:sldMasterIdLst>
    <p:sldMasterId id="2147483654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  <p:sldId id="263" r:id="rId13"/>
    <p:sldId id="264" r:id="rId14"/>
    <p:sldId id="265" r:id="rId15"/>
    <p:sldId id="266" r:id="rId16"/>
    <p:sldId id="267" r:id="rId17"/>
    <p:sldId id="268" r:id="rId18"/>
    <p:sldId id="269" r:id="rId19"/>
  </p:sldIdLst>
  <p:sldSz cy="5143500" cx="9144000"/>
  <p:notesSz cy="9144000" cx="6858000"/>
  <p:defaultTextStyle>
    <a:defPPr algn="l" rtl="0" marR="0">
      <a:lnSpc>
        <a:spcPct val="100000"/>
      </a:lnSpc>
      <a:spcBef>
        <a:spcPts val="0"/>
      </a:spcBef>
      <a:spcAft>
        <a:spcPts val="0"/>
      </a:spcAft>
    </a:defPPr>
    <a:lvl1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algn="l" rtl="0" marR="0">
      <a:lnSpc>
        <a:spcPct val="100000"/>
      </a:lnSpc>
      <a:spcBef>
        <a:spcPts val="0"/>
      </a:spcBef>
      <a:spcAft>
        <a:spcPts val="0"/>
      </a:spcAft>
      <a:buNone/>
      <a:defRPr strike="noStrike" u="none" b="0" cap="none" baseline="0" sz="1400" i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tableStyles.xml><?xml version="1.0" encoding="utf-8"?>
<a:tblStyleLst xmlns:a="http://schemas.openxmlformats.org/drawingml/2006/main" xmlns:r="http://schemas.openxmlformats.org/officeDocument/2006/relationships" def="{90651C3A-4460-11DB-9652-00E08161165F}"/>
</file>

<file path=ppt/_rels/presentation.xml.rels><?xml version="1.0" encoding="UTF-8" standalone="yes"?><Relationships xmlns="http://schemas.openxmlformats.org/package/2006/relationships"><Relationship Target="slides/slide14.xml" Type="http://schemas.openxmlformats.org/officeDocument/2006/relationships/slide" Id="rId19"/><Relationship Target="slides/slide13.xml" Type="http://schemas.openxmlformats.org/officeDocument/2006/relationships/slide" Id="rId18"/><Relationship Target="slides/slide12.xml" Type="http://schemas.openxmlformats.org/officeDocument/2006/relationships/slide" Id="rId17"/><Relationship Target="slides/slide11.xml" Type="http://schemas.openxmlformats.org/officeDocument/2006/relationships/slide" Id="rId16"/><Relationship Target="slides/slide10.xml" Type="http://schemas.openxmlformats.org/officeDocument/2006/relationships/slide" Id="rId15"/><Relationship Target="slides/slide9.xml" Type="http://schemas.openxmlformats.org/officeDocument/2006/relationships/slide" Id="rId14"/><Relationship Target="presProps.xml" Type="http://schemas.openxmlformats.org/officeDocument/2006/relationships/presProps" Id="rId2"/><Relationship Target="slides/slide7.xml" Type="http://schemas.openxmlformats.org/officeDocument/2006/relationships/slide" Id="rId12"/><Relationship Target="slides/slide8.xml" Type="http://schemas.openxmlformats.org/officeDocument/2006/relationships/slide" Id="rId13"/><Relationship Target="theme/theme2.xml" Type="http://schemas.openxmlformats.org/officeDocument/2006/relationships/theme" Id="rId1"/><Relationship Target="slideMasters/slideMaster1.xml" Type="http://schemas.openxmlformats.org/officeDocument/2006/relationships/slideMaster" Id="rId4"/><Relationship Target="slides/slide5.xml" Type="http://schemas.openxmlformats.org/officeDocument/2006/relationships/slide" Id="rId10"/><Relationship Target="tableStyles.xml" Type="http://schemas.openxmlformats.org/officeDocument/2006/relationships/tableStyles" Id="rId3"/><Relationship Target="slides/slide6.xml" Type="http://schemas.openxmlformats.org/officeDocument/2006/relationships/slide" Id="rId11"/><Relationship Target="slides/slide4.xml" Type="http://schemas.openxmlformats.org/officeDocument/2006/relationships/slide" Id="rId9"/><Relationship Target="slides/slide1.xml" Type="http://schemas.openxmlformats.org/officeDocument/2006/relationships/slide" Id="rId6"/><Relationship Target="notesMasters/notesMaster1.xml" Type="http://schemas.openxmlformats.org/officeDocument/2006/relationships/notesMaster" Id="rId5"/><Relationship Target="slides/slide3.xml" Type="http://schemas.openxmlformats.org/officeDocument/2006/relationships/slide" Id="rId8"/><Relationship Target="slides/slide2.xml" Type="http://schemas.openxmlformats.org/officeDocument/2006/relationships/slide" Id="rId7"/></Relationships>
</file>

<file path=ppt/notesMasters/_rels/notesMaster1.xml.rels><?xml version="1.0" encoding="UTF-8" standalone="yes"?><Relationships xmlns="http://schemas.openxmlformats.org/package/2006/relationships"><Relationship Target="../theme/theme1.xml" Type="http://schemas.openxmlformats.org/officeDocument/2006/relationships/theme" Id="rId1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" name="Shape 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" name="Shape 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" name="Shape 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 sz="1100"/>
            </a:lvl1pPr>
            <a:lvl2pPr>
              <a:spcBef>
                <a:spcPts val="0"/>
              </a:spcBef>
              <a:defRPr sz="1100"/>
            </a:lvl2pPr>
            <a:lvl3pPr>
              <a:spcBef>
                <a:spcPts val="0"/>
              </a:spcBef>
              <a:defRPr sz="1100"/>
            </a:lvl3pPr>
            <a:lvl4pPr>
              <a:spcBef>
                <a:spcPts val="0"/>
              </a:spcBef>
              <a:defRPr sz="1100"/>
            </a:lvl4pPr>
            <a:lvl5pPr>
              <a:spcBef>
                <a:spcPts val="0"/>
              </a:spcBef>
              <a:defRPr sz="1100"/>
            </a:lvl5pPr>
            <a:lvl6pPr>
              <a:spcBef>
                <a:spcPts val="0"/>
              </a:spcBef>
              <a:defRPr sz="1100"/>
            </a:lvl6pPr>
            <a:lvl7pPr>
              <a:spcBef>
                <a:spcPts val="0"/>
              </a:spcBef>
              <a:defRPr sz="1100"/>
            </a:lvl7pPr>
            <a:lvl8pPr>
              <a:spcBef>
                <a:spcPts val="0"/>
              </a:spcBef>
              <a:defRPr sz="1100"/>
            </a:lvl8pPr>
            <a:lvl9pPr>
              <a:spcBef>
                <a:spcPts val="0"/>
              </a:spcBef>
              <a:defRPr sz="1100"/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</p:notesMaster>
</file>

<file path=ppt/notesSlides/_rels/notesSlide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0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1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1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2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3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4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5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6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7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8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_rels/notesSlide9.xml.rels><?xml version="1.0" encoding="UTF-8" standalone="yes"?><Relationships xmlns="http://schemas.openxmlformats.org/package/2006/relationships"><Relationship Target="../notesMasters/notesMaster1.xml" Type="http://schemas.openxmlformats.org/officeDocument/2006/relationships/notesMaster" Id="rId1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35" name="Shape 3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6" name="Shape 3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37" name="Shape 3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9" name="Shape 8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0" name="Shape 9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95" name="Shape 9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1" name="Shape 10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2" name="Shape 10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3" name="Shape 10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06" name="Shape 10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111" name="Shape 11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2" name="Shape 11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113" name="Shape 11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1" name="Shape 4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2" name="Shape 4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3" name="Shape 4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47" name="Shape 4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8" name="Shape 4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49" name="Shape 4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Overview of talk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3" name="Shape 5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4" name="Shape 5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55" name="Shape 5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Heuristic evaluation Results</a:t>
            </a: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59" name="Shape 5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0" name="Shape 60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1" name="Shape 61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65" name="Shape 65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1" name="Shape 71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2" name="Shape 72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3" name="Shape 73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77" name="Shape 7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8" name="Shape 78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79" name="Shape 79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Sp="0" showMasterPhAnim="0">
  <p:cSld>
    <p:spTree>
      <p:nvGrpSpPr>
        <p:cNvPr id="83" name="Shape 8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4" name="Shape 84"/>
          <p:cNvSpPr/>
          <p:nvPr>
            <p:ph idx="2" type="sldImg"/>
          </p:nvPr>
        </p:nvSpPr>
        <p:spPr>
          <a:xfrm>
            <a:off y="685800" x="381187"/>
            <a:ext cy="3429000" cx="6096299"/>
          </a:xfrm>
          <a:custGeom>
            <a:pathLst>
              <a:path w="120000" extrusionOk="0" h="120000">
                <a:moveTo>
                  <a:pt y="0" x="0"/>
                </a:moveTo>
                <a:lnTo>
                  <a:pt y="0" x="120000"/>
                </a:lnTo>
                <a:lnTo>
                  <a:pt y="120000" x="120000"/>
                </a:lnTo>
                <a:lnTo>
                  <a:pt y="120000" x="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w="med" len="med" type="none"/>
            <a:tailEnd w="med" len="med" type="none"/>
          </a:ln>
        </p:spPr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y="4343400" x="685800"/>
            <a:ext cy="4114800" cx="5486399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2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3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4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5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_rels/slideLayout6.xml.rels><?xml version="1.0" encoding="UTF-8" standalone="yes"?><Relationships xmlns="http://schemas.openxmlformats.org/package/2006/relationships"><Relationship Target="../slideMasters/slideMaster1.xml" Type="http://schemas.openxmlformats.org/officeDocument/2006/relationships/slideMaster" Id="rId1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7" name="Shape 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" name="Shape 8"/>
          <p:cNvSpPr/>
          <p:nvPr/>
        </p:nvSpPr>
        <p:spPr>
          <a:xfrm>
            <a:off y="0" x="0"/>
            <a:ext cy="3518399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9" name="Shape 9"/>
          <p:cNvCxnSpPr/>
          <p:nvPr/>
        </p:nvCxnSpPr>
        <p:spPr>
          <a:xfrm>
            <a:off y="3496604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0" name="Shape 10"/>
          <p:cNvSpPr txBox="1"/>
          <p:nvPr>
            <p:ph type="ctrTitle"/>
          </p:nvPr>
        </p:nvSpPr>
        <p:spPr>
          <a:xfrm>
            <a:off y="1867781" x="685800"/>
            <a:ext cy="1648800" cx="77724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SzPct val="100000"/>
              <a:defRPr sz="7200"/>
            </a:lvl1pPr>
            <a:lvl2pPr>
              <a:spcBef>
                <a:spcPts val="0"/>
              </a:spcBef>
              <a:buSzPct val="100000"/>
              <a:defRPr sz="7200"/>
            </a:lvl2pPr>
            <a:lvl3pPr>
              <a:spcBef>
                <a:spcPts val="0"/>
              </a:spcBef>
              <a:buSzPct val="100000"/>
              <a:defRPr sz="7200"/>
            </a:lvl3pPr>
            <a:lvl4pPr>
              <a:spcBef>
                <a:spcPts val="0"/>
              </a:spcBef>
              <a:buSzPct val="100000"/>
              <a:defRPr sz="7200"/>
            </a:lvl4pPr>
            <a:lvl5pPr>
              <a:spcBef>
                <a:spcPts val="0"/>
              </a:spcBef>
              <a:buSzPct val="100000"/>
              <a:defRPr sz="7200"/>
            </a:lvl5pPr>
            <a:lvl6pPr>
              <a:spcBef>
                <a:spcPts val="0"/>
              </a:spcBef>
              <a:buSzPct val="100000"/>
              <a:defRPr sz="7200"/>
            </a:lvl6pPr>
            <a:lvl7pPr>
              <a:spcBef>
                <a:spcPts val="0"/>
              </a:spcBef>
              <a:buSzPct val="100000"/>
              <a:defRPr sz="7200"/>
            </a:lvl7pPr>
            <a:lvl8pPr>
              <a:spcBef>
                <a:spcPts val="0"/>
              </a:spcBef>
              <a:buSzPct val="100000"/>
              <a:defRPr sz="7200"/>
            </a:lvl8pPr>
            <a:lvl9pPr>
              <a:spcBef>
                <a:spcPts val="0"/>
              </a:spcBef>
              <a:buSzPct val="100000"/>
              <a:defRPr sz="7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y="3627026" x="685800"/>
            <a:ext cy="774300" cx="77724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None/>
              <a:defRPr>
                <a:solidFill>
                  <a:schemeClr val="dk2"/>
                </a:solidFill>
              </a:defRPr>
            </a:lvl1pPr>
            <a:lvl2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2pPr>
            <a:lvl3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3pPr>
            <a:lvl4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4pPr>
            <a:lvl5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5pPr>
            <a:lvl6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6pPr>
            <a:lvl7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7pPr>
            <a:lvl8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8pPr>
            <a:lvl9pPr>
              <a:spcBef>
                <a:spcPts val="0"/>
              </a:spcBef>
              <a:buClr>
                <a:schemeClr val="dk2"/>
              </a:buClr>
              <a:buSzPct val="100000"/>
              <a:buNone/>
              <a:defRPr sz="3000">
                <a:solidFill>
                  <a:schemeClr val="dk2"/>
                </a:solidFill>
              </a:defRPr>
            </a:lvl9pPr>
          </a:lstStyle>
          <a:p/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2" name="Shape 1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3" name="Shape 13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4" name="Shape 14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15" name="Shape 1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16" name="Shape 1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17" name="Shape 1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8" name="Shape 18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19" name="Shape 19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0" name="Shape 20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1" name="Shape 21"/>
          <p:cNvSpPr txBox="1"/>
          <p:nvPr>
            <p:ph idx="1" type="body"/>
          </p:nvPr>
        </p:nvSpPr>
        <p:spPr>
          <a:xfrm>
            <a:off y="1200150" x="457200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2" type="body"/>
          </p:nvPr>
        </p:nvSpPr>
        <p:spPr>
          <a:xfrm>
            <a:off y="1200150" x="4692273"/>
            <a:ext cy="3725699" cx="39945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3" name="Shape 23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4" name="Shape 24"/>
          <p:cNvSpPr/>
          <p:nvPr/>
        </p:nvSpPr>
        <p:spPr>
          <a:xfrm>
            <a:off y="0" x="0"/>
            <a:ext cy="1149900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25" name="Shape 25"/>
          <p:cNvCxnSpPr/>
          <p:nvPr/>
        </p:nvCxnSpPr>
        <p:spPr>
          <a:xfrm>
            <a:off y="1127875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  <p:sp>
        <p:nvSpPr>
          <p:cNvPr id="26" name="Shape 26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defRPr/>
            </a:lvl1pPr>
            <a:lvl2pPr>
              <a:spcBef>
                <a:spcPts val="0"/>
              </a:spcBef>
              <a:defRPr/>
            </a:lvl2pPr>
            <a:lvl3pPr>
              <a:spcBef>
                <a:spcPts val="0"/>
              </a:spcBef>
              <a:defRPr/>
            </a:lvl3pPr>
            <a:lvl4pPr>
              <a:spcBef>
                <a:spcPts val="0"/>
              </a:spcBef>
              <a:defRPr/>
            </a:lvl4pPr>
            <a:lvl5pPr>
              <a:spcBef>
                <a:spcPts val="0"/>
              </a:spcBef>
              <a:defRPr/>
            </a:lvl5pPr>
            <a:lvl6pPr>
              <a:spcBef>
                <a:spcPts val="0"/>
              </a:spcBef>
              <a:defRPr/>
            </a:lvl6pPr>
            <a:lvl7pPr>
              <a:spcBef>
                <a:spcPts val="0"/>
              </a:spcBef>
              <a:defRPr/>
            </a:lvl7pPr>
            <a:lvl8pPr>
              <a:spcBef>
                <a:spcPts val="0"/>
              </a:spcBef>
              <a:defRPr/>
            </a:lvl8pPr>
            <a:lvl9pPr>
              <a:spcBef>
                <a:spcPts val="0"/>
              </a:spcBef>
              <a:defRPr/>
            </a:lvl9pPr>
          </a:lstStyle>
          <a:p/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27" name="Shape 27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28" name="Shape 28"/>
          <p:cNvSpPr txBox="1"/>
          <p:nvPr>
            <p:ph idx="1" type="body"/>
          </p:nvPr>
        </p:nvSpPr>
        <p:spPr>
          <a:xfrm>
            <a:off y="4406309" x="457200"/>
            <a:ext cy="519599" cx="8229600"/>
          </a:xfrm>
          <a:prstGeom prst="rect">
            <a:avLst/>
          </a:prstGeom>
        </p:spPr>
        <p:txBody>
          <a:bodyPr bIns="91425" rIns="91425" lIns="91425" tIns="91425" anchor="t" anchorCtr="0"/>
          <a:lstStyle>
            <a:lvl1pPr>
              <a:spcBef>
                <a:spcPts val="0"/>
              </a:spcBef>
              <a:buClr>
                <a:schemeClr val="dk2"/>
              </a:buClr>
              <a:buSzPct val="100000"/>
              <a:buNone/>
              <a:defRPr sz="1800">
                <a:solidFill>
                  <a:schemeClr val="dk2"/>
                </a:solidFill>
              </a:defRPr>
            </a:lvl1pPr>
          </a:lstStyle>
          <a:p/>
        </p:txBody>
      </p:sp>
      <p:sp>
        <p:nvSpPr>
          <p:cNvPr id="29" name="Shape 29"/>
          <p:cNvSpPr/>
          <p:nvPr/>
        </p:nvSpPr>
        <p:spPr>
          <a:xfrm>
            <a:off y="0" x="4274"/>
            <a:ext cy="4406399" cx="9144000"/>
          </a:xfrm>
          <a:prstGeom prst="rect">
            <a:avLst/>
          </a:prstGeom>
          <a:solidFill>
            <a:srgbClr val="2388DB"/>
          </a:solidFill>
          <a:ln>
            <a:noFill/>
          </a:ln>
        </p:spPr>
        <p:txBody>
          <a:bodyPr bIns="45700" rIns="91425" lIns="91425" tIns="45700" anchor="ctr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30" name="Shape 30"/>
          <p:cNvCxnSpPr/>
          <p:nvPr/>
        </p:nvCxnSpPr>
        <p:spPr>
          <a:xfrm>
            <a:off y="4384371" x="0"/>
            <a:ext cy="0" cx="9144000"/>
          </a:xfrm>
          <a:prstGeom prst="straightConnector1">
            <a:avLst/>
          </a:prstGeom>
          <a:noFill/>
          <a:ln w="57150" cap="flat">
            <a:solidFill>
              <a:srgbClr val="000000">
                <a:alpha val="14901"/>
              </a:srgbClr>
            </a:solidFill>
            <a:prstDash val="solid"/>
            <a:round/>
            <a:headEnd w="med" len="med" type="none"/>
            <a:tailEnd w="med" len="med" type="none"/>
          </a:ln>
        </p:spPr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bg>
      <p:bgPr>
        <a:solidFill>
          <a:schemeClr val="dk2"/>
        </a:solidFill>
      </p:bgPr>
    </p:bg>
    <p:spTree>
      <p:nvGrpSpPr>
        <p:cNvPr id="31" name="Shape 31"/>
        <p:cNvGrpSpPr/>
        <p:nvPr/>
      </p:nvGrpSpPr>
      <p:grpSpPr>
        <a:xfrm>
          <a:off y="0" x="0"/>
          <a:ext cy="0" cx="0"/>
          <a:chOff y="0" x="0"/>
          <a:chExt cy="0" cx="0"/>
        </a:xfrm>
      </p:grpSpPr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Target="../slideLayouts/slideLayout2.xml" Type="http://schemas.openxmlformats.org/officeDocument/2006/relationships/slideLayout" Id="rId2"/><Relationship Target="../slideLayouts/slideLayout1.xml" Type="http://schemas.openxmlformats.org/officeDocument/2006/relationships/slideLayout" Id="rId1"/><Relationship Target="../slideLayouts/slideLayout4.xml" Type="http://schemas.openxmlformats.org/officeDocument/2006/relationships/slideLayout" Id="rId4"/><Relationship Target="../slideLayouts/slideLayout3.xml" Type="http://schemas.openxmlformats.org/officeDocument/2006/relationships/slideLayout" Id="rId3"/><Relationship Target="../slideLayouts/slideLayout6.xml" Type="http://schemas.openxmlformats.org/officeDocument/2006/relationships/slideLayout" Id="rId6"/><Relationship Target="../slideLayouts/slideLayout5.xml" Type="http://schemas.openxmlformats.org/officeDocument/2006/relationships/slideLayout" Id="rId5"/><Relationship Target="../theme/theme3.xml" Type="http://schemas.openxmlformats.org/officeDocument/2006/relationships/theme" Id="rId7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4" name="Shape 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" name="Shape 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b" anchorCtr="0"/>
          <a:lstStyle>
            <a:lvl1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1pPr>
            <a:lvl2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2pPr>
            <a:lvl3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3pPr>
            <a:lvl4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4pPr>
            <a:lvl5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5pPr>
            <a:lvl6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6pPr>
            <a:lvl7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7pPr>
            <a:lvl8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8pPr>
            <a:lvl9pPr>
              <a:spcBef>
                <a:spcPts val="0"/>
              </a:spcBef>
              <a:buClr>
                <a:schemeClr val="lt1"/>
              </a:buClr>
              <a:buSzPct val="100000"/>
              <a:buNone/>
              <a:defRPr b="1" sz="36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6" name="Shape 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/>
          <a:lstStyle>
            <a:lvl1pPr>
              <a:spcBef>
                <a:spcPts val="600"/>
              </a:spcBef>
              <a:buClr>
                <a:schemeClr val="dk1"/>
              </a:buClr>
              <a:buSzPct val="100000"/>
              <a:defRPr sz="3000">
                <a:solidFill>
                  <a:schemeClr val="dk1"/>
                </a:solidFill>
              </a:defRPr>
            </a:lvl1pPr>
            <a:lvl2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2pPr>
            <a:lvl3pPr>
              <a:spcBef>
                <a:spcPts val="480"/>
              </a:spcBef>
              <a:buClr>
                <a:schemeClr val="dk1"/>
              </a:buClr>
              <a:buSzPct val="100000"/>
              <a:defRPr sz="2400">
                <a:solidFill>
                  <a:schemeClr val="dk1"/>
                </a:solidFill>
              </a:defRPr>
            </a:lvl3pPr>
            <a:lvl4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4pPr>
            <a:lvl5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5pPr>
            <a:lvl6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6pPr>
            <a:lvl7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7pPr>
            <a:lvl8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8pPr>
            <a:lvl9pPr>
              <a:spcBef>
                <a:spcPts val="360"/>
              </a:spcBef>
              <a:buClr>
                <a:schemeClr val="dk1"/>
              </a:buClr>
              <a:buSzPct val="100000"/>
              <a:defRPr sz="1800">
                <a:solidFill>
                  <a:schemeClr val="dk1"/>
                </a:solidFill>
              </a:defRPr>
            </a:lvl9pPr>
          </a:lstStyle>
          <a:p/>
        </p:txBody>
      </p:sp>
    </p:spTree>
  </p:cSld>
  <p:clrMap accent2="accent2" accent3="accent3" accent4="accent4" accent5="accent5" accent6="accent6" hlink="hlink" tx2="lt2" tx1="dk1" bg2="dk2" bg1="lt1" folHlink="folHlink" accent1="accent1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</p:sldLayoutIdLst>
  <p:hf dt="0" ftr="0" sldNum="0" hdr="0"/>
  <p:txStyles>
    <p:title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algn="l" rtl="0" marR="0">
        <a:lnSpc>
          <a:spcPct val="100000"/>
        </a:lnSpc>
        <a:spcBef>
          <a:spcPts val="0"/>
        </a:spcBef>
        <a:spcAft>
          <a:spcPts val="0"/>
        </a:spcAft>
      </a:defPPr>
      <a:lvl1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algn="l" rtl="0" marR="0">
        <a:lnSpc>
          <a:spcPct val="100000"/>
        </a:lnSpc>
        <a:spcBef>
          <a:spcPts val="0"/>
        </a:spcBef>
        <a:spcAft>
          <a:spcPts val="0"/>
        </a:spcAft>
        <a:buNone/>
        <a:defRPr strike="noStrike" u="none" b="0" cap="none" baseline="0" sz="1400" i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Target="../notesSlides/notesSlide1.xml" Type="http://schemas.openxmlformats.org/officeDocument/2006/relationships/notesSlide" Id="rId2"/><Relationship Target="../slideLayouts/slideLayout1.xml" Type="http://schemas.openxmlformats.org/officeDocument/2006/relationships/slideLayout" Id="rId1"/></Relationships>
</file>

<file path=ppt/slides/_rels/slide10.xml.rels><?xml version="1.0" encoding="UTF-8" standalone="yes"?><Relationships xmlns="http://schemas.openxmlformats.org/package/2006/relationships"><Relationship Target="../notesSlides/notesSlide10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1.xml.rels><?xml version="1.0" encoding="UTF-8" standalone="yes"?><Relationships xmlns="http://schemas.openxmlformats.org/package/2006/relationships"><Relationship Target="../notesSlides/notesSlide11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2.xml.rels><?xml version="1.0" encoding="UTF-8" standalone="yes"?><Relationships xmlns="http://schemas.openxmlformats.org/package/2006/relationships"><Relationship Target="../notesSlides/notesSlide1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3.xml.rels><?xml version="1.0" encoding="UTF-8" standalone="yes"?><Relationships xmlns="http://schemas.openxmlformats.org/package/2006/relationships"><Relationship Target="../notesSlides/notesSlide1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14.xml.rels><?xml version="1.0" encoding="UTF-8" standalone="yes"?><Relationships xmlns="http://schemas.openxmlformats.org/package/2006/relationships"><Relationship Target="../notesSlides/notesSlide14.xml" Type="http://schemas.openxmlformats.org/officeDocument/2006/relationships/notesSlide" Id="rId2"/><Relationship Target="../slideLayouts/slideLayout6.xml" Type="http://schemas.openxmlformats.org/officeDocument/2006/relationships/slideLayout" Id="rId1"/></Relationships>
</file>

<file path=ppt/slides/_rels/slide2.xml.rels><?xml version="1.0" encoding="UTF-8" standalone="yes"?><Relationships xmlns="http://schemas.openxmlformats.org/package/2006/relationships"><Relationship Target="../notesSlides/notesSlide2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3.xml.rels><?xml version="1.0" encoding="UTF-8" standalone="yes"?><Relationships xmlns="http://schemas.openxmlformats.org/package/2006/relationships"><Relationship Target="../notesSlides/notesSlide3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4.xml.rels><?xml version="1.0" encoding="UTF-8" standalone="yes"?><Relationships xmlns="http://schemas.openxmlformats.org/package/2006/relationships"><Relationship Target="../notesSlides/notesSlide4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5.xml.rels><?xml version="1.0" encoding="UTF-8" standalone="yes"?><Relationships xmlns="http://schemas.openxmlformats.org/package/2006/relationships"><Relationship Target="../notesSlides/notesSlide5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6.xml.rels><?xml version="1.0" encoding="UTF-8" standalone="yes"?><Relationships xmlns="http://schemas.openxmlformats.org/package/2006/relationships"><Relationship Target="../notesSlides/notesSlide6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7.xml.rels><?xml version="1.0" encoding="UTF-8" standalone="yes"?><Relationships xmlns="http://schemas.openxmlformats.org/package/2006/relationships"><Relationship Target="../notesSlides/notesSlide7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8.xml.rels><?xml version="1.0" encoding="UTF-8" standalone="yes"?><Relationships xmlns="http://schemas.openxmlformats.org/package/2006/relationships"><Relationship Target="../notesSlides/notesSlide8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_rels/slide9.xml.rels><?xml version="1.0" encoding="UTF-8" standalone="yes"?><Relationships xmlns="http://schemas.openxmlformats.org/package/2006/relationships"><Relationship Target="../notesSlides/notesSlide9.xml" Type="http://schemas.openxmlformats.org/officeDocument/2006/relationships/notesSlide" Id="rId2"/><Relationship Target="../slideLayouts/slideLayout2.xml" Type="http://schemas.openxmlformats.org/officeDocument/2006/relationships/slideLayout" Id="rId1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2" name="Shape 3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3" name="Shape 33"/>
          <p:cNvSpPr txBox="1"/>
          <p:nvPr>
            <p:ph type="ctrTitle"/>
          </p:nvPr>
        </p:nvSpPr>
        <p:spPr>
          <a:xfrm>
            <a:off y="1867781" x="685800"/>
            <a:ext cy="1648800" cx="77724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SpeakEasy</a:t>
            </a:r>
          </a:p>
        </p:txBody>
      </p:sp>
      <p:sp>
        <p:nvSpPr>
          <p:cNvPr id="34" name="Shape 34"/>
          <p:cNvSpPr txBox="1"/>
          <p:nvPr>
            <p:ph idx="1" type="subTitle"/>
          </p:nvPr>
        </p:nvSpPr>
        <p:spPr>
          <a:xfrm>
            <a:off y="3627023" x="685800"/>
            <a:ext cy="1516500" cx="77724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>
              <a:spcBef>
                <a:spcPts val="0"/>
              </a:spcBef>
              <a:buNone/>
            </a:pPr>
            <a:r>
              <a:rPr lang="en"/>
              <a:t>Context-sensitive language learning</a:t>
            </a:r>
          </a:p>
          <a:p>
            <a:pPr>
              <a:spcBef>
                <a:spcPts val="0"/>
              </a:spcBef>
              <a:buNone/>
            </a:pPr>
            <a:r>
              <a:rPr sz="1800" lang="en"/>
              <a:t>Carlos Araujo, Eric Chew, Gabriela Groth, Tommy Truong</a:t>
            </a:r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6" name="Shape 8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7" name="Shape 87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Prototype: Implemented Features</a:t>
            </a:r>
          </a:p>
        </p:txBody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Viewing progress graphs.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Viewing list of missed words.</a:t>
            </a:r>
          </a:p>
          <a:p>
            <a:pPr lvl="0" indent="-419100" marL="4572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Viewing transcripts of previous conversations.</a:t>
            </a:r>
          </a:p>
        </p:txBody>
      </p:sp>
    </p:spTree>
  </p:cSld>
  <p:clrMapOvr>
    <a:masterClrMapping/>
  </p:clrMapOvr>
  <p:transition spd="slow">
    <p:cut/>
  </p:transition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2" name="Shape 9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3" name="Shape 93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Prototype: Unimplemented Features</a:t>
            </a:r>
          </a:p>
        </p:txBody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Google glass application has not been implemented.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We plan to develop a native glass application.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The suggested phrases will be hard-coded.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We plan to hard-code the interactions between glass and the mobile application.</a:t>
            </a:r>
          </a:p>
        </p:txBody>
      </p:sp>
    </p:spTree>
  </p:cSld>
  <p:clrMapOvr>
    <a:masterClrMapping/>
  </p:clrMapOvr>
  <p:transition spd="slow">
    <p:cut/>
  </p:transition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y="34275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Prototype: Wizard of Oz and Hard-coded Data</a:t>
            </a:r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No Wizard of Oz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Hard-coded: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Graphs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Transcript data</a:t>
            </a:r>
          </a:p>
          <a:p>
            <a:pPr rtl="0" lvl="1" indent="-381000" marL="914400">
              <a:spcBef>
                <a:spcPts val="0"/>
              </a:spcBef>
              <a:buClr>
                <a:schemeClr val="dk1"/>
              </a:buClr>
              <a:buSzPct val="80000"/>
              <a:buFont typeface="Arial"/>
              <a:buChar char="-"/>
            </a:pPr>
            <a:r>
              <a:rPr lang="en"/>
              <a:t>Missed words</a:t>
            </a:r>
          </a:p>
        </p:txBody>
      </p:sp>
    </p:spTree>
  </p:cSld>
  <p:clrMapOvr>
    <a:masterClrMapping/>
  </p:clrMapOvr>
  <p:transition spd="slow">
    <p:cut/>
  </p:transition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4" name="Shape 10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05" name="Shape 10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Prototype Demonstration</a:t>
            </a:r>
          </a:p>
        </p:txBody>
      </p:sp>
    </p:spTree>
  </p:cSld>
  <p:clrMapOvr>
    <a:masterClrMapping/>
  </p:clrMapOvr>
  <p:transition spd="slow">
    <p:cut/>
  </p:transition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110" name="Shape 110"/>
          <p:cNvSpPr txBox="1"/>
          <p:nvPr/>
        </p:nvSpPr>
        <p:spPr>
          <a:xfrm>
            <a:off y="1838100" x="1859850"/>
            <a:ext cy="1467300" cx="5424299"/>
          </a:xfrm>
          <a:prstGeom prst="rect">
            <a:avLst/>
          </a:prstGeom>
          <a:noFill/>
          <a:ln>
            <a:noFill/>
          </a:ln>
        </p:spPr>
        <p:txBody>
          <a:bodyPr bIns="91425" rIns="91425" lIns="91425" tIns="91425" anchor="t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b="1" sz="7200" lang="en">
                <a:solidFill>
                  <a:schemeClr val="lt1"/>
                </a:solidFill>
              </a:rPr>
              <a:t>Questions?</a:t>
            </a: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38" name="Shape 3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39" name="Shape 3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Problem and Solution</a:t>
            </a:r>
          </a:p>
        </p:txBody>
      </p:sp>
      <p:sp>
        <p:nvSpPr>
          <p:cNvPr id="40" name="Shape 4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b="1" sz="3600" lang="en">
                <a:latin typeface="Helvetica Neue"/>
                <a:ea typeface="Helvetica Neue"/>
                <a:cs typeface="Helvetica Neue"/>
                <a:sym typeface="Helvetica Neue"/>
              </a:rPr>
              <a:t>Problem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solidFill>
                  <a:srgbClr val="222222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Current language learning solutions are outside of regular activity and unhelpful when actually communicating in a contextually relevant environment.</a:t>
            </a:r>
          </a:p>
          <a:p>
            <a:pPr rtl="0" lvl="0">
              <a:spcBef>
                <a:spcPts val="0"/>
              </a:spcBef>
              <a:buNone/>
            </a:pPr>
            <a:r>
              <a:rPr b="1" sz="3600" lang="en">
                <a:latin typeface="Helvetica Neue"/>
                <a:ea typeface="Helvetica Neue"/>
                <a:cs typeface="Helvetica Neue"/>
                <a:sym typeface="Helvetica Neue"/>
              </a:rPr>
              <a:t>Solution</a:t>
            </a:r>
          </a:p>
          <a:p>
            <a:pPr rtl="0" lvl="0">
              <a:spcBef>
                <a:spcPts val="0"/>
              </a:spcBef>
              <a:buNone/>
            </a:pPr>
            <a:r>
              <a:rPr sz="2400" lang="en">
                <a:latin typeface="Helvetica Neue"/>
                <a:ea typeface="Helvetica Neue"/>
                <a:cs typeface="Helvetica Neue"/>
                <a:sym typeface="Helvetica Neue"/>
              </a:rPr>
              <a:t>A mobile application that integrates with the users activities to provide on the go and contextually sensitive instruction.</a:t>
            </a:r>
          </a:p>
        </p:txBody>
      </p:sp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44" name="Shape 4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Overview</a:t>
            </a:r>
          </a:p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y="1441575" x="457200"/>
            <a:ext cy="30398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Heuristic evaluation results</a:t>
            </a:r>
          </a:p>
          <a:p>
            <a:pPr rtl="0" lvl="0" indent="-419100" marL="4572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Revised design</a:t>
            </a:r>
          </a:p>
          <a:p>
            <a:pPr rtl="0" lvl="0" indent="-419100" marL="4572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Prototype implementation status</a:t>
            </a:r>
          </a:p>
          <a:p>
            <a:pPr rtl="0" lvl="0" indent="-419100" marL="457200">
              <a:lnSpc>
                <a:spcPct val="150000"/>
              </a:lnSpc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AutoNum type="arabicPeriod"/>
            </a:pPr>
            <a:r>
              <a:rPr lang="en"/>
              <a:t>Prototype demonstration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0" name="Shape 5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1" name="Shape 51"/>
          <p:cNvSpPr txBox="1"/>
          <p:nvPr>
            <p:ph type="title"/>
          </p:nvPr>
        </p:nvSpPr>
        <p:spPr>
          <a:xfrm>
            <a:off y="237099" x="457200"/>
            <a:ext cy="958799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Heuristic Evaluation Results: Consistency</a:t>
            </a:r>
          </a:p>
        </p:txBody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y="126200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Consistency was most frequent violation.</a:t>
            </a:r>
          </a:p>
          <a:p>
            <a:pPr rtl="0" lvl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Mobile and glass applications not clearly integrated.</a:t>
            </a:r>
          </a:p>
          <a:p>
            <a:pPr rtl="0" lvl="0" indent="-419100" marL="457200">
              <a:lnSpc>
                <a:spcPct val="100000"/>
              </a:lnSpc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Colors were used in a confusing manner to indicate how well words were pronounced.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6" name="Shape 56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57" name="Shape 57"/>
          <p:cNvSpPr txBox="1"/>
          <p:nvPr>
            <p:ph type="title"/>
          </p:nvPr>
        </p:nvSpPr>
        <p:spPr>
          <a:xfrm>
            <a:off y="34275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Heuristic Evaluation Results: User control and freedom</a:t>
            </a:r>
          </a:p>
        </p:txBody>
      </p:sp>
      <p:sp>
        <p:nvSpPr>
          <p:cNvPr id="58" name="Shape 58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It was difficult to get to navigate the google glass application.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The glass application required too many steps to see all of the suggested phrases.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The glass application provided no way to cancel pronunciations.</a:t>
            </a:r>
          </a:p>
        </p:txBody>
      </p:sp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2" name="Shape 62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3" name="Shape 63"/>
          <p:cNvSpPr txBox="1"/>
          <p:nvPr>
            <p:ph type="title"/>
          </p:nvPr>
        </p:nvSpPr>
        <p:spPr>
          <a:xfrm>
            <a:off y="336203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Heuristic Evaluation Results: Recognition and Real World Match</a:t>
            </a:r>
          </a:p>
        </p:txBody>
      </p:sp>
      <p:sp>
        <p:nvSpPr>
          <p:cNvPr id="64" name="Shape 64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The glass application required too much recall. In particular the available gestures (tapping for phrases, etc.) at any given time were not obvious. </a:t>
            </a:r>
          </a:p>
          <a:p>
            <a:pPr rtl="0"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Didn’t use dictionary conventions for translations.</a:t>
            </a:r>
          </a:p>
          <a:p>
            <a:pPr lvl="0" indent="-419100" marL="45720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Was not clear what buttons were “clickable.”</a:t>
            </a: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Revised Design: Consistency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Created style guide of colors and fonts to have consistent look across both applications.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Removed colors as indicator of correct pronunciation and added other visual cues.</a:t>
            </a:r>
          </a:p>
        </p:txBody>
      </p:sp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4" name="Shape 74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75" name="Shape 75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>
              <a:spcBef>
                <a:spcPts val="0"/>
              </a:spcBef>
              <a:buNone/>
            </a:pPr>
            <a:r>
              <a:rPr lang="en"/>
              <a:t>Revised Design</a:t>
            </a:r>
          </a:p>
        </p:txBody>
      </p:sp>
      <p:sp>
        <p:nvSpPr>
          <p:cNvPr id="76" name="Shape 76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Used real world conventions for icons and translations.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Added tabs to the top of mobile application to ease navigation issues.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Planning to add home button for glass application and easy access to introductory tutorial.</a:t>
            </a:r>
          </a:p>
        </p:txBody>
      </p:sp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0" name="Shape 80"/>
        <p:cNvGrpSpPr/>
        <p:nvPr/>
      </p:nvGrpSpPr>
      <p:grpSpPr>
        <a:xfrm>
          <a:off y="0" x="0"/>
          <a:ext cy="0" cx="0"/>
          <a:chOff y="0" x="0"/>
          <a:chExt cy="0" cx="0"/>
        </a:xfrm>
      </p:grpSpPr>
      <p:sp>
        <p:nvSpPr>
          <p:cNvPr id="81" name="Shape 81"/>
          <p:cNvSpPr txBox="1"/>
          <p:nvPr>
            <p:ph type="title"/>
          </p:nvPr>
        </p:nvSpPr>
        <p:spPr>
          <a:xfrm>
            <a:off y="205978" x="457200"/>
            <a:ext cy="857400" cx="8229600"/>
          </a:xfrm>
          <a:prstGeom prst="rect">
            <a:avLst/>
          </a:prstGeom>
        </p:spPr>
        <p:txBody>
          <a:bodyPr bIns="91425" rIns="91425" lIns="91425" tIns="91425" anchor="b" anchorCtr="0">
            <a:noAutofit/>
          </a:bodyPr>
          <a:lstStyle/>
          <a:p>
            <a:pPr rtl="0" lvl="0">
              <a:spcBef>
                <a:spcPts val="0"/>
              </a:spcBef>
              <a:buNone/>
            </a:pPr>
            <a:r>
              <a:rPr lang="en"/>
              <a:t>Prototype: Tools</a:t>
            </a:r>
          </a:p>
        </p:txBody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y="1200150" x="457200"/>
            <a:ext cy="3725699" cx="8229600"/>
          </a:xfrm>
          <a:prstGeom prst="rect">
            <a:avLst/>
          </a:prstGeom>
        </p:spPr>
        <p:txBody>
          <a:bodyPr bIns="91425" rIns="91425" lIns="91425" tIns="91425" anchor="t" anchorCtr="0">
            <a:noAutofit/>
          </a:bodyPr>
          <a:lstStyle/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Developing native Android application.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Developing google glass application.</a:t>
            </a:r>
          </a:p>
          <a:p>
            <a:pPr rtl="0" lvl="0" indent="-419100" marL="457200">
              <a:spcBef>
                <a:spcPts val="0"/>
              </a:spcBef>
              <a:spcAft>
                <a:spcPts val="1000"/>
              </a:spcAft>
              <a:buClr>
                <a:schemeClr val="dk1"/>
              </a:buClr>
              <a:buSzPct val="100000"/>
              <a:buFont typeface="Arial"/>
              <a:buChar char="-"/>
            </a:pPr>
            <a:r>
              <a:rPr lang="en"/>
              <a:t>Using Android Studio for both applications.</a:t>
            </a:r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</a:theme>
</file>

<file path=ppt/theme/theme3.xml><?xml version="1.0" encoding="utf-8"?>
<a:theme xmlns:a="http://schemas.openxmlformats.org/drawingml/2006/main" xmlns:r="http://schemas.openxmlformats.org/officeDocument/2006/relationships" name="biz">
  <a:themeElements>
    <a:clrScheme name="Custom 233">
      <a:dk1>
        <a:srgbClr val="000000"/>
      </a:dk1>
      <a:lt1>
        <a:srgbClr val="FFFFFF"/>
      </a:lt1>
      <a:dk2>
        <a:srgbClr val="2388DB"/>
      </a:dk2>
      <a:lt2>
        <a:srgbClr val="BBD7F8"/>
      </a:lt2>
      <a:accent1>
        <a:srgbClr val="80B606"/>
      </a:accent1>
      <a:accent2>
        <a:srgbClr val="E29F1D"/>
      </a:accent2>
      <a:accent3>
        <a:srgbClr val="1D6FB2"/>
      </a:accent3>
      <a:accent4>
        <a:srgbClr val="3FAC98"/>
      </a:accent4>
      <a:accent5>
        <a:srgbClr val="5B57BB"/>
      </a:accent5>
      <a:accent6>
        <a:srgbClr val="D1505E"/>
      </a:accent6>
      <a:hlink>
        <a:srgbClr val="185DA2"/>
      </a:hlink>
      <a:folHlink>
        <a:srgbClr val="00487B"/>
      </a:folHlink>
    </a:clrScheme>
    <a:fontScheme name="Office">
      <a:maj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ajorFont>
      <a:minorFont>
        <a:latin typeface="Arial"/>
        <a:ea typeface=""/>
        <a:cs typeface=""/>
        <a:font typeface="ＭＳ Ｐゴシック" script="Jpan"/>
        <a:font typeface="맑은 고딕" script="Hang"/>
        <a:font typeface="宋体" script="Hans"/>
        <a:font typeface="新細明體" script="Hant"/>
        <a:font typeface="Times New Roman" script="Arab"/>
        <a:font typeface="Times New Roman" script="Hebr"/>
        <a:font typeface="Angsana New" script="Thai"/>
        <a:font typeface="Nyala" script="Ethi"/>
        <a:font typeface="Vrinda" script="Beng"/>
        <a:font typeface="Shruti" script="Gujr"/>
        <a:font typeface="MoolBoran" script="Khmr"/>
        <a:font typeface="Tunga" script="Knda"/>
        <a:font typeface="Raavi" script="Guru"/>
        <a:font typeface="Euphemia" script="Cans"/>
        <a:font typeface="Plantagenet Cherokee" script="Cher"/>
        <a:font typeface="Microsoft Yi Baiti" script="Yiii"/>
        <a:font typeface="Microsoft Himalaya" script="Tibt"/>
        <a:font typeface="MV Boli" script="Thaa"/>
        <a:font typeface="Mangal" script="Deva"/>
        <a:font typeface="Gautami" script="Telu"/>
        <a:font typeface="Latha" script="Taml"/>
        <a:font typeface="Estrangelo Edessa" script="Syrc"/>
        <a:font typeface="Kalinga" script="Orya"/>
        <a:font typeface="Kartika" script="Mlym"/>
        <a:font typeface="DokChampa" script="Laoo"/>
        <a:font typeface="Iskoola Pota" script="Sinh"/>
        <a:font typeface="Mongolian Baiti" script="Mong"/>
        <a:font typeface="Times New Roman" script="Viet"/>
        <a:font typeface="Microsoft Uighur" script="Uigh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algn="ctr" cap="flat" cmpd="sng">
          <a:solidFill>
            <a:schemeClr val="phClr">
              <a:shade val="95000"/>
              <a:satMod val="105000"/>
            </a:schemeClr>
          </a:solidFill>
          <a:prstDash val="solid"/>
        </a:ln>
        <a:ln w="25400" algn="ctr" cap="flat" cmpd="sng">
          <a:solidFill>
            <a:schemeClr val="phClr"/>
          </a:solidFill>
          <a:prstDash val="solid"/>
        </a:ln>
        <a:ln w="38100" algn="ctr" cap="flat" cmpd="sng">
          <a:solidFill>
            <a:schemeClr val="phClr"/>
          </a:solidFill>
          <a:prstDash val="solid"/>
        </a:ln>
      </a:lnStyleLst>
      <a:effectStyleLst>
        <a:effectStyle>
          <a:effectLst>
            <a:outerShdw rotWithShape="0" dir="5400000" blurRad="40000" dist="20000">
              <a:srgbClr val="000000">
                <a:alpha val="38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</a:effectStyle>
        <a:effectStyle>
          <a:effectLst>
            <a:outerShdw rotWithShape="0" dir="5400000" blurRad="40000" dist="23000">
              <a:srgbClr val="000000">
                <a:alpha val="35000"/>
              </a:srgbClr>
            </a:outerShdw>
          </a:effectLst>
          <a:scene3d>
            <a:camera prst="orthographicFront">
              <a:rot rev="0" lon="0" lat="0"/>
            </a:camera>
            <a:lightRig dir="t" rig="threePt">
              <a:rot rev="1200000" lon="0" lat="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t="-80000" b="180000" r="50000" l="5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t="50000" b="50000" r="50000" l="50000"/>
          </a:path>
        </a:gradFill>
      </a:bgFillStyleLst>
    </a:fmtScheme>
  </a:themeElements>
</a:theme>
</file>