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FE1BD-243F-44A5-B1B0-D3A04E2905BE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940EE-A826-4FCC-ACB5-E2928173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40EE-A826-4FCC-ACB5-E292817337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tx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-264695"/>
            <a:ext cx="8001000" cy="297180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Hi-Fi prototype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6738" y="2707106"/>
            <a:ext cx="6400800" cy="19473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Midway Milestone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14399" y="4654439"/>
            <a:ext cx="666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Ashlee Reynolds</a:t>
            </a:r>
          </a:p>
          <a:p>
            <a:r>
              <a:rPr lang="en-US" dirty="0" smtClean="0"/>
              <a:t>Brad Huang</a:t>
            </a:r>
          </a:p>
          <a:p>
            <a:r>
              <a:rPr lang="en-US" dirty="0" smtClean="0"/>
              <a:t>Charlie Yu</a:t>
            </a:r>
          </a:p>
          <a:p>
            <a:r>
              <a:rPr lang="en-US" dirty="0" smtClean="0"/>
              <a:t>David Young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2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242" y="46923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Heuristic Evaluation 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26" y="1372603"/>
            <a:ext cx="6096000" cy="201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19" y="2839451"/>
            <a:ext cx="6252414" cy="45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7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6589" y="469232"/>
            <a:ext cx="23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we are now</a:t>
            </a:r>
            <a:endParaRPr lang="en-US" dirty="0"/>
          </a:p>
        </p:txBody>
      </p:sp>
      <p:pic>
        <p:nvPicPr>
          <p:cNvPr id="2050" name="Picture 2" descr="https://www.jetbrains.com/img/logos/intellijId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9" y="2690768"/>
            <a:ext cx="1823031" cy="182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6589" y="2141348"/>
            <a:ext cx="183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</a:t>
            </a:r>
            <a:r>
              <a:rPr lang="en-US" dirty="0"/>
              <a:t>: </a:t>
            </a:r>
            <a:r>
              <a:rPr lang="en-US" dirty="0" smtClean="0"/>
              <a:t>   </a:t>
            </a:r>
            <a:r>
              <a:rPr lang="en-US" dirty="0" err="1" smtClean="0"/>
              <a:t>IntelliJ</a:t>
            </a:r>
            <a:endParaRPr lang="en-US" dirty="0"/>
          </a:p>
        </p:txBody>
      </p:sp>
      <p:pic>
        <p:nvPicPr>
          <p:cNvPr id="2052" name="Picture 4" descr="http://blog.harp.io/images/harp-platform-background-pink-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92" y="2690768"/>
            <a:ext cx="2839702" cy="189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9933" y="2141348"/>
            <a:ext cx="248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Platform</a:t>
            </a:r>
            <a:r>
              <a:rPr lang="en-US" dirty="0" smtClean="0"/>
              <a:t>:    Harp</a:t>
            </a:r>
            <a:endParaRPr lang="en-US" dirty="0"/>
          </a:p>
        </p:txBody>
      </p:sp>
      <p:pic>
        <p:nvPicPr>
          <p:cNvPr id="2054" name="Picture 6" descr="https://camo.githubusercontent.com/6cf90bd5c928f5c58116666f4102371641883ad5/68747470733a2f2f662e636c6f75642e6769746875622e636f6d2f6173736574732f313036373930372f323136303134322f30333036353666342d393462342d313165332d393865362d3732343336393830666462652e6a7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68" y="2644700"/>
            <a:ext cx="1713769" cy="95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8243" y="2138765"/>
            <a:ext cx="421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Code</a:t>
            </a:r>
            <a:r>
              <a:rPr lang="en-US" dirty="0" smtClean="0"/>
              <a:t>:      less</a:t>
            </a:r>
            <a:r>
              <a:rPr lang="en-US" dirty="0"/>
              <a:t>, </a:t>
            </a:r>
            <a:r>
              <a:rPr lang="en-US" dirty="0" err="1"/>
              <a:t>coffeescript</a:t>
            </a:r>
            <a:r>
              <a:rPr lang="en-US" dirty="0"/>
              <a:t>, html5</a:t>
            </a:r>
          </a:p>
          <a:p>
            <a:endParaRPr lang="en-US" dirty="0"/>
          </a:p>
        </p:txBody>
      </p:sp>
      <p:pic>
        <p:nvPicPr>
          <p:cNvPr id="2056" name="Picture 8" descr="http://www.unixstickers.com/image/cache/data/stickers/coffeescript/coffeescript_bumper.sh-600x6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89" y="3967276"/>
            <a:ext cx="2225842" cy="222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d/de/HTML5_oval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696" y="3967276"/>
            <a:ext cx="2264485" cy="201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6242" y="1188613"/>
            <a:ext cx="3043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Tools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821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6589" y="469232"/>
            <a:ext cx="23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we are now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88065" y="-305213"/>
            <a:ext cx="41980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Hardcoded Data: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Your Profile</a:t>
            </a:r>
            <a:r>
              <a:rPr lang="en-US" sz="2000" dirty="0" smtClean="0"/>
              <a:t> data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86589" y="1541446"/>
            <a:ext cx="43244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Implemented Features: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Feedback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3014" y="3283042"/>
            <a:ext cx="4951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Features to be Implemented: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Friend Lookup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88065" y="3283042"/>
            <a:ext cx="4872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Wizard of Oz: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Search for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Database of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Your Profile </a:t>
            </a:r>
            <a:r>
              <a:rPr lang="en-US" sz="2000" dirty="0"/>
              <a:t>page</a:t>
            </a:r>
          </a:p>
          <a:p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36921" y="1102290"/>
            <a:ext cx="12526" cy="4847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84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1148" y="959687"/>
            <a:ext cx="53540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Demo</a:t>
            </a:r>
            <a:endParaRPr lang="en-US" sz="11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5610" cy="69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1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32" y="192505"/>
            <a:ext cx="7667019" cy="4668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1447" y="4860757"/>
            <a:ext cx="7844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Children's math challenges grounded in real world applications.</a:t>
            </a:r>
            <a:br>
              <a:rPr lang="en-US" sz="2400" dirty="0"/>
            </a:br>
            <a:r>
              <a:rPr lang="en-US" sz="2400" dirty="0"/>
              <a:t>See math differently-</a:t>
            </a:r>
            <a:br>
              <a:rPr lang="en-US" sz="2400" dirty="0"/>
            </a:br>
            <a:r>
              <a:rPr lang="en-US" sz="2400" dirty="0"/>
              <a:t>See the world differently!</a:t>
            </a:r>
          </a:p>
        </p:txBody>
      </p:sp>
    </p:spTree>
    <p:extLst>
      <p:ext uri="{BB962C8B-B14F-4D97-AF65-F5344CB8AC3E}">
        <p14:creationId xmlns:p14="http://schemas.microsoft.com/office/powerpoint/2010/main" val="90359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705" y="799822"/>
            <a:ext cx="9204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Problem</a:t>
            </a:r>
          </a:p>
          <a:p>
            <a:endParaRPr lang="en-US" sz="4000" dirty="0"/>
          </a:p>
          <a:p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09274" y="1456497"/>
                <a:ext cx="7688179" cy="3215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6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6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𝑗𝑢𝑠𝑡</m:t>
                          </m:r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𝑑𝑜</m:t>
                          </m:r>
                          <m:sSup>
                            <m:sSupPr>
                              <m:ctrlP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𝑐𝑎𝑟𝑒</m:t>
                          </m:r>
                        </m:num>
                        <m:den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6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74" y="1456497"/>
                <a:ext cx="7688179" cy="32154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31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7989" y="812859"/>
            <a:ext cx="317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Solution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22" y="1830771"/>
            <a:ext cx="7776294" cy="39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5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179" y="745958"/>
            <a:ext cx="261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995863" y="1624265"/>
            <a:ext cx="69903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Heuristic Evaluation Results</a:t>
            </a:r>
          </a:p>
          <a:p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Revised Design</a:t>
            </a:r>
          </a:p>
          <a:p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Where We Are Now</a:t>
            </a:r>
          </a:p>
          <a:p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Demo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772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242" y="46923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Heuristic Evaluation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4242" y="1266587"/>
            <a:ext cx="750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Severity 5</a:t>
            </a:r>
            <a:endParaRPr lang="en-US" sz="2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75346" y="2088177"/>
            <a:ext cx="1051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[H2-10] Parent Mode statistics were ambiguous and hard to navigate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54242" y="3235643"/>
            <a:ext cx="481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Severity 4</a:t>
            </a:r>
            <a:endParaRPr lang="en-US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22682" y="4044998"/>
            <a:ext cx="94808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[H2-8] No discernible color scheme. Existing distribution causes confusion, specifically for the buttons.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[H2-2] Too much text for a kid to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[H2-3] Not enough backwards 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202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242" y="46923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Heuristic Evaluation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4875" y="1455821"/>
            <a:ext cx="1090061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Severity 3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[H2-1] Parents and children could get their user profiles mixed up if they share a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[H2-7] The challenge list is cluttered and confusing.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[H2-8] Leaderboard displays irrelevant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94875" y="4572000"/>
            <a:ext cx="58473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Severity 2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Button design is distracting and inconsistent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420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242" y="46923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Revised 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1679" y="1720516"/>
            <a:ext cx="416292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Recycled: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Leaderboard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Social Media Aspect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Parent vs Child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Instructional depth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 descr="http://www.clker.com/cliparts/j/I/z/n/y/X/recycling-symbol-outline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9" y="1720516"/>
            <a:ext cx="3560512" cy="35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242" y="46923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Revised Design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2" y="1147533"/>
            <a:ext cx="5322129" cy="3153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07" y="4893707"/>
            <a:ext cx="2543175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29" y="3554489"/>
            <a:ext cx="5081158" cy="3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4861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455</TotalTime>
  <Words>214</Words>
  <Application>Microsoft Office PowerPoint</Application>
  <PresentationFormat>Widescreen</PresentationFormat>
  <Paragraphs>82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Times New Roman</vt:lpstr>
      <vt:lpstr>Wingdings 3</vt:lpstr>
      <vt:lpstr>Slice</vt:lpstr>
      <vt:lpstr>Hi-Fi prototype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Hi-Fi prototype</dc:title>
  <dc:creator>David Young</dc:creator>
  <cp:lastModifiedBy>Haichuan Yu</cp:lastModifiedBy>
  <cp:revision>28</cp:revision>
  <dcterms:created xsi:type="dcterms:W3CDTF">2014-11-21T03:42:54Z</dcterms:created>
  <dcterms:modified xsi:type="dcterms:W3CDTF">2014-12-09T02:54:23Z</dcterms:modified>
</cp:coreProperties>
</file>