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who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why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how</a:t>
            </a:r>
          </a:p>
          <a:p>
            <a:pPr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where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flickr.com/photos/wwarby/4860328951" Type="http://schemas.openxmlformats.org/officeDocument/2006/relationships/hyperlink" TargetMode="External" Id="rId4"/><Relationship Target="https://www.flickr.com/photos/jasonpratt/2347428960" Type="http://schemas.openxmlformats.org/officeDocument/2006/relationships/hyperlink" TargetMode="External" Id="rId3"/><Relationship Target="https://www.flickr.com/photos/celinesphotographer/440842293" Type="http://schemas.openxmlformats.org/officeDocument/2006/relationships/hyperlink" TargetMode="External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2.jpg" Type="http://schemas.openxmlformats.org/officeDocument/2006/relationships/image" Id="rId3"/><Relationship Target="../media/image03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idx="1" type="subTitle"/>
          </p:nvPr>
        </p:nvSpPr>
        <p:spPr>
          <a:xfrm>
            <a:off y="36782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n"/>
              <a:t>Brad Huang, Ashlee Reynolds, David Young, Charles Yu</a:t>
            </a:r>
          </a:p>
        </p:txBody>
      </p:sp>
      <p:sp>
        <p:nvSpPr>
          <p:cNvPr id="24" name="Shape 2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Zero AD</a:t>
            </a:r>
          </a:p>
        </p:txBody>
      </p:sp>
      <p:sp>
        <p:nvSpPr>
          <p:cNvPr id="25" name="Shape 25"/>
          <p:cNvSpPr txBox="1"/>
          <p:nvPr>
            <p:ph idx="2" type="subTitle"/>
          </p:nvPr>
        </p:nvSpPr>
        <p:spPr>
          <a:xfrm>
            <a:off y="26876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Augmented Reality Action Adventure Game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482448" x="4495025"/>
            <a:ext cy="1601099" cx="4171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73850" x="5031187"/>
            <a:ext cy="2038350" cx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y="641411" x="-641412"/>
            <a:ext cy="3848476" cx="51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Representative tasks (i)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00150" x="457200"/>
            <a:ext cy="3725699" cx="2672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Children learn Math concepts in school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423300"/>
            <a:ext cy="2936300" cx="39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tasks (ii)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962150" x="457200"/>
            <a:ext cy="1375800" cx="4048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Children do homework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9698" b="3706" r="4777" l="3706"/>
          <a:stretch/>
        </p:blipFill>
        <p:spPr>
          <a:xfrm rot="10800000">
            <a:off y="991296" x="4700347"/>
            <a:ext cy="3893854" cx="353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Representative tasks (iii)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969850" x="457200"/>
            <a:ext cy="2504700" cx="4089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Consume some math games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t="8583" b="7021" r="4711" l="7050"/>
          <a:stretch/>
        </p:blipFill>
        <p:spPr>
          <a:xfrm>
            <a:off y="1276348" x="4533654"/>
            <a:ext cy="3367599" cx="449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 Application Ideas (i)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History + Math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12512" x="4380025"/>
            <a:ext cy="3100975" cx="43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708825" x="405900"/>
            <a:ext cy="857400" cx="3750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 Application Ideas (ii)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703725" x="457200"/>
            <a:ext cy="3222000" cx="413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Math Portal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3287" x="3367137"/>
            <a:ext cy="3724275" cx="5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617619"/>
            <a:ext cy="5143499" cx="8049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y="205972" x="457200"/>
            <a:ext cy="1364400" cx="4222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 application ideas (iii)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642125" x="457200"/>
            <a:ext cy="3304200" cx="5341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Augmented Reality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Early design sketches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783" b="0" r="4209" l="8102"/>
          <a:stretch/>
        </p:blipFill>
        <p:spPr>
          <a:xfrm rot="-5400000">
            <a:off y="542562" x="1140737"/>
            <a:ext cy="4744275" cx="31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t="0" b="4452" r="0" l="14376"/>
          <a:stretch/>
        </p:blipFill>
        <p:spPr>
          <a:xfrm>
            <a:off y="287487" x="5665075"/>
            <a:ext cy="4568525" cx="30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1272675" x="0"/>
            <a:ext cy="2212800" cx="243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Early design sketches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t="1108" b="1624" r="6537" l="7210"/>
          <a:stretch/>
        </p:blipFill>
        <p:spPr>
          <a:xfrm>
            <a:off y="215625" x="5685600"/>
            <a:ext cy="4650775" cx="30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4850" x="2553875"/>
            <a:ext cy="4781550" cx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Early design sketches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t="-2469" b="0" r="0" l="0"/>
          <a:stretch/>
        </p:blipFill>
        <p:spPr>
          <a:xfrm rot="-5400000">
            <a:off y="543211" x="933736"/>
            <a:ext cy="4542825" cx="303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t="0" b="21036" r="20973" l="4627"/>
          <a:stretch/>
        </p:blipFill>
        <p:spPr>
          <a:xfrm>
            <a:off y="1503075" x="4484900"/>
            <a:ext cy="3145475" cx="45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Problem &amp; Solution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Contextual Inquiry &amp; Interview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Task Analysis Results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3 Representative Tasks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3 Application Ideas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Early Design Sketches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Opportunity to engage kids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Math </a:t>
            </a:r>
            <a:r>
              <a:rPr lang="en" i="1">
                <a:solidFill>
                  <a:srgbClr val="000000"/>
                </a:solidFill>
              </a:rPr>
              <a:t>can </a:t>
            </a:r>
            <a:r>
              <a:rPr lang="en">
                <a:solidFill>
                  <a:srgbClr val="000000"/>
                </a:solidFill>
              </a:rPr>
              <a:t>be fun and engaging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Spontaneous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Dynamic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Solution:</a:t>
            </a:r>
          </a:p>
          <a:p>
            <a:pPr rtl="0" lvl="0" indent="457200" marL="45720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Augmented Reality Adventure Game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292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000" lang="en"/>
              <a:t>Jason Pratt - Boy and Girl - </a:t>
            </a:r>
            <a:r>
              <a:rPr u="sng" sz="1000" lang="en">
                <a:solidFill>
                  <a:schemeClr val="hlink"/>
                </a:solidFill>
                <a:hlinkClick r:id="rId3"/>
              </a:rPr>
              <a:t>https://www.flickr.com/photos/jasonpratt/2347428960</a:t>
            </a:r>
          </a:p>
          <a:p>
            <a:pPr rtl="0" lvl="0" indent="-292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000" lang="en"/>
              <a:t>William Warby - Coins -  </a:t>
            </a:r>
            <a:r>
              <a:rPr u="sng" sz="1000" lang="en">
                <a:solidFill>
                  <a:schemeClr val="hlink"/>
                </a:solidFill>
                <a:hlinkClick r:id="rId4"/>
              </a:rPr>
              <a:t>https://www.flickr.com/photos/wwarby/4860328951</a:t>
            </a:r>
          </a:p>
          <a:p>
            <a:pPr rtl="0" lvl="0" indent="-292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000" lang="en"/>
              <a:t>Brittany Randolph - Time Check - </a:t>
            </a:r>
            <a:r>
              <a:rPr u="sng" sz="1000" lang="en">
                <a:solidFill>
                  <a:schemeClr val="hlink"/>
                </a:solidFill>
                <a:hlinkClick r:id="rId5"/>
              </a:rPr>
              <a:t>https://www.flickr.com/photos/celinesphotographer/440842293</a:t>
            </a:r>
          </a:p>
          <a:p>
            <a:pPr lvl="0" indent="-292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000" lang="en"/>
              <a:t>Tim Patterson - Kids -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Problem &amp; Solution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69525" x="180100"/>
            <a:ext cy="2804450" cx="41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t="6255" b="2420" r="2137" l="15955"/>
          <a:stretch/>
        </p:blipFill>
        <p:spPr>
          <a:xfrm>
            <a:off y="1169525" x="4480525"/>
            <a:ext cy="2804450" cx="447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t="0" b="0" r="8122" l="0"/>
          <a:stretch/>
        </p:blipFill>
        <p:spPr>
          <a:xfrm>
            <a:off y="-11725" x="0"/>
            <a:ext cy="5143498" cx="630127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 rot="-588539">
            <a:off y="688241" x="2396811"/>
            <a:ext cy="1047567" cx="1010776"/>
          </a:xfrm>
          <a:prstGeom prst="ellipse">
            <a:avLst/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y="1832824" x="6362875"/>
            <a:ext cy="1370999" cx="269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Contextual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Inquiry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Observations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286362"/>
            <a:ext cy="5143500" cx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725699" cx="4829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School is not a challenge, homework is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Like drawing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Like doing things together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we learned about children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00150" x="457200"/>
            <a:ext cy="3725699" cx="4089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Rewards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Gender Differences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Social Dimension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91675" x="2999875"/>
            <a:ext cy="1862675" cx="279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91673" x="304800"/>
            <a:ext cy="1862674" cx="24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91675" x="6003250"/>
            <a:ext cy="1871420" cx="279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What we learned about parents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Value: Effort &gt; Talent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Don’t want to be </a:t>
            </a:r>
            <a:r>
              <a:rPr lang="en" i="1"/>
              <a:t>too</a:t>
            </a:r>
            <a:r>
              <a:rPr lang="en"/>
              <a:t> involved in the process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Want progress reports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Adaptive Learning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$$$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28700" x="4452400"/>
            <a:ext cy="1997150" cx="35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1796073" x="652200"/>
            <a:ext cy="1282799" cx="3370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286362"/>
            <a:ext cy="5143500" cx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y="1662650" x="6701525"/>
            <a:ext cy="810900" cx="6773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286362"/>
            <a:ext cy="5143500" cx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y="1796073" x="652200"/>
            <a:ext cy="1282799" cx="3370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82" name="Shape 82"/>
          <p:cNvSpPr/>
          <p:nvPr/>
        </p:nvSpPr>
        <p:spPr>
          <a:xfrm>
            <a:off y="1662650" x="6947825"/>
            <a:ext cy="461699" cx="4311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y="1313450" x="7449150"/>
            <a:ext cy="810900" cx="6773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