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563759" x="457200"/>
            <a:ext cy="30096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716392" x="457200"/>
            <a:ext cy="1232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41147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3633382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y="431776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" name="Shape 29"/>
          <p:cNvCxnSpPr/>
          <p:nvPr/>
        </p:nvCxnSpPr>
        <p:spPr>
          <a:xfrm>
            <a:off y="11313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y="502325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13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18.png" Type="http://schemas.openxmlformats.org/officeDocument/2006/relationships/image" Id="rId3"/><Relationship Target="../media/image10.pn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06.png" Type="http://schemas.openxmlformats.org/officeDocument/2006/relationships/image" Id="rId3"/><Relationship Target="../media/image09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y="563759" x="457200"/>
            <a:ext cy="3009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Wunderlust</a:t>
            </a:r>
          </a:p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y="3716392" x="457200"/>
            <a:ext cy="1232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Gabe, Kat, Leigh, Odette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startAt="8" type="arabicPeriod"/>
            </a:pPr>
            <a:r>
              <a:rPr sz="2400" lang="en"/>
              <a:t>How do users communicate with each other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Usually an individual activity, but sometimes email or instant messaging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startAt="8" type="arabicPeriod"/>
            </a:pPr>
            <a:r>
              <a:rPr sz="2400" lang="en"/>
              <a:t>How often are the tasks performed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2 to 3 times a day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startAt="8" type="arabicPeriod"/>
            </a:pPr>
            <a:r>
              <a:rPr sz="2400" lang="en"/>
              <a:t>What are the time constraints on the tasks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Usually expect less than 10 minutes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startAt="8" type="arabicPeriod"/>
            </a:pPr>
            <a:r>
              <a:rPr sz="2400" lang="en"/>
              <a:t>What happens when things go wrong</a:t>
            </a:r>
          </a:p>
          <a:p>
            <a:pPr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Think about things or wait it out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34408" x="6486450"/>
            <a:ext cy="1464241" cx="220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Representative Tasks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Browse information, mainly news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Search for information (news or existing knowledge) relating or relevant to news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Save interesting articles or viewed pages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t="0" b="7235" r="0" l="0"/>
          <a:stretch/>
        </p:blipFill>
        <p:spPr>
          <a:xfrm>
            <a:off y="3210475" x="2640850"/>
            <a:ext cy="1715374" cx="172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397800" x="5052600"/>
            <a:ext cy="1448125" cx="14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Application Ideas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079375" x="457200"/>
            <a:ext cy="768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Full Page Items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t="10780" b="7733" r="0" l="0"/>
          <a:stretch/>
        </p:blipFill>
        <p:spPr>
          <a:xfrm>
            <a:off y="2105225" x="755774"/>
            <a:ext cy="2648350" cx="324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806025" x="4560825"/>
            <a:ext cy="3111374" cx="39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Application Ideas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079375" x="457200"/>
            <a:ext cy="768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Expanding Bar Entries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78962" x="4857150"/>
            <a:ext cy="2936874" cx="382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863680" x="457199"/>
            <a:ext cy="2967444" cx="38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Application Ideas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079375" x="457200"/>
            <a:ext cy="768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Category-Centric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74100" x="457201"/>
            <a:ext cy="3123049" cx="418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74100" x="5274750"/>
            <a:ext cy="2952200" cx="336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738500" x="3992575"/>
            <a:ext cy="1218850" cx="9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People generally like to browse different things when they are trying to kill time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Develop an app to engage users to become more knowledgeable about the content they are browsing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Problem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We have short bursts of downtime everyday that may be wasted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Can we salvage this time for something that is productive, painless, interesting, and fun?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Learn about: </a:t>
            </a:r>
            <a:r>
              <a:rPr sz="2000" lang="en"/>
              <a:t>Samurais? Renaissance Fashion? The Hindenburg? Escargot?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565000" x="6809925"/>
            <a:ext cy="1407674" cx="18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Contextual Inquiry Procedure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Wanted a group of diverse participants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Asked them to show and describe tasks they occupy themselves with when they have short amounts of free time (e.g. waiting in line)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Applied Master-Apprentice method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Asked about improvements they would like to see in current apps (content &amp; interface)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Contextual Inquiry - S.S.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y="1200975" x="457200"/>
            <a:ext cy="3639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Political Science professor</a:t>
            </a:r>
          </a:p>
          <a:p>
            <a:pPr rtl="0" lvl="0" indent="-381000" marL="4572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Chosen due to his need use all time efficiently and productively due to job</a:t>
            </a:r>
          </a:p>
          <a:p>
            <a:pPr rtl="0" lvl="0" indent="-381000" marL="4572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Kat recruited S.S. and interviewed him in an office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01839" x="6365825"/>
            <a:ext cy="1742609" cx="23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y="2782425" x="457200"/>
            <a:ext cy="2133900" cx="629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Scans for emails, checks news on 4 different news sites</a:t>
            </a:r>
          </a:p>
          <a:p>
            <a:pPr rtl="0" lvl="0" indent="-381000" marL="4572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Looks out for hot topics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Contextual Inquiry - O.K.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200150" x="457200"/>
            <a:ext cy="2150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Grad student in mid 20s, ex-Hedge Fund employee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Chosen for knowledge of tech industry and general interest in mobile applications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Recruited by Gabe and was interviewed in dorm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23225" x="6886775"/>
            <a:ext cy="1847925" cx="18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y="2737050" x="457200"/>
            <a:ext cy="2185800" cx="6365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Follows blogs on technology news using blog aggregator app NewsBlur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Will browse blogs until time runs out or when content no longer seems interesting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Contextual Inquiry - S.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200150" x="457200"/>
            <a:ext cy="20504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Backend software engineer in early 30s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Chosen for job in tech industry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Leigh recruited and interviewed her on the plane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Spare time when walking dog, waiting in lines, or walking to car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t="0" b="0" r="8054" l="0"/>
          <a:stretch/>
        </p:blipFill>
        <p:spPr>
          <a:xfrm>
            <a:off y="3004675" x="5964575"/>
            <a:ext cy="1921175" cx="27222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y="3070750" x="457200"/>
            <a:ext cy="1855199" cx="5507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Chats on Whatsapp, scan the news, or window shopping online</a:t>
            </a:r>
          </a:p>
          <a:p>
            <a:pPr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Checks news because likes learning new information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Contextual Inquiry Results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200150" x="457200"/>
            <a:ext cy="3725699" cx="581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People like browsing the news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Simplicity in content and interface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Direct, private communication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History or saving not fully utilized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Look at related information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6800" x="6497375"/>
            <a:ext cy="3649050" cx="21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t="4568" b="33858" r="0" l="0"/>
          <a:stretch/>
        </p:blipFill>
        <p:spPr>
          <a:xfrm>
            <a:off y="3198775" x="3706350"/>
            <a:ext cy="1776499" cx="19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t="4572" b="34544" r="0" l="0"/>
          <a:stretch/>
        </p:blipFill>
        <p:spPr>
          <a:xfrm>
            <a:off y="3231525" x="1134200"/>
            <a:ext cy="1710999" cx="18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147150" x="457200"/>
            <a:ext cy="3725699" cx="6465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Who is going to use the system?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Smartphone users who go everywhere with their phones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What tasks do they now perform?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Browse information, typically news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Communicate with others on the smartphone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What tasks are desired?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They like what they do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How are the tasks learned?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Translation from non-phone function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98875" x="7551675"/>
            <a:ext cy="1269724" cx="10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209475" x="7440021"/>
            <a:ext cy="857400" cx="130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startAt="5" type="arabicPeriod"/>
            </a:pPr>
            <a:r>
              <a:rPr sz="2400" lang="en"/>
              <a:t>Where are the tasks performed?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Everywhere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startAt="5" type="arabicPeriod"/>
            </a:pPr>
            <a:r>
              <a:rPr sz="2400" lang="en"/>
              <a:t>What’s the relationship between customer and data?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Customer wants to browse content, which they typically do not generate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startAt="5" type="arabicPeriod"/>
            </a:pPr>
            <a:r>
              <a:rPr sz="2400" lang="en"/>
              <a:t>What other tools does the customer have?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"/>
              <a:t>Many other apps, but not much outside the phone if s/he was not prepared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