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8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98" autoAdjust="0"/>
    <p:restoredTop sz="94660"/>
  </p:normalViewPr>
  <p:slideViewPr>
    <p:cSldViewPr snapToGrid="0">
      <p:cViewPr varScale="1">
        <p:scale>
          <a:sx n="92" d="100"/>
          <a:sy n="92" d="100"/>
        </p:scale>
        <p:origin x="14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B9680-53DB-4650-9F0F-C0FD21F657DB}" type="datetimeFigureOut">
              <a:rPr lang="zh-CN" altLang="en-US" smtClean="0"/>
              <a:t>2014/12/8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09FE7F-7C24-4BD6-84B9-8B2809B87E2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4407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9FE7F-7C24-4BD6-84B9-8B2809B87E2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606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A219-4B91-427E-9A3A-F26E83EF09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758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A219-4B91-427E-9A3A-F26E83EF09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3312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A219-4B91-427E-9A3A-F26E83EF09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7950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A219-4B91-427E-9A3A-F26E83EF09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6842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A219-4B91-427E-9A3A-F26E83EF09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7773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A219-4B91-427E-9A3A-F26E83EF09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5187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A219-4B91-427E-9A3A-F26E83EF09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8232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A219-4B91-427E-9A3A-F26E83EF09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8598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A219-4B91-427E-9A3A-F26E83EF09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8809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A219-4B91-427E-9A3A-F26E83EF09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9095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A219-4B91-427E-9A3A-F26E83EF09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4145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2A219-4B91-427E-9A3A-F26E83EF0954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28650" y="6197511"/>
            <a:ext cx="7886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626940" y="616921"/>
            <a:ext cx="7886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5630239" y="215757"/>
            <a:ext cx="2883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600" i="1" dirty="0" smtClean="0"/>
              <a:t>Bring</a:t>
            </a:r>
            <a:r>
              <a:rPr lang="en-US" altLang="zh-CN" sz="1600" i="1" baseline="0" dirty="0" smtClean="0"/>
              <a:t>ing families together</a:t>
            </a:r>
            <a:endParaRPr lang="zh-CN" altLang="en-US" sz="1600" i="1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626940" y="6400413"/>
            <a:ext cx="20591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CS</a:t>
            </a:r>
            <a:r>
              <a:rPr lang="en-US" altLang="zh-CN" sz="1200" baseline="0" dirty="0" smtClean="0"/>
              <a:t> 147: Introduction to HCI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011856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1440" y="2043400"/>
            <a:ext cx="3917372" cy="3318308"/>
          </a:xfrm>
        </p:spPr>
        <p:txBody>
          <a:bodyPr/>
          <a:lstStyle/>
          <a:p>
            <a:pPr algn="l"/>
            <a:r>
              <a:rPr lang="en-US" altLang="zh-CN" sz="7200" dirty="0" err="1" smtClean="0"/>
              <a:t>KinX</a:t>
            </a:r>
            <a:endParaRPr lang="en-US" altLang="zh-CN" dirty="0" smtClean="0"/>
          </a:p>
          <a:p>
            <a:pPr algn="l"/>
            <a:r>
              <a:rPr lang="en-US" altLang="zh-CN" dirty="0" smtClean="0"/>
              <a:t>Team Members</a:t>
            </a:r>
          </a:p>
          <a:p>
            <a:pPr algn="l"/>
            <a:r>
              <a:rPr lang="en-US" altLang="zh-CN" sz="2000" b="1" dirty="0" smtClean="0"/>
              <a:t>Brandon</a:t>
            </a:r>
            <a:r>
              <a:rPr lang="en-US" altLang="zh-CN" sz="2000" dirty="0" smtClean="0"/>
              <a:t>, Development</a:t>
            </a:r>
          </a:p>
          <a:p>
            <a:pPr algn="l"/>
            <a:r>
              <a:rPr lang="en-US" altLang="zh-CN" sz="2000" b="1" dirty="0" smtClean="0"/>
              <a:t>Jackie</a:t>
            </a:r>
            <a:r>
              <a:rPr lang="en-US" altLang="zh-CN" sz="2000" dirty="0" smtClean="0"/>
              <a:t>, Design</a:t>
            </a:r>
          </a:p>
          <a:p>
            <a:pPr algn="l"/>
            <a:r>
              <a:rPr lang="en-US" altLang="zh-CN" sz="2000" b="1" dirty="0" smtClean="0"/>
              <a:t>Tony</a:t>
            </a:r>
            <a:r>
              <a:rPr lang="en-US" altLang="zh-CN" sz="2000" dirty="0" smtClean="0"/>
              <a:t>, User Testing / Documentation</a:t>
            </a:r>
          </a:p>
          <a:p>
            <a:pPr algn="l"/>
            <a:r>
              <a:rPr lang="en-US" altLang="zh-CN" sz="2000" b="1" dirty="0" smtClean="0"/>
              <a:t>Shahab</a:t>
            </a:r>
            <a:r>
              <a:rPr lang="en-US" altLang="zh-CN" sz="2000" dirty="0" smtClean="0"/>
              <a:t>, Manager</a:t>
            </a:r>
            <a:endParaRPr lang="zh-CN" alt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A219-4B91-427E-9A3A-F26E83EF095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451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/>
              <a:t>Prototype Implementation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Brought </a:t>
            </a:r>
            <a:r>
              <a:rPr lang="en-US" altLang="zh-CN" dirty="0"/>
              <a:t>the prototype from </a:t>
            </a:r>
            <a:r>
              <a:rPr lang="en-US" altLang="zh-CN" dirty="0" err="1"/>
              <a:t>InVision</a:t>
            </a:r>
            <a:r>
              <a:rPr lang="en-US" altLang="zh-CN" dirty="0"/>
              <a:t> to </a:t>
            </a:r>
            <a:r>
              <a:rPr lang="en-US" altLang="zh-CN" dirty="0" err="1"/>
              <a:t>XCode</a:t>
            </a:r>
            <a:r>
              <a:rPr lang="en-US" altLang="zh-CN" dirty="0"/>
              <a:t> (actual IOS implementation)</a:t>
            </a:r>
          </a:p>
          <a:p>
            <a:r>
              <a:rPr lang="en-US" altLang="zh-CN" dirty="0" smtClean="0"/>
              <a:t>Home </a:t>
            </a:r>
            <a:r>
              <a:rPr lang="en-US" altLang="zh-CN" dirty="0"/>
              <a:t>Screen redone, added color scheme</a:t>
            </a:r>
          </a:p>
          <a:p>
            <a:r>
              <a:rPr lang="en-US" altLang="zh-CN" dirty="0" smtClean="0"/>
              <a:t>Chat </a:t>
            </a:r>
            <a:r>
              <a:rPr lang="en-US" altLang="zh-CN" dirty="0"/>
              <a:t>interface is there but isn’t fully functional</a:t>
            </a:r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A219-4B91-427E-9A3A-F26E83EF0954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870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/>
              <a:t>Unimplemented Features &amp;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Functionality </a:t>
            </a:r>
            <a:r>
              <a:rPr lang="en-US" altLang="zh-CN" dirty="0"/>
              <a:t>of </a:t>
            </a:r>
            <a:r>
              <a:rPr lang="en-US" altLang="zh-CN" dirty="0" smtClean="0"/>
              <a:t>Chat and fixing </a:t>
            </a:r>
            <a:r>
              <a:rPr lang="en-US" altLang="zh-CN" dirty="0"/>
              <a:t>the text field movement with </a:t>
            </a:r>
            <a:r>
              <a:rPr lang="en-US" altLang="zh-CN" dirty="0" smtClean="0"/>
              <a:t>keyboard</a:t>
            </a:r>
            <a:endParaRPr lang="en-US" altLang="zh-CN" dirty="0"/>
          </a:p>
          <a:p>
            <a:r>
              <a:rPr lang="en-US" altLang="zh-CN" dirty="0" smtClean="0"/>
              <a:t>Text </a:t>
            </a:r>
            <a:r>
              <a:rPr lang="en-US" altLang="zh-CN" dirty="0"/>
              <a:t>field currently moves up for keyboard but sometimes goes under </a:t>
            </a:r>
            <a:r>
              <a:rPr lang="en-US" altLang="zh-CN" dirty="0" smtClean="0"/>
              <a:t>keyboard</a:t>
            </a:r>
            <a:endParaRPr lang="en-US" altLang="zh-CN" dirty="0"/>
          </a:p>
          <a:p>
            <a:r>
              <a:rPr lang="en-US" altLang="zh-CN" dirty="0" smtClean="0"/>
              <a:t>Creating / accessing events</a:t>
            </a:r>
            <a:endParaRPr lang="en-US" altLang="zh-CN" dirty="0"/>
          </a:p>
          <a:p>
            <a:r>
              <a:rPr lang="en-US" altLang="zh-CN" dirty="0" smtClean="0"/>
              <a:t>Creating / accessing </a:t>
            </a:r>
            <a:r>
              <a:rPr lang="en-US" altLang="zh-CN" dirty="0"/>
              <a:t>notes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A219-4B91-427E-9A3A-F26E83EF0954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280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Limitations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Wizard of Oz techniques</a:t>
            </a:r>
          </a:p>
          <a:p>
            <a:pPr lvl="1"/>
            <a:r>
              <a:rPr lang="en-US" altLang="zh-CN" dirty="0"/>
              <a:t>A</a:t>
            </a:r>
            <a:r>
              <a:rPr lang="en-US" altLang="zh-CN" dirty="0" smtClean="0"/>
              <a:t> </a:t>
            </a:r>
            <a:r>
              <a:rPr lang="en-US" altLang="zh-CN" dirty="0"/>
              <a:t>lot of the info is currently hardcoded and doesn’t mean </a:t>
            </a:r>
            <a:r>
              <a:rPr lang="en-US" altLang="zh-CN" dirty="0" smtClean="0"/>
              <a:t>much</a:t>
            </a:r>
          </a:p>
          <a:p>
            <a:r>
              <a:rPr lang="en-US" altLang="zh-CN" dirty="0" smtClean="0"/>
              <a:t>Hard-coded Data</a:t>
            </a:r>
          </a:p>
          <a:p>
            <a:pPr lvl="1"/>
            <a:r>
              <a:rPr lang="en-US" altLang="zh-CN" dirty="0"/>
              <a:t>As of now, all chat information is hard coded.  </a:t>
            </a:r>
            <a:r>
              <a:rPr lang="en-US" altLang="zh-CN" dirty="0" smtClean="0"/>
              <a:t>Data does not persist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A219-4B91-427E-9A3A-F26E83EF0954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339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 smtClean="0"/>
              <a:t>Demonstration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A219-4B91-427E-9A3A-F26E83EF0954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118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Problem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Lacks a social platform</a:t>
            </a:r>
          </a:p>
          <a:p>
            <a:r>
              <a:rPr lang="en-US" altLang="zh-CN" dirty="0" smtClean="0"/>
              <a:t>Culture of working and online communication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 algn="ctr">
              <a:buNone/>
            </a:pPr>
            <a:r>
              <a:rPr lang="en-US" altLang="zh-CN" dirty="0" smtClean="0">
                <a:solidFill>
                  <a:schemeClr val="tx2"/>
                </a:solidFill>
              </a:rPr>
              <a:t>Families spending less quality time together</a:t>
            </a:r>
            <a:endParaRPr lang="zh-CN" alt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A219-4B91-427E-9A3A-F26E83EF095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27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Solution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Family</a:t>
            </a:r>
          </a:p>
          <a:p>
            <a:r>
              <a:rPr lang="en-US" altLang="zh-CN" dirty="0" smtClean="0"/>
              <a:t>Organization</a:t>
            </a:r>
          </a:p>
          <a:p>
            <a:r>
              <a:rPr lang="en-US" altLang="zh-CN" dirty="0" smtClean="0"/>
              <a:t>Connection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pPr marL="0" indent="0" algn="ctr">
              <a:buNone/>
            </a:pPr>
            <a:r>
              <a:rPr lang="en-US" altLang="zh-CN" dirty="0" err="1" smtClean="0">
                <a:solidFill>
                  <a:schemeClr val="tx2"/>
                </a:solidFill>
              </a:rPr>
              <a:t>KinX</a:t>
            </a:r>
            <a:r>
              <a:rPr lang="en-US" altLang="zh-CN" dirty="0" smtClean="0">
                <a:solidFill>
                  <a:schemeClr val="tx2"/>
                </a:solidFill>
              </a:rPr>
              <a:t> approach this problem by addressing family, organization and connection</a:t>
            </a:r>
            <a:endParaRPr lang="en-US" altLang="zh-CN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A219-4B91-427E-9A3A-F26E83EF095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607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Overview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Heuristic Evaluation Results</a:t>
            </a:r>
          </a:p>
          <a:p>
            <a:r>
              <a:rPr lang="en-US" altLang="zh-CN" dirty="0" smtClean="0"/>
              <a:t>Revised Design</a:t>
            </a:r>
          </a:p>
          <a:p>
            <a:r>
              <a:rPr lang="en-US" altLang="zh-CN" dirty="0" smtClean="0"/>
              <a:t>Prototype Implementation Status</a:t>
            </a:r>
          </a:p>
          <a:p>
            <a:pPr lvl="1"/>
            <a:r>
              <a:rPr lang="en-US" altLang="zh-CN" dirty="0" smtClean="0"/>
              <a:t>Tools</a:t>
            </a:r>
          </a:p>
          <a:p>
            <a:pPr lvl="1"/>
            <a:r>
              <a:rPr lang="en-US" altLang="zh-CN" dirty="0" smtClean="0"/>
              <a:t>Implemented / Unimplemented features</a:t>
            </a:r>
          </a:p>
          <a:p>
            <a:pPr lvl="1"/>
            <a:r>
              <a:rPr lang="en-US" altLang="zh-CN" dirty="0" smtClean="0"/>
              <a:t>Wizard of Oz Techniques</a:t>
            </a:r>
          </a:p>
          <a:p>
            <a:pPr lvl="1"/>
            <a:r>
              <a:rPr lang="en-US" altLang="zh-CN" dirty="0" smtClean="0"/>
              <a:t>Hard-coded Data</a:t>
            </a:r>
          </a:p>
          <a:p>
            <a:r>
              <a:rPr lang="en-US" altLang="zh-CN" dirty="0" smtClean="0"/>
              <a:t>Demonstration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A219-4B91-427E-9A3A-F26E83EF0954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49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Heuristic Evaluation Results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Location of Chat button</a:t>
            </a:r>
          </a:p>
          <a:p>
            <a:pPr lvl="1"/>
            <a:r>
              <a:rPr lang="en-US" altLang="zh-CN" dirty="0" smtClean="0"/>
              <a:t>[H2-4 </a:t>
            </a:r>
            <a:r>
              <a:rPr lang="en-US" altLang="zh-CN" dirty="0"/>
              <a:t>Consistency &amp; Standards] [Severity: 3]</a:t>
            </a:r>
            <a:endParaRPr lang="en-US" altLang="zh-CN" dirty="0" smtClean="0"/>
          </a:p>
          <a:p>
            <a:r>
              <a:rPr lang="en-US" altLang="zh-CN" dirty="0" smtClean="0"/>
              <a:t>Calendar invite options limited</a:t>
            </a:r>
          </a:p>
          <a:p>
            <a:pPr lvl="1"/>
            <a:r>
              <a:rPr lang="en-US" altLang="zh-CN" dirty="0"/>
              <a:t>[H2-3 User Control] [Severity 3] </a:t>
            </a:r>
            <a:endParaRPr lang="en-US" altLang="zh-CN" dirty="0" smtClean="0"/>
          </a:p>
          <a:p>
            <a:r>
              <a:rPr lang="en-US" altLang="zh-CN" dirty="0" smtClean="0"/>
              <a:t>Hamburger menu options confusing</a:t>
            </a:r>
          </a:p>
          <a:p>
            <a:pPr lvl="1"/>
            <a:r>
              <a:rPr lang="en-US" altLang="zh-CN" dirty="0"/>
              <a:t>[H2-8 Aesthetic and minimalist design] [Severity 3]</a:t>
            </a:r>
            <a:endParaRPr lang="en-US" altLang="zh-CN" dirty="0" smtClean="0"/>
          </a:p>
          <a:p>
            <a:r>
              <a:rPr lang="en-US" altLang="zh-CN" dirty="0" smtClean="0"/>
              <a:t>Consistency in Family menu</a:t>
            </a:r>
          </a:p>
          <a:p>
            <a:pPr lvl="1"/>
            <a:r>
              <a:rPr lang="en-US" altLang="zh-CN" dirty="0"/>
              <a:t>[H2-4 Consistency and standards] [Severity 3] </a:t>
            </a:r>
            <a:endParaRPr lang="en-US" altLang="zh-CN" dirty="0" smtClean="0"/>
          </a:p>
          <a:p>
            <a:endParaRPr lang="en-US" altLang="zh-CN" dirty="0"/>
          </a:p>
          <a:p>
            <a:pPr marL="0" indent="0" algn="ctr">
              <a:buNone/>
            </a:pPr>
            <a:r>
              <a:rPr lang="en-US" altLang="zh-CN" dirty="0" smtClean="0">
                <a:solidFill>
                  <a:schemeClr val="tx2"/>
                </a:solidFill>
              </a:rPr>
              <a:t>Consistency, user control, and aesthetic design are the main issues we need to address in high-fi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A219-4B91-427E-9A3A-F26E83EF0954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126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Revised Design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Added </a:t>
            </a:r>
            <a:r>
              <a:rPr lang="en-US" altLang="zh-CN" dirty="0"/>
              <a:t>purple </a:t>
            </a:r>
            <a:r>
              <a:rPr lang="en-US" altLang="zh-CN" dirty="0" smtClean="0"/>
              <a:t>color</a:t>
            </a:r>
            <a:endParaRPr lang="en-US" altLang="zh-CN" dirty="0"/>
          </a:p>
          <a:p>
            <a:r>
              <a:rPr lang="en-US" altLang="zh-CN" dirty="0" smtClean="0"/>
              <a:t>Removed non-core functionality (Album</a:t>
            </a:r>
            <a:r>
              <a:rPr lang="en-US" altLang="zh-CN" dirty="0"/>
              <a:t>, </a:t>
            </a:r>
            <a:r>
              <a:rPr lang="en-US" altLang="zh-CN" dirty="0" smtClean="0"/>
              <a:t>Camera and Location</a:t>
            </a:r>
            <a:r>
              <a:rPr lang="en-US" altLang="zh-CN" dirty="0"/>
              <a:t>). Kept Chat, Notes, </a:t>
            </a:r>
            <a:r>
              <a:rPr lang="en-US" altLang="zh-CN" dirty="0" smtClean="0"/>
              <a:t>and Events</a:t>
            </a:r>
            <a:endParaRPr lang="en-US" altLang="zh-CN" dirty="0"/>
          </a:p>
          <a:p>
            <a:r>
              <a:rPr lang="en-US" altLang="zh-CN" dirty="0" smtClean="0"/>
              <a:t>Moved Home</a:t>
            </a:r>
            <a:r>
              <a:rPr lang="en-US" altLang="zh-CN" dirty="0"/>
              <a:t>, Chat, Notes, </a:t>
            </a:r>
            <a:r>
              <a:rPr lang="en-US" altLang="zh-CN" dirty="0" smtClean="0"/>
              <a:t>and Events </a:t>
            </a:r>
            <a:r>
              <a:rPr lang="en-US" altLang="zh-CN" dirty="0"/>
              <a:t>to bottom of </a:t>
            </a:r>
            <a:r>
              <a:rPr lang="en-US" altLang="zh-CN" dirty="0" smtClean="0"/>
              <a:t>screen</a:t>
            </a:r>
            <a:endParaRPr lang="en-US" altLang="zh-CN" dirty="0"/>
          </a:p>
          <a:p>
            <a:r>
              <a:rPr lang="en-US" altLang="zh-CN" dirty="0" smtClean="0"/>
              <a:t>Replaced Setting </a:t>
            </a:r>
            <a:r>
              <a:rPr lang="en-US" altLang="zh-CN" dirty="0"/>
              <a:t>in top left </a:t>
            </a:r>
            <a:r>
              <a:rPr lang="en-US" altLang="zh-CN" dirty="0" smtClean="0"/>
              <a:t>for </a:t>
            </a:r>
            <a:r>
              <a:rPr lang="en-US" altLang="zh-CN" dirty="0"/>
              <a:t>Back functionality.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A219-4B91-427E-9A3A-F26E83EF0954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960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Revised </a:t>
            </a:r>
            <a:r>
              <a:rPr lang="en-US" altLang="zh-CN" dirty="0"/>
              <a:t>Design</a:t>
            </a:r>
            <a:endParaRPr lang="zh-CN" alt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518" y="1690689"/>
            <a:ext cx="2517953" cy="435133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A219-4B91-427E-9A3A-F26E83EF0954}" type="slidenum">
              <a:rPr lang="zh-CN" altLang="en-US" smtClean="0"/>
              <a:t>7</a:t>
            </a:fld>
            <a:endParaRPr lang="zh-CN" altLang="en-US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086" y="1690689"/>
            <a:ext cx="244843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58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Revised Design</a:t>
            </a:r>
            <a:endParaRPr lang="zh-CN" alt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690689"/>
            <a:ext cx="1657349" cy="294542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A219-4B91-427E-9A3A-F26E83EF0954}" type="slidenum">
              <a:rPr lang="zh-CN" altLang="en-US" smtClean="0"/>
              <a:t>8</a:t>
            </a:fld>
            <a:endParaRPr lang="zh-CN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513" y="1690687"/>
            <a:ext cx="1659827" cy="29454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391" y="1690689"/>
            <a:ext cx="1657350" cy="294542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6792" y="1690688"/>
            <a:ext cx="1648558" cy="2945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53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Prototype Implementation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Tools Being </a:t>
            </a:r>
            <a:r>
              <a:rPr lang="en-US" altLang="zh-CN" dirty="0" smtClean="0"/>
              <a:t>Used</a:t>
            </a:r>
          </a:p>
          <a:p>
            <a:pPr lvl="1"/>
            <a:r>
              <a:rPr lang="en-US" altLang="zh-CN" dirty="0" err="1"/>
              <a:t>XCode</a:t>
            </a:r>
            <a:r>
              <a:rPr lang="en-US" altLang="zh-CN" dirty="0"/>
              <a:t>, </a:t>
            </a:r>
            <a:r>
              <a:rPr lang="en-US" altLang="zh-CN" dirty="0" smtClean="0"/>
              <a:t>Objective-C	</a:t>
            </a:r>
          </a:p>
          <a:p>
            <a:r>
              <a:rPr lang="en-US" altLang="zh-CN" dirty="0" smtClean="0"/>
              <a:t>Implemented Features</a:t>
            </a:r>
          </a:p>
          <a:p>
            <a:pPr lvl="1"/>
            <a:r>
              <a:rPr lang="en-US" altLang="zh-CN" dirty="0" smtClean="0"/>
              <a:t>Home Screen</a:t>
            </a:r>
          </a:p>
          <a:p>
            <a:pPr lvl="1"/>
            <a:r>
              <a:rPr lang="en-US" altLang="zh-CN" dirty="0"/>
              <a:t>Chat – Add New Chat, Check previous chats.  Note, at this point you can add type in text boxes but clicking send doesn’t do anything.  The chat information is currently hard coded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dirty="0"/>
              <a:t>Clicking Events/Notes goes to pages, but the pages are empty</a:t>
            </a:r>
            <a:r>
              <a:rPr lang="en-US" altLang="zh-CN" b="1" dirty="0"/>
              <a:t> 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2A219-4B91-427E-9A3A-F26E83EF0954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632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4485</TotalTime>
  <Words>298</Words>
  <Application>Microsoft Office PowerPoint</Application>
  <PresentationFormat>On-screen Show (4:3)</PresentationFormat>
  <Paragraphs>87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宋体</vt:lpstr>
      <vt:lpstr>Arial</vt:lpstr>
      <vt:lpstr>Calibri</vt:lpstr>
      <vt:lpstr>Calibri Light</vt:lpstr>
      <vt:lpstr>Office Theme</vt:lpstr>
      <vt:lpstr>PowerPoint Presentation</vt:lpstr>
      <vt:lpstr> Problem</vt:lpstr>
      <vt:lpstr> Solution</vt:lpstr>
      <vt:lpstr> Overview</vt:lpstr>
      <vt:lpstr> Heuristic Evaluation Results</vt:lpstr>
      <vt:lpstr> Revised Design</vt:lpstr>
      <vt:lpstr> Revised Design</vt:lpstr>
      <vt:lpstr>Revised Design</vt:lpstr>
      <vt:lpstr> Prototype Implementation</vt:lpstr>
      <vt:lpstr> Prototype Implementation</vt:lpstr>
      <vt:lpstr> Unimplemented Features &amp; Plan</vt:lpstr>
      <vt:lpstr> Limitations</vt:lpstr>
      <vt:lpstr> Demonstration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Wang</dc:creator>
  <cp:lastModifiedBy>Tony Wang</cp:lastModifiedBy>
  <cp:revision>10</cp:revision>
  <dcterms:created xsi:type="dcterms:W3CDTF">2014-11-18T19:10:28Z</dcterms:created>
  <dcterms:modified xsi:type="dcterms:W3CDTF">2014-12-08T16:16:35Z</dcterms:modified>
</cp:coreProperties>
</file>