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media/image3.jpeg" ContentType="image/jpeg"/>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media/image5.jpeg" ContentType="image/jpeg"/>
  <Override PartName="/ppt/notesSlides/notesSlide4.xml" ContentType="application/vnd.openxmlformats-officedocument.presentationml.notesSlide+xml"/>
  <Override PartName="/ppt/media/image6.jpeg" ContentType="image/jpeg"/>
  <Override PartName="/ppt/notesSlides/notesSlide5.xml" ContentType="application/vnd.openxmlformats-officedocument.presentationml.notesSlide+xml"/>
  <Override PartName="/ppt/media/image7.jpeg" ContentType="image/jpeg"/>
  <Override PartName="/ppt/notesSlides/notesSlide6.xml" ContentType="application/vnd.openxmlformats-officedocument.presentationml.notesSlide+xml"/>
  <Override PartName="/ppt/media/image8.jpeg" ContentType="image/jpeg"/>
  <Override PartName="/ppt/media/image9.jpeg" ContentType="image/jpeg"/>
  <Override PartName="/ppt/media/image10.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1.jpeg" ContentType="image/jpeg"/>
  <Override PartName="/ppt/media/image12.jpeg" ContentType="image/jpeg"/>
  <Override PartName="/ppt/media/image1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notesSlides/notesSlide11.xml" ContentType="application/vnd.openxmlformats-officedocument.presentationml.notesSlide+xml"/>
  <Override PartName="/ppt/media/image19.jpeg" ContentType="image/jpeg"/>
  <Override PartName="/ppt/notesSlides/notesSlide12.xml" ContentType="application/vnd.openxmlformats-officedocument.presentationml.notesSlide+xml"/>
  <Override PartName="/ppt/media/image20.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1.jpeg" ContentType="image/jpeg"/>
  <Override PartName="/ppt/notesSlides/notesSlide15.xml" ContentType="application/vnd.openxmlformats-officedocument.presentationml.notesSlide+xml"/>
  <Override PartName="/ppt/media/image2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lvl1pPr algn="ctr" defTabSz="584200">
      <a:defRPr sz="3800">
        <a:solidFill>
          <a:srgbClr val="FFFFFF"/>
        </a:solidFill>
        <a:latin typeface="+mn-lt"/>
        <a:ea typeface="+mn-ea"/>
        <a:cs typeface="+mn-cs"/>
        <a:sym typeface="Helvetica Light"/>
      </a:defRPr>
    </a:lvl1pPr>
    <a:lvl2pPr indent="228600" algn="ctr" defTabSz="584200">
      <a:defRPr sz="3800">
        <a:solidFill>
          <a:srgbClr val="FFFFFF"/>
        </a:solidFill>
        <a:latin typeface="+mn-lt"/>
        <a:ea typeface="+mn-ea"/>
        <a:cs typeface="+mn-cs"/>
        <a:sym typeface="Helvetica Light"/>
      </a:defRPr>
    </a:lvl2pPr>
    <a:lvl3pPr indent="457200" algn="ctr" defTabSz="584200">
      <a:defRPr sz="3800">
        <a:solidFill>
          <a:srgbClr val="FFFFFF"/>
        </a:solidFill>
        <a:latin typeface="+mn-lt"/>
        <a:ea typeface="+mn-ea"/>
        <a:cs typeface="+mn-cs"/>
        <a:sym typeface="Helvetica Light"/>
      </a:defRPr>
    </a:lvl3pPr>
    <a:lvl4pPr indent="685800" algn="ctr" defTabSz="584200">
      <a:defRPr sz="3800">
        <a:solidFill>
          <a:srgbClr val="FFFFFF"/>
        </a:solidFill>
        <a:latin typeface="+mn-lt"/>
        <a:ea typeface="+mn-ea"/>
        <a:cs typeface="+mn-cs"/>
        <a:sym typeface="Helvetica Light"/>
      </a:defRPr>
    </a:lvl4pPr>
    <a:lvl5pPr indent="914400" algn="ctr" defTabSz="584200">
      <a:defRPr sz="3800">
        <a:solidFill>
          <a:srgbClr val="FFFFFF"/>
        </a:solidFill>
        <a:latin typeface="+mn-lt"/>
        <a:ea typeface="+mn-ea"/>
        <a:cs typeface="+mn-cs"/>
        <a:sym typeface="Helvetica Light"/>
      </a:defRPr>
    </a:lvl5pPr>
    <a:lvl6pPr indent="1143000" algn="ctr" defTabSz="584200">
      <a:defRPr sz="3800">
        <a:solidFill>
          <a:srgbClr val="FFFFFF"/>
        </a:solidFill>
        <a:latin typeface="+mn-lt"/>
        <a:ea typeface="+mn-ea"/>
        <a:cs typeface="+mn-cs"/>
        <a:sym typeface="Helvetica Light"/>
      </a:defRPr>
    </a:lvl6pPr>
    <a:lvl7pPr indent="1371600" algn="ctr" defTabSz="584200">
      <a:defRPr sz="3800">
        <a:solidFill>
          <a:srgbClr val="FFFFFF"/>
        </a:solidFill>
        <a:latin typeface="+mn-lt"/>
        <a:ea typeface="+mn-ea"/>
        <a:cs typeface="+mn-cs"/>
        <a:sym typeface="Helvetica Light"/>
      </a:defRPr>
    </a:lvl7pPr>
    <a:lvl8pPr indent="1600200" algn="ctr" defTabSz="584200">
      <a:defRPr sz="3800">
        <a:solidFill>
          <a:srgbClr val="FFFFFF"/>
        </a:solidFill>
        <a:latin typeface="+mn-lt"/>
        <a:ea typeface="+mn-ea"/>
        <a:cs typeface="+mn-cs"/>
        <a:sym typeface="Helvetica Light"/>
      </a:defRPr>
    </a:lvl8pPr>
    <a:lvl9pPr indent="1828800" algn="ctr" defTabSz="584200">
      <a:defRPr sz="38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89B1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A43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rgbClr val="E8A433"/>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overview of talk as well</a:t>
            </a:r>
            <a:endParaRPr sz="2200"/>
          </a:p>
          <a:p>
            <a:pPr lvl="0">
              <a:defRPr sz="1800"/>
            </a:pPr>
            <a:r>
              <a:rPr sz="2200"/>
              <a:t>One day you and your friends are talking about wanting to take a trip somewhere during spring break. Planning a trip is hard though. Searching the internet trying to find places to go can be annoying and boring. Why not make the whole experience fun? Welcome to uncharted an app that you can swipe through a lot of different options for any trip you might want to plan in an easy fun  interactive way while saving them for future planning.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ph type="sldImg"/>
          </p:nvPr>
        </p:nvSpPr>
        <p:spPr>
          <a:prstGeom prst="rect">
            <a:avLst/>
          </a:prstGeom>
        </p:spPr>
        <p:txBody>
          <a:bodyPr/>
          <a:lstStyle/>
          <a:p>
            <a:pPr lvl="0"/>
          </a:p>
        </p:txBody>
      </p:sp>
      <p:sp>
        <p:nvSpPr>
          <p:cNvPr id="92" name="Shape 92"/>
          <p:cNvSpPr/>
          <p:nvPr>
            <p:ph type="body" sz="quarter" idx="1"/>
          </p:nvPr>
        </p:nvSpPr>
        <p:spPr>
          <a:prstGeom prst="rect">
            <a:avLst/>
          </a:prstGeom>
        </p:spPr>
        <p:txBody>
          <a:bodyPr/>
          <a:lstStyle/>
          <a:p>
            <a:pPr lvl="0">
              <a:defRPr sz="1800"/>
            </a:pPr>
            <a:r>
              <a:rPr sz="2200"/>
              <a:t>Complex Task—&gt; adding filters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Shape 97"/>
          <p:cNvSpPr/>
          <p:nvPr>
            <p:ph type="sldImg"/>
          </p:nvPr>
        </p:nvSpPr>
        <p:spPr>
          <a:prstGeom prst="rect">
            <a:avLst/>
          </a:prstGeom>
        </p:spPr>
        <p:txBody>
          <a:bodyPr/>
          <a:lstStyle/>
          <a:p>
            <a:pPr lvl="0"/>
          </a:p>
        </p:txBody>
      </p:sp>
      <p:sp>
        <p:nvSpPr>
          <p:cNvPr id="98" name="Shape 98"/>
          <p:cNvSpPr/>
          <p:nvPr>
            <p:ph type="body" sz="quarter" idx="1"/>
          </p:nvPr>
        </p:nvSpPr>
        <p:spPr>
          <a:prstGeom prst="rect">
            <a:avLst/>
          </a:prstGeom>
        </p:spPr>
        <p:txBody>
          <a:bodyPr/>
          <a:lstStyle/>
          <a:p>
            <a:pPr lvl="0">
              <a:defRPr sz="1800"/>
            </a:pPr>
            <a:r>
              <a:rPr sz="2200"/>
              <a:t>experimental method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ph type="sldImg"/>
          </p:nvPr>
        </p:nvSpPr>
        <p:spPr>
          <a:prstGeom prst="rect">
            <a:avLst/>
          </a:prstGeom>
        </p:spPr>
        <p:txBody>
          <a:bodyPr/>
          <a:lstStyle/>
          <a:p>
            <a:pPr lvl="0"/>
          </a:p>
        </p:txBody>
      </p:sp>
      <p:sp>
        <p:nvSpPr>
          <p:cNvPr id="104" name="Shape 104"/>
          <p:cNvSpPr/>
          <p:nvPr>
            <p:ph type="body" sz="quarter" idx="1"/>
          </p:nvPr>
        </p:nvSpPr>
        <p:spPr>
          <a:prstGeom prst="rect">
            <a:avLst/>
          </a:prstGeom>
        </p:spPr>
        <p:txBody>
          <a:bodyPr/>
          <a:lstStyle/>
          <a:p>
            <a:pPr lvl="0">
              <a:defRPr sz="1800"/>
            </a:pPr>
            <a:r>
              <a:rPr sz="2200"/>
              <a:t>experimental results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Shape 107"/>
          <p:cNvSpPr/>
          <p:nvPr>
            <p:ph type="sldImg"/>
          </p:nvPr>
        </p:nvSpPr>
        <p:spPr>
          <a:prstGeom prst="rect">
            <a:avLst/>
          </a:prstGeom>
        </p:spPr>
        <p:txBody>
          <a:bodyPr/>
          <a:lstStyle/>
          <a:p>
            <a:pPr lvl="0"/>
          </a:p>
        </p:txBody>
      </p:sp>
      <p:sp>
        <p:nvSpPr>
          <p:cNvPr id="108" name="Shape 108"/>
          <p:cNvSpPr/>
          <p:nvPr>
            <p:ph type="body" sz="quarter" idx="1"/>
          </p:nvPr>
        </p:nvSpPr>
        <p:spPr>
          <a:prstGeom prst="rect">
            <a:avLst/>
          </a:prstGeom>
        </p:spPr>
        <p:txBody>
          <a:bodyPr/>
          <a:lstStyle/>
          <a:p>
            <a:pPr lvl="0">
              <a:defRPr sz="1800"/>
            </a:pPr>
            <a:r>
              <a:rPr sz="2200"/>
              <a:t>suggested UI changes #3</a:t>
            </a:r>
            <a:endParaRPr sz="2200"/>
          </a:p>
          <a:p>
            <a:pPr lvl="0">
              <a:defRPr sz="1800"/>
            </a:pPr>
            <a:r>
              <a:rPr sz="2200"/>
              <a:t>create notes about lists and trips</a:t>
            </a:r>
            <a:endParaRPr sz="2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lvl="0"/>
          </a:p>
        </p:txBody>
      </p:sp>
      <p:sp>
        <p:nvSpPr>
          <p:cNvPr id="114" name="Shape 114"/>
          <p:cNvSpPr/>
          <p:nvPr>
            <p:ph type="body" sz="quarter" idx="1"/>
          </p:nvPr>
        </p:nvSpPr>
        <p:spPr>
          <a:prstGeom prst="rect">
            <a:avLst/>
          </a:prstGeom>
        </p:spPr>
        <p:txBody>
          <a:bodyPr/>
          <a:lstStyle/>
          <a:p>
            <a:pPr lvl="0">
              <a:defRPr sz="1800"/>
            </a:pPr>
            <a:r>
              <a:rPr sz="2200"/>
              <a:t>suggested UI changes #1</a:t>
            </a:r>
            <a:endParaRPr sz="2200"/>
          </a:p>
          <a:p>
            <a:pPr lvl="0">
              <a:defRPr sz="1800"/>
            </a:pPr>
            <a:r>
              <a:rPr sz="2200"/>
              <a:t>—&gt;simplify FILTERS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lvl="0"/>
          </a:p>
        </p:txBody>
      </p:sp>
      <p:sp>
        <p:nvSpPr>
          <p:cNvPr id="120" name="Shape 120"/>
          <p:cNvSpPr/>
          <p:nvPr>
            <p:ph type="body" sz="quarter" idx="1"/>
          </p:nvPr>
        </p:nvSpPr>
        <p:spPr>
          <a:prstGeom prst="rect">
            <a:avLst/>
          </a:prstGeom>
        </p:spPr>
        <p:txBody>
          <a:bodyPr/>
          <a:lstStyle/>
          <a:p>
            <a:pPr lvl="0">
              <a:defRPr sz="1800"/>
            </a:pPr>
            <a:r>
              <a:rPr sz="2200"/>
              <a:t>suggested UI changes #2</a:t>
            </a:r>
            <a:endParaRPr sz="2200"/>
          </a:p>
          <a:p>
            <a:pPr lvl="0">
              <a:defRPr sz="1800"/>
            </a:pPr>
            <a:r>
              <a:rPr sz="2200"/>
              <a:t>—&gt;add filters to the page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 name="Shape 44"/>
          <p:cNvSpPr/>
          <p:nvPr>
            <p:ph type="sldImg"/>
          </p:nvPr>
        </p:nvSpPr>
        <p:spPr>
          <a:prstGeom prst="rect">
            <a:avLst/>
          </a:prstGeom>
        </p:spPr>
        <p:txBody>
          <a:bodyPr/>
          <a:lstStyle/>
          <a:p>
            <a:pPr lvl="0"/>
          </a:p>
        </p:txBody>
      </p:sp>
      <p:sp>
        <p:nvSpPr>
          <p:cNvPr id="45" name="Shape 45"/>
          <p:cNvSpPr/>
          <p:nvPr>
            <p:ph type="body" sz="quarter" idx="1"/>
          </p:nvPr>
        </p:nvSpPr>
        <p:spPr>
          <a:prstGeom prst="rect">
            <a:avLst/>
          </a:prstGeom>
        </p:spPr>
        <p:txBody>
          <a:bodyPr/>
          <a:lstStyle/>
          <a:p>
            <a:pPr lvl="0">
              <a:defRPr sz="1800"/>
            </a:pPr>
            <a:r>
              <a:rPr sz="2200"/>
              <a:t>Simple task is finding the details of each trip</a:t>
            </a:r>
            <a:endParaRPr sz="2200"/>
          </a:p>
          <a:p>
            <a:pPr lvl="0">
              <a:defRPr sz="1800"/>
            </a:pPr>
            <a:endParaRPr sz="2200"/>
          </a:p>
          <a:p>
            <a:pPr lvl="0">
              <a:defRPr sz="1800"/>
            </a:pPr>
            <a:r>
              <a:rPr sz="2200"/>
              <a:t>tap the picture to find out things like the price, the location, or suggested activities to do in this location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sldImg"/>
          </p:nvPr>
        </p:nvSpPr>
        <p:spPr>
          <a:prstGeom prst="rect">
            <a:avLst/>
          </a:prstGeom>
        </p:spPr>
        <p:txBody>
          <a:bodyPr/>
          <a:lstStyle/>
          <a:p>
            <a:pPr lvl="0"/>
          </a:p>
        </p:txBody>
      </p:sp>
      <p:sp>
        <p:nvSpPr>
          <p:cNvPr id="50" name="Shape 50"/>
          <p:cNvSpPr/>
          <p:nvPr>
            <p:ph type="body" sz="quarter" idx="1"/>
          </p:nvPr>
        </p:nvSpPr>
        <p:spPr>
          <a:prstGeom prst="rect">
            <a:avLst/>
          </a:prstGeom>
        </p:spPr>
        <p:txBody>
          <a:bodyPr/>
          <a:lstStyle/>
          <a:p>
            <a:pPr lvl="0">
              <a:defRPr sz="1800"/>
            </a:pPr>
            <a:r>
              <a:rPr sz="2200"/>
              <a:t>Moderate task is liking a trip</a:t>
            </a:r>
            <a:endParaRPr sz="2200"/>
          </a:p>
          <a:p>
            <a:pPr lvl="0">
              <a:defRPr sz="1800"/>
            </a:pPr>
            <a:r>
              <a:rPr sz="2200"/>
              <a:t>	2 focuses</a:t>
            </a:r>
            <a:endParaRPr sz="2200"/>
          </a:p>
          <a:p>
            <a:pPr lvl="0">
              <a:defRPr sz="1800"/>
            </a:pPr>
            <a:r>
              <a:rPr sz="2200"/>
              <a:t>		a—&gt;regular tap in order to save the trip to the default wishlist</a:t>
            </a:r>
            <a:endParaRPr sz="2200"/>
          </a:p>
          <a:p>
            <a:pPr lvl="0">
              <a:defRPr sz="1800"/>
            </a:pPr>
            <a:r>
              <a:rPr sz="2200"/>
              <a:t>		b—&gt;long tap in order to save the trip to a specific list or make a new list </a:t>
            </a:r>
            <a:endParaRPr sz="2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 name="Shape 55"/>
          <p:cNvSpPr/>
          <p:nvPr>
            <p:ph type="sldImg"/>
          </p:nvPr>
        </p:nvSpPr>
        <p:spPr>
          <a:prstGeom prst="rect">
            <a:avLst/>
          </a:prstGeom>
        </p:spPr>
        <p:txBody>
          <a:bodyPr/>
          <a:lstStyle/>
          <a:p>
            <a:pPr lvl="0"/>
          </a:p>
        </p:txBody>
      </p:sp>
      <p:sp>
        <p:nvSpPr>
          <p:cNvPr id="56" name="Shape 56"/>
          <p:cNvSpPr/>
          <p:nvPr>
            <p:ph type="body" sz="quarter" idx="1"/>
          </p:nvPr>
        </p:nvSpPr>
        <p:spPr>
          <a:prstGeom prst="rect">
            <a:avLst/>
          </a:prstGeom>
        </p:spPr>
        <p:txBody>
          <a:bodyPr/>
          <a:lstStyle/>
          <a:p>
            <a:pPr lvl="0">
              <a:defRPr sz="1800"/>
            </a:pPr>
            <a:r>
              <a:rPr sz="2200"/>
              <a:t>Filter:</a:t>
            </a:r>
            <a:endParaRPr sz="2200"/>
          </a:p>
          <a:p>
            <a:pPr lvl="0">
              <a:defRPr sz="1800"/>
            </a:pPr>
            <a:r>
              <a:rPr sz="2200"/>
              <a:t>filter by geolocation(place in the world), by the setting(mountains, beach, urban), or by the activity (nightlife, relax, active—&gt;hike, cultural)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sldImg"/>
          </p:nvPr>
        </p:nvSpPr>
        <p:spPr>
          <a:prstGeom prst="rect">
            <a:avLst/>
          </a:prstGeom>
        </p:spPr>
        <p:txBody>
          <a:bodyPr/>
          <a:lstStyle/>
          <a:p>
            <a:pPr lvl="0"/>
          </a:p>
        </p:txBody>
      </p:sp>
      <p:sp>
        <p:nvSpPr>
          <p:cNvPr id="61" name="Shape 61"/>
          <p:cNvSpPr/>
          <p:nvPr>
            <p:ph type="body" sz="quarter" idx="1"/>
          </p:nvPr>
        </p:nvSpPr>
        <p:spPr>
          <a:prstGeom prst="rect">
            <a:avLst/>
          </a:prstGeom>
        </p:spPr>
        <p:txBody>
          <a:bodyPr/>
          <a:lstStyle/>
          <a:p>
            <a:pPr lvl="0">
              <a:defRPr sz="1800"/>
            </a:pPr>
            <a:r>
              <a:rPr sz="2200"/>
              <a:t>collage of pictures</a:t>
            </a:r>
            <a:endParaRPr sz="2200"/>
          </a:p>
          <a:p>
            <a:pPr lvl="0">
              <a:defRPr sz="1800"/>
            </a:pPr>
            <a:r>
              <a:rPr sz="2200"/>
              <a:t>ability to favorite pictures</a:t>
            </a:r>
            <a:endParaRPr sz="2200"/>
          </a:p>
          <a:p>
            <a:pPr lvl="0">
              <a:defRPr sz="1800"/>
            </a:pPr>
            <a:r>
              <a:rPr sz="2200"/>
              <a:t>ability to go into wish lists</a:t>
            </a:r>
            <a:endParaRPr sz="2200"/>
          </a:p>
          <a:p>
            <a:pPr lvl="0">
              <a:defRPr sz="1800"/>
            </a:pPr>
            <a:r>
              <a:rPr sz="2200"/>
              <a:t>	create new wish lists and see items in wishlist</a:t>
            </a:r>
            <a:endParaRPr sz="2200"/>
          </a:p>
          <a:p>
            <a:pPr lvl="0">
              <a:defRPr sz="1800"/>
            </a:pPr>
            <a:r>
              <a:rPr sz="2200"/>
              <a:t>ability to go into menu and see filters</a:t>
            </a:r>
            <a:endParaRPr sz="2200"/>
          </a:p>
          <a:p>
            <a:pPr lvl="0">
              <a:defRPr sz="1800"/>
            </a:pPr>
            <a:r>
              <a:rPr sz="2200"/>
              <a:t>	</a:t>
            </a:r>
            <a:endParaRPr sz="2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sldImg"/>
          </p:nvPr>
        </p:nvSpPr>
        <p:spPr>
          <a:prstGeom prst="rect">
            <a:avLst/>
          </a:prstGeom>
        </p:spPr>
        <p:txBody>
          <a:bodyPr/>
          <a:lstStyle/>
          <a:p>
            <a:pPr lvl="0"/>
          </a:p>
        </p:txBody>
      </p:sp>
      <p:sp>
        <p:nvSpPr>
          <p:cNvPr id="67" name="Shape 67"/>
          <p:cNvSpPr/>
          <p:nvPr>
            <p:ph type="body" sz="quarter" idx="1"/>
          </p:nvPr>
        </p:nvSpPr>
        <p:spPr>
          <a:prstGeom prst="rect">
            <a:avLst/>
          </a:prstGeom>
        </p:spPr>
        <p:txBody>
          <a:bodyPr/>
          <a:lstStyle/>
          <a:p>
            <a:pPr lvl="0">
              <a:defRPr sz="1800"/>
            </a:pPr>
            <a:r>
              <a:rPr sz="2200"/>
              <a:t>Simple Task—&gt; Details page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Shape 72"/>
          <p:cNvSpPr/>
          <p:nvPr>
            <p:ph type="sldImg"/>
          </p:nvPr>
        </p:nvSpPr>
        <p:spPr>
          <a:prstGeom prst="rect">
            <a:avLst/>
          </a:prstGeom>
        </p:spPr>
        <p:txBody>
          <a:bodyPr/>
          <a:lstStyle/>
          <a:p>
            <a:pPr lvl="0"/>
          </a:p>
        </p:txBody>
      </p:sp>
      <p:sp>
        <p:nvSpPr>
          <p:cNvPr id="73" name="Shape 73"/>
          <p:cNvSpPr/>
          <p:nvPr>
            <p:ph type="body" sz="quarter" idx="1"/>
          </p:nvPr>
        </p:nvSpPr>
        <p:spPr>
          <a:prstGeom prst="rect">
            <a:avLst/>
          </a:prstGeom>
        </p:spPr>
        <p:txBody>
          <a:bodyPr/>
          <a:lstStyle/>
          <a:p>
            <a:pPr lvl="0">
              <a:defRPr sz="1800"/>
            </a:pPr>
            <a:r>
              <a:rPr sz="2200"/>
              <a:t>collage of pictures</a:t>
            </a:r>
            <a:endParaRPr sz="2200"/>
          </a:p>
          <a:p>
            <a:pPr lvl="0">
              <a:defRPr sz="1800"/>
            </a:pPr>
            <a:r>
              <a:rPr sz="2200"/>
              <a:t>ability to favorite pictures</a:t>
            </a:r>
            <a:endParaRPr sz="2200"/>
          </a:p>
          <a:p>
            <a:pPr lvl="0">
              <a:defRPr sz="1800"/>
            </a:pPr>
            <a:r>
              <a:rPr sz="2200"/>
              <a:t>ability to go into wish lists</a:t>
            </a:r>
            <a:endParaRPr sz="2200"/>
          </a:p>
          <a:p>
            <a:pPr lvl="0">
              <a:defRPr sz="1800"/>
            </a:pPr>
            <a:r>
              <a:rPr sz="2200"/>
              <a:t>	create new wish lists and see items in wishlist</a:t>
            </a:r>
            <a:endParaRPr sz="2200"/>
          </a:p>
          <a:p>
            <a:pPr lvl="0">
              <a:defRPr sz="1800"/>
            </a:pPr>
            <a:r>
              <a:rPr sz="2200"/>
              <a:t>ability to go into menu and see filters</a:t>
            </a:r>
            <a:endParaRPr sz="2200"/>
          </a:p>
          <a:p>
            <a:pPr lvl="0">
              <a:defRPr sz="1800"/>
            </a:pPr>
            <a:r>
              <a:rPr sz="2200"/>
              <a:t>	</a:t>
            </a:r>
            <a:endParaRPr sz="2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sldImg"/>
          </p:nvPr>
        </p:nvSpPr>
        <p:spPr>
          <a:prstGeom prst="rect">
            <a:avLst/>
          </a:prstGeom>
        </p:spPr>
        <p:txBody>
          <a:bodyPr/>
          <a:lstStyle/>
          <a:p>
            <a:pPr lvl="0"/>
          </a:p>
        </p:txBody>
      </p:sp>
      <p:sp>
        <p:nvSpPr>
          <p:cNvPr id="79" name="Shape 79"/>
          <p:cNvSpPr/>
          <p:nvPr>
            <p:ph type="body" sz="quarter" idx="1"/>
          </p:nvPr>
        </p:nvSpPr>
        <p:spPr>
          <a:prstGeom prst="rect">
            <a:avLst/>
          </a:prstGeom>
        </p:spPr>
        <p:txBody>
          <a:bodyPr/>
          <a:lstStyle/>
          <a:p>
            <a:pPr lvl="0">
              <a:defRPr sz="1800"/>
            </a:pPr>
            <a:r>
              <a:rPr sz="2200"/>
              <a:t>Moderate Task—&gt;favoriting and adding to a wishlist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ph type="sldImg"/>
          </p:nvPr>
        </p:nvSpPr>
        <p:spPr>
          <a:prstGeom prst="rect">
            <a:avLst/>
          </a:prstGeom>
        </p:spPr>
        <p:txBody>
          <a:bodyPr/>
          <a:lstStyle/>
          <a:p>
            <a:pPr lvl="0"/>
          </a:p>
        </p:txBody>
      </p:sp>
      <p:sp>
        <p:nvSpPr>
          <p:cNvPr id="84" name="Shape 84"/>
          <p:cNvSpPr/>
          <p:nvPr>
            <p:ph type="body" sz="quarter" idx="1"/>
          </p:nvPr>
        </p:nvSpPr>
        <p:spPr>
          <a:prstGeom prst="rect">
            <a:avLst/>
          </a:prstGeom>
        </p:spPr>
        <p:txBody>
          <a:bodyPr/>
          <a:lstStyle/>
          <a:p>
            <a:pPr lvl="0">
              <a:defRPr sz="1800"/>
            </a:pPr>
            <a:r>
              <a:rPr sz="2200"/>
              <a:t>collage of pictures</a:t>
            </a:r>
            <a:endParaRPr sz="2200"/>
          </a:p>
          <a:p>
            <a:pPr lvl="0">
              <a:defRPr sz="1800"/>
            </a:pPr>
            <a:r>
              <a:rPr sz="2200"/>
              <a:t>ability to favorite pictures</a:t>
            </a:r>
            <a:endParaRPr sz="2200"/>
          </a:p>
          <a:p>
            <a:pPr lvl="0">
              <a:defRPr sz="1800"/>
            </a:pPr>
            <a:r>
              <a:rPr sz="2200"/>
              <a:t>ability to go into wish lists</a:t>
            </a:r>
            <a:endParaRPr sz="2200"/>
          </a:p>
          <a:p>
            <a:pPr lvl="0">
              <a:defRPr sz="1800"/>
            </a:pPr>
            <a:r>
              <a:rPr sz="2200"/>
              <a:t>	create new wish lists and see items in wishlist</a:t>
            </a:r>
            <a:endParaRPr sz="2200"/>
          </a:p>
          <a:p>
            <a:pPr lvl="0">
              <a:defRPr sz="1800"/>
            </a:pPr>
            <a:r>
              <a:rPr sz="2200"/>
              <a:t>ability to go into menu and see filters</a:t>
            </a:r>
            <a:endParaRPr sz="2200"/>
          </a:p>
          <a:p>
            <a:pPr lvl="0">
              <a:defRPr sz="1800"/>
            </a:pPr>
            <a:r>
              <a:rPr sz="2200"/>
              <a:t>	</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762000"/>
            <a:ext cx="5334000" cy="40005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57200" indent="-457200" defTabSz="584200">
        <a:spcBef>
          <a:spcPts val="4200"/>
        </a:spcBef>
        <a:buSzPct val="75000"/>
        <a:buChar char="•"/>
        <a:defRPr sz="3800">
          <a:solidFill>
            <a:srgbClr val="FFFFFF"/>
          </a:solidFill>
          <a:latin typeface="+mn-lt"/>
          <a:ea typeface="+mn-ea"/>
          <a:cs typeface="+mn-cs"/>
          <a:sym typeface="Helvetica Light"/>
        </a:defRPr>
      </a:lvl1pPr>
      <a:lvl2pPr marL="914400" indent="-457200" defTabSz="584200">
        <a:spcBef>
          <a:spcPts val="4200"/>
        </a:spcBef>
        <a:buSzPct val="75000"/>
        <a:buChar char="•"/>
        <a:defRPr sz="3800">
          <a:solidFill>
            <a:srgbClr val="FFFFFF"/>
          </a:solidFill>
          <a:latin typeface="+mn-lt"/>
          <a:ea typeface="+mn-ea"/>
          <a:cs typeface="+mn-cs"/>
          <a:sym typeface="Helvetica Light"/>
        </a:defRPr>
      </a:lvl2pPr>
      <a:lvl3pPr marL="1371600" indent="-457200" defTabSz="584200">
        <a:spcBef>
          <a:spcPts val="4200"/>
        </a:spcBef>
        <a:buSzPct val="75000"/>
        <a:buChar char="•"/>
        <a:defRPr sz="3800">
          <a:solidFill>
            <a:srgbClr val="FFFFFF"/>
          </a:solidFill>
          <a:latin typeface="+mn-lt"/>
          <a:ea typeface="+mn-ea"/>
          <a:cs typeface="+mn-cs"/>
          <a:sym typeface="Helvetica Light"/>
        </a:defRPr>
      </a:lvl3pPr>
      <a:lvl4pPr marL="1828800" indent="-457200" defTabSz="584200">
        <a:spcBef>
          <a:spcPts val="4200"/>
        </a:spcBef>
        <a:buSzPct val="75000"/>
        <a:buChar char="•"/>
        <a:defRPr sz="3800">
          <a:solidFill>
            <a:srgbClr val="FFFFFF"/>
          </a:solidFill>
          <a:latin typeface="+mn-lt"/>
          <a:ea typeface="+mn-ea"/>
          <a:cs typeface="+mn-cs"/>
          <a:sym typeface="Helvetica Light"/>
        </a:defRPr>
      </a:lvl4pPr>
      <a:lvl5pPr marL="2286000" indent="-457200" defTabSz="584200">
        <a:spcBef>
          <a:spcPts val="4200"/>
        </a:spcBef>
        <a:buSzPct val="75000"/>
        <a:buChar char="•"/>
        <a:defRPr sz="3800">
          <a:solidFill>
            <a:srgbClr val="FFFFFF"/>
          </a:solidFill>
          <a:latin typeface="+mn-lt"/>
          <a:ea typeface="+mn-ea"/>
          <a:cs typeface="+mn-cs"/>
          <a:sym typeface="Helvetica Light"/>
        </a:defRPr>
      </a:lvl5pPr>
      <a:lvl6pPr marL="2743200" indent="-457200" defTabSz="584200">
        <a:spcBef>
          <a:spcPts val="4200"/>
        </a:spcBef>
        <a:buSzPct val="75000"/>
        <a:buChar char="•"/>
        <a:defRPr sz="3800">
          <a:solidFill>
            <a:srgbClr val="FFFFFF"/>
          </a:solidFill>
          <a:latin typeface="+mn-lt"/>
          <a:ea typeface="+mn-ea"/>
          <a:cs typeface="+mn-cs"/>
          <a:sym typeface="Helvetica Light"/>
        </a:defRPr>
      </a:lvl6pPr>
      <a:lvl7pPr marL="3200400" indent="-457200" defTabSz="584200">
        <a:spcBef>
          <a:spcPts val="4200"/>
        </a:spcBef>
        <a:buSzPct val="75000"/>
        <a:buChar char="•"/>
        <a:defRPr sz="3800">
          <a:solidFill>
            <a:srgbClr val="FFFFFF"/>
          </a:solidFill>
          <a:latin typeface="+mn-lt"/>
          <a:ea typeface="+mn-ea"/>
          <a:cs typeface="+mn-cs"/>
          <a:sym typeface="Helvetica Light"/>
        </a:defRPr>
      </a:lvl7pPr>
      <a:lvl8pPr marL="3657600" indent="-457200" defTabSz="584200">
        <a:spcBef>
          <a:spcPts val="4200"/>
        </a:spcBef>
        <a:buSzPct val="75000"/>
        <a:buChar char="•"/>
        <a:defRPr sz="3800">
          <a:solidFill>
            <a:srgbClr val="FFFFFF"/>
          </a:solidFill>
          <a:latin typeface="+mn-lt"/>
          <a:ea typeface="+mn-ea"/>
          <a:cs typeface="+mn-cs"/>
          <a:sym typeface="Helvetica Light"/>
        </a:defRPr>
      </a:lvl8pPr>
      <a:lvl9pPr marL="4114800" indent="-4572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3.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 name="120614_FamilyAlaskaOutdoorsSummer_TG_00795_2892x1928.jpeg"/>
          <p:cNvPicPr/>
          <p:nvPr/>
        </p:nvPicPr>
        <p:blipFill>
          <a:blip r:embed="rId3">
            <a:extLst/>
          </a:blip>
          <a:srcRect l="5555" t="0" r="5555" b="0"/>
          <a:stretch>
            <a:fillRect/>
          </a:stretch>
        </p:blipFill>
        <p:spPr>
          <a:xfrm>
            <a:off x="0" y="0"/>
            <a:ext cx="13004800" cy="9753600"/>
          </a:xfrm>
          <a:prstGeom prst="rect">
            <a:avLst/>
          </a:prstGeom>
          <a:ln w="12700">
            <a:miter lim="400000"/>
          </a:ln>
        </p:spPr>
      </p:pic>
      <p:pic>
        <p:nvPicPr>
          <p:cNvPr id="33" name=""/>
          <p:cNvPicPr/>
          <p:nvPr/>
        </p:nvPicPr>
        <p:blipFill>
          <a:blip/>
          <a:stretch>
            <a:fillRect/>
          </a:stretch>
        </p:blipFill>
        <p:spPr>
          <a:xfrm>
            <a:off x="-857250" y="-29634"/>
            <a:ext cx="14719300" cy="9812868"/>
          </a:xfrm>
          <a:prstGeom prst="rect">
            <a:avLst/>
          </a:prstGeom>
          <a:ln w="12700">
            <a:miter lim="400000"/>
          </a:ln>
        </p:spPr>
      </p:pic>
      <p:pic>
        <p:nvPicPr>
          <p:cNvPr id="34" name="uncharted.jpeg"/>
          <p:cNvPicPr/>
          <p:nvPr/>
        </p:nvPicPr>
        <p:blipFill>
          <a:blip r:embed="rId4">
            <a:extLst/>
          </a:blip>
          <a:stretch>
            <a:fillRect/>
          </a:stretch>
        </p:blipFill>
        <p:spPr>
          <a:xfrm>
            <a:off x="-857250" y="-29634"/>
            <a:ext cx="14719300" cy="9812868"/>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1" name="IMG_3088.JPG"/>
          <p:cNvPicPr/>
          <p:nvPr/>
        </p:nvPicPr>
        <p:blipFill>
          <a:blip r:embed="rId3">
            <a:extLst/>
          </a:blip>
          <a:stretch>
            <a:fillRect/>
          </a:stretch>
        </p:blipFill>
        <p:spPr>
          <a:xfrm>
            <a:off x="0" y="0"/>
            <a:ext cx="13708795" cy="10281596"/>
          </a:xfrm>
          <a:prstGeom prst="rect">
            <a:avLst/>
          </a:prstGeom>
          <a:ln w="12700">
            <a:miter lim="400000"/>
          </a:ln>
        </p:spPr>
      </p:pic>
      <p:sp>
        <p:nvSpPr>
          <p:cNvPr id="82" name="Shape 82"/>
          <p:cNvSpPr/>
          <p:nvPr/>
        </p:nvSpPr>
        <p:spPr>
          <a:xfrm rot="21427762">
            <a:off x="63874" y="1165715"/>
            <a:ext cx="2055936" cy="3059133"/>
          </a:xfrm>
          <a:prstGeom prst="rect">
            <a:avLst/>
          </a:prstGeom>
          <a:ln w="50800">
            <a:solidFill>
              <a:srgbClr val="971817"/>
            </a:solidFill>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6" name="IMG_3075.jpeg"/>
          <p:cNvPicPr/>
          <p:nvPr/>
        </p:nvPicPr>
        <p:blipFill>
          <a:blip r:embed="rId3">
            <a:extLst/>
          </a:blip>
          <a:stretch>
            <a:fillRect/>
          </a:stretch>
        </p:blipFill>
        <p:spPr>
          <a:xfrm>
            <a:off x="0" y="0"/>
            <a:ext cx="13004800" cy="9753600"/>
          </a:xfrm>
          <a:prstGeom prst="rect">
            <a:avLst/>
          </a:prstGeom>
          <a:ln w="12700">
            <a:miter lim="400000"/>
          </a:ln>
        </p:spPr>
      </p:pic>
      <p:pic>
        <p:nvPicPr>
          <p:cNvPr id="87" name="IMG_3076.jpeg"/>
          <p:cNvPicPr/>
          <p:nvPr/>
        </p:nvPicPr>
        <p:blipFill>
          <a:blip r:embed="rId4">
            <a:extLst/>
          </a:blip>
          <a:stretch>
            <a:fillRect/>
          </a:stretch>
        </p:blipFill>
        <p:spPr>
          <a:xfrm>
            <a:off x="0" y="0"/>
            <a:ext cx="13004800" cy="9753600"/>
          </a:xfrm>
          <a:prstGeom prst="rect">
            <a:avLst/>
          </a:prstGeom>
          <a:ln w="12700">
            <a:miter lim="400000"/>
          </a:ln>
        </p:spPr>
      </p:pic>
      <p:pic>
        <p:nvPicPr>
          <p:cNvPr id="88" name="IMG_3077.jpeg"/>
          <p:cNvPicPr/>
          <p:nvPr/>
        </p:nvPicPr>
        <p:blipFill>
          <a:blip r:embed="rId5">
            <a:extLst/>
          </a:blip>
          <a:stretch>
            <a:fillRect/>
          </a:stretch>
        </p:blipFill>
        <p:spPr>
          <a:xfrm>
            <a:off x="0" y="0"/>
            <a:ext cx="13004800" cy="9753600"/>
          </a:xfrm>
          <a:prstGeom prst="rect">
            <a:avLst/>
          </a:prstGeom>
          <a:ln w="12700">
            <a:miter lim="400000"/>
          </a:ln>
        </p:spPr>
      </p:pic>
      <p:pic>
        <p:nvPicPr>
          <p:cNvPr id="89" name="IMG_3078.jpeg"/>
          <p:cNvPicPr/>
          <p:nvPr/>
        </p:nvPicPr>
        <p:blipFill>
          <a:blip r:embed="rId6">
            <a:extLst/>
          </a:blip>
          <a:stretch>
            <a:fillRect/>
          </a:stretch>
        </p:blipFill>
        <p:spPr>
          <a:xfrm>
            <a:off x="0" y="0"/>
            <a:ext cx="13004800" cy="9753600"/>
          </a:xfrm>
          <a:prstGeom prst="rect">
            <a:avLst/>
          </a:prstGeom>
          <a:ln w="12700">
            <a:miter lim="400000"/>
          </a:ln>
        </p:spPr>
      </p:pic>
      <p:pic>
        <p:nvPicPr>
          <p:cNvPr id="90" name="IMG_3079.jpeg"/>
          <p:cNvPicPr/>
          <p:nvPr/>
        </p:nvPicPr>
        <p:blipFill>
          <a:blip r:embed="rId7">
            <a:extLst/>
          </a:blip>
          <a:stretch>
            <a:fillRect/>
          </a:stretch>
        </p:blipFill>
        <p:spPr>
          <a:xfrm>
            <a:off x="0" y="0"/>
            <a:ext cx="13004800" cy="975360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 grpId="4"/>
      <p:bldP build="whole" bldLvl="1" animBg="1" rev="0" advAuto="0" spid="89" grpId="3"/>
      <p:bldP build="whole" bldLvl="1" animBg="1" rev="0" advAuto="0" spid="87" grpId="1"/>
      <p:bldP build="whole" bldLvl="1" animBg="1" rev="0" advAuto="0" spid="88"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4" name="89672AEA-22B6-4D47-9284-F31F99F24C95.jpg"/>
          <p:cNvPicPr/>
          <p:nvPr/>
        </p:nvPicPr>
        <p:blipFill>
          <a:blip r:embed="rId3">
            <a:extLst/>
          </a:blip>
          <a:srcRect l="0" t="5803" r="0" b="5803"/>
          <a:stretch>
            <a:fillRect/>
          </a:stretch>
        </p:blipFill>
        <p:spPr>
          <a:xfrm>
            <a:off x="6718300" y="2590800"/>
            <a:ext cx="5334000" cy="6286500"/>
          </a:xfrm>
          <a:prstGeom prst="rect">
            <a:avLst/>
          </a:prstGeom>
          <a:ln w="12700">
            <a:miter lim="400000"/>
          </a:ln>
        </p:spPr>
      </p:pic>
      <p:sp>
        <p:nvSpPr>
          <p:cNvPr id="95" name="Shape 95"/>
          <p:cNvSpPr/>
          <p:nvPr>
            <p:ph type="title"/>
          </p:nvPr>
        </p:nvSpPr>
        <p:spPr>
          <a:prstGeom prst="rect">
            <a:avLst/>
          </a:prstGeom>
        </p:spPr>
        <p:txBody>
          <a:bodyPr/>
          <a:lstStyle/>
          <a:p>
            <a:pPr lvl="0">
              <a:defRPr sz="1800">
                <a:solidFill>
                  <a:srgbClr val="000000"/>
                </a:solidFill>
              </a:defRPr>
            </a:pPr>
            <a:r>
              <a:rPr sz="8000">
                <a:solidFill>
                  <a:srgbClr val="FFFFFF"/>
                </a:solidFill>
              </a:rPr>
              <a:t>Method</a:t>
            </a:r>
          </a:p>
        </p:txBody>
      </p:sp>
      <p:sp>
        <p:nvSpPr>
          <p:cNvPr id="96" name="Shape 96"/>
          <p:cNvSpPr/>
          <p:nvPr>
            <p:ph type="body" idx="1"/>
          </p:nvPr>
        </p:nvSpPr>
        <p:spPr>
          <a:xfrm>
            <a:off x="120092" y="2590800"/>
            <a:ext cx="6539497" cy="6286500"/>
          </a:xfrm>
          <a:prstGeom prst="rect">
            <a:avLst/>
          </a:prstGeom>
        </p:spPr>
        <p:txBody>
          <a:bodyPr/>
          <a:lstStyle/>
          <a:p>
            <a:pPr lvl="0" marL="505326" indent="-505326">
              <a:buSzPct val="100000"/>
              <a:buAutoNum type="arabicPeriod" startAt="1"/>
              <a:defRPr sz="1800">
                <a:solidFill>
                  <a:srgbClr val="000000"/>
                </a:solidFill>
              </a:defRPr>
            </a:pPr>
            <a:r>
              <a:rPr sz="4300">
                <a:solidFill>
                  <a:srgbClr val="FFFFFF"/>
                </a:solidFill>
                <a:latin typeface="Helvetica"/>
                <a:ea typeface="Helvetica"/>
                <a:cs typeface="Helvetica"/>
                <a:sym typeface="Helvetica"/>
              </a:rPr>
              <a:t>Let them explore page</a:t>
            </a:r>
            <a:endParaRPr sz="4300">
              <a:solidFill>
                <a:srgbClr val="FFFFFF"/>
              </a:solidFill>
              <a:latin typeface="Helvetica"/>
              <a:ea typeface="Helvetica"/>
              <a:cs typeface="Helvetica"/>
              <a:sym typeface="Helvetica"/>
            </a:endParaRPr>
          </a:p>
          <a:p>
            <a:pPr lvl="0" marL="505326" indent="-505326">
              <a:buSzPct val="100000"/>
              <a:buAutoNum type="arabicPeriod" startAt="1"/>
              <a:defRPr sz="1800">
                <a:solidFill>
                  <a:srgbClr val="000000"/>
                </a:solidFill>
              </a:defRPr>
            </a:pPr>
            <a:r>
              <a:rPr sz="4300">
                <a:solidFill>
                  <a:srgbClr val="FFFFFF"/>
                </a:solidFill>
                <a:latin typeface="Helvetica"/>
                <a:ea typeface="Helvetica"/>
                <a:cs typeface="Helvetica"/>
                <a:sym typeface="Helvetica"/>
              </a:rPr>
              <a:t>Ask expectations of the page</a:t>
            </a:r>
            <a:endParaRPr sz="4300">
              <a:solidFill>
                <a:srgbClr val="FFFFFF"/>
              </a:solidFill>
              <a:latin typeface="Helvetica"/>
              <a:ea typeface="Helvetica"/>
              <a:cs typeface="Helvetica"/>
              <a:sym typeface="Helvetica"/>
            </a:endParaRPr>
          </a:p>
          <a:p>
            <a:pPr lvl="0" marL="505326" indent="-505326">
              <a:buSzPct val="100000"/>
              <a:buAutoNum type="arabicPeriod" startAt="1"/>
              <a:defRPr sz="1800">
                <a:solidFill>
                  <a:srgbClr val="000000"/>
                </a:solidFill>
              </a:defRPr>
            </a:pPr>
            <a:r>
              <a:rPr sz="4300">
                <a:solidFill>
                  <a:srgbClr val="FFFFFF"/>
                </a:solidFill>
                <a:latin typeface="Helvetica"/>
                <a:ea typeface="Helvetica"/>
                <a:cs typeface="Helvetica"/>
                <a:sym typeface="Helvetica"/>
              </a:rPr>
              <a:t>Did the page meet expectations</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0" name="ABA64AA9-5278-4180-B0C3-AE2343CA1F29.jpg"/>
          <p:cNvPicPr/>
          <p:nvPr/>
        </p:nvPicPr>
        <p:blipFill>
          <a:blip r:embed="rId3">
            <a:extLst/>
          </a:blip>
          <a:srcRect l="0" t="5803" r="0" b="5803"/>
          <a:stretch>
            <a:fillRect/>
          </a:stretch>
        </p:blipFill>
        <p:spPr>
          <a:xfrm>
            <a:off x="6718300" y="2590800"/>
            <a:ext cx="5334000" cy="6286500"/>
          </a:xfrm>
          <a:prstGeom prst="rect">
            <a:avLst/>
          </a:prstGeom>
          <a:ln w="12700">
            <a:miter lim="400000"/>
          </a:ln>
        </p:spPr>
      </p:pic>
      <p:sp>
        <p:nvSpPr>
          <p:cNvPr id="101" name="Shape 101"/>
          <p:cNvSpPr/>
          <p:nvPr>
            <p:ph type="title"/>
          </p:nvPr>
        </p:nvSpPr>
        <p:spPr>
          <a:prstGeom prst="rect">
            <a:avLst/>
          </a:prstGeom>
        </p:spPr>
        <p:txBody>
          <a:bodyPr/>
          <a:lstStyle/>
          <a:p>
            <a:pPr lvl="0">
              <a:defRPr sz="1800">
                <a:solidFill>
                  <a:srgbClr val="000000"/>
                </a:solidFill>
              </a:defRPr>
            </a:pPr>
            <a:r>
              <a:rPr sz="8000">
                <a:solidFill>
                  <a:srgbClr val="FFFFFF"/>
                </a:solidFill>
              </a:rPr>
              <a:t>Results</a:t>
            </a:r>
          </a:p>
        </p:txBody>
      </p:sp>
      <p:sp>
        <p:nvSpPr>
          <p:cNvPr id="102" name="Shape 102"/>
          <p:cNvSpPr/>
          <p:nvPr>
            <p:ph type="body" idx="1"/>
          </p:nvPr>
        </p:nvSpPr>
        <p:spPr>
          <a:prstGeom prst="rect">
            <a:avLst/>
          </a:prstGeom>
        </p:spPr>
        <p:txBody>
          <a:bodyPr/>
          <a:lstStyle/>
          <a:p>
            <a:pPr lvl="0" marL="380999" indent="-380999">
              <a:defRPr sz="1800">
                <a:solidFill>
                  <a:srgbClr val="000000"/>
                </a:solidFill>
              </a:defRPr>
            </a:pPr>
            <a:r>
              <a:rPr sz="4500">
                <a:solidFill>
                  <a:srgbClr val="FFFFFF"/>
                </a:solidFill>
              </a:rPr>
              <a:t>Complicated filter</a:t>
            </a:r>
            <a:endParaRPr sz="4500">
              <a:solidFill>
                <a:srgbClr val="FFFFFF"/>
              </a:solidFill>
            </a:endParaRPr>
          </a:p>
          <a:p>
            <a:pPr lvl="0" marL="380999" indent="-380999">
              <a:defRPr sz="1800">
                <a:solidFill>
                  <a:srgbClr val="000000"/>
                </a:solidFill>
              </a:defRPr>
            </a:pPr>
            <a:r>
              <a:rPr sz="4500">
                <a:solidFill>
                  <a:srgbClr val="FFFFFF"/>
                </a:solidFill>
              </a:rPr>
              <a:t>Visual component appreciated</a:t>
            </a:r>
            <a:endParaRPr sz="4500">
              <a:solidFill>
                <a:srgbClr val="FFFFFF"/>
              </a:solidFill>
            </a:endParaRPr>
          </a:p>
          <a:p>
            <a:pPr lvl="0" marL="380999" indent="-380999">
              <a:defRPr sz="1800">
                <a:solidFill>
                  <a:srgbClr val="000000"/>
                </a:solidFill>
              </a:defRPr>
            </a:pPr>
            <a:r>
              <a:rPr sz="4500">
                <a:solidFill>
                  <a:srgbClr val="FFFFFF"/>
                </a:solidFill>
              </a:rPr>
              <a:t>Correct level of information</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body" idx="1"/>
          </p:nvPr>
        </p:nvSpPr>
        <p:spPr>
          <a:xfrm>
            <a:off x="-2976" y="1733550"/>
            <a:ext cx="13010753" cy="6286500"/>
          </a:xfrm>
          <a:prstGeom prst="rect">
            <a:avLst/>
          </a:prstGeom>
        </p:spPr>
        <p:txBody>
          <a:bodyPr/>
          <a:lstStyle>
            <a:lvl1pPr marL="0" indent="0" algn="ctr">
              <a:buSzTx/>
              <a:buNone/>
              <a:defRPr b="1" sz="5000">
                <a:latin typeface="Helvetica"/>
                <a:ea typeface="Helvetica"/>
                <a:cs typeface="Helvetica"/>
                <a:sym typeface="Helvetica"/>
              </a:defRPr>
            </a:lvl1pPr>
          </a:lstStyle>
          <a:p>
            <a:pPr lvl="0">
              <a:defRPr b="0" sz="1800">
                <a:solidFill>
                  <a:srgbClr val="000000"/>
                </a:solidFill>
              </a:defRPr>
            </a:pPr>
            <a:r>
              <a:rPr b="1" sz="5000">
                <a:solidFill>
                  <a:srgbClr val="FFFFFF"/>
                </a:solidFill>
              </a:rPr>
              <a:t>Add notes to wish lists</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0" name="IMG_3091.jpeg"/>
          <p:cNvPicPr/>
          <p:nvPr/>
        </p:nvPicPr>
        <p:blipFill>
          <a:blip r:embed="rId3">
            <a:extLst/>
          </a:blip>
          <a:stretch>
            <a:fillRect/>
          </a:stretch>
        </p:blipFill>
        <p:spPr>
          <a:xfrm>
            <a:off x="1477962" y="2206344"/>
            <a:ext cx="10049073" cy="7536806"/>
          </a:xfrm>
          <a:prstGeom prst="rect">
            <a:avLst/>
          </a:prstGeom>
          <a:ln w="12700">
            <a:miter lim="400000"/>
          </a:ln>
        </p:spPr>
      </p:pic>
      <p:sp>
        <p:nvSpPr>
          <p:cNvPr id="111" name="Shape 111"/>
          <p:cNvSpPr/>
          <p:nvPr>
            <p:ph type="title"/>
          </p:nvPr>
        </p:nvSpPr>
        <p:spPr>
          <a:prstGeom prst="rect">
            <a:avLst/>
          </a:prstGeom>
        </p:spPr>
        <p:txBody>
          <a:bodyPr/>
          <a:lstStyle/>
          <a:p>
            <a:pPr lvl="0">
              <a:defRPr sz="1800">
                <a:solidFill>
                  <a:srgbClr val="000000"/>
                </a:solidFill>
              </a:defRPr>
            </a:pPr>
            <a:r>
              <a:rPr sz="8000">
                <a:solidFill>
                  <a:srgbClr val="FFFFFF"/>
                </a:solidFill>
              </a:rPr>
              <a:t>Simplified Filter</a:t>
            </a:r>
          </a:p>
        </p:txBody>
      </p:sp>
      <p:sp>
        <p:nvSpPr>
          <p:cNvPr id="112" name="Shape 112"/>
          <p:cNvSpPr/>
          <p:nvPr>
            <p:ph type="body" idx="1"/>
          </p:nvPr>
        </p:nvSpPr>
        <p:spPr>
          <a:prstGeom prst="rect">
            <a:avLst/>
          </a:prstGeom>
        </p:spPr>
        <p:txBody>
          <a:bodyPr/>
          <a:lstStyle/>
          <a:p>
            <a:pPr lvl="0"/>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6" name="0D511C16-5F4E-4D6D-957F-D5AB3B4EA525.jpg"/>
          <p:cNvPicPr/>
          <p:nvPr/>
        </p:nvPicPr>
        <p:blipFill>
          <a:blip r:embed="rId3">
            <a:extLst/>
          </a:blip>
          <a:stretch>
            <a:fillRect/>
          </a:stretch>
        </p:blipFill>
        <p:spPr>
          <a:xfrm>
            <a:off x="1477962" y="2206344"/>
            <a:ext cx="10049073" cy="7536806"/>
          </a:xfrm>
          <a:prstGeom prst="rect">
            <a:avLst/>
          </a:prstGeom>
          <a:ln w="12700">
            <a:miter lim="400000"/>
          </a:ln>
        </p:spPr>
      </p:pic>
      <p:sp>
        <p:nvSpPr>
          <p:cNvPr id="117" name="Shape 117"/>
          <p:cNvSpPr/>
          <p:nvPr>
            <p:ph type="title"/>
          </p:nvPr>
        </p:nvSpPr>
        <p:spPr>
          <a:prstGeom prst="rect">
            <a:avLst/>
          </a:prstGeom>
        </p:spPr>
        <p:txBody>
          <a:bodyPr/>
          <a:lstStyle/>
          <a:p>
            <a:pPr lvl="0">
              <a:defRPr sz="1800">
                <a:solidFill>
                  <a:srgbClr val="000000"/>
                </a:solidFill>
              </a:defRPr>
            </a:pPr>
            <a:r>
              <a:rPr sz="8000">
                <a:solidFill>
                  <a:srgbClr val="FFFFFF"/>
                </a:solidFill>
              </a:rPr>
              <a:t>Add Filters to Page</a:t>
            </a:r>
          </a:p>
        </p:txBody>
      </p:sp>
      <p:sp>
        <p:nvSpPr>
          <p:cNvPr id="118" name="Shape 118"/>
          <p:cNvSpPr/>
          <p:nvPr>
            <p:ph type="body" idx="1"/>
          </p:nvPr>
        </p:nvSpPr>
        <p:spPr>
          <a:prstGeom prst="rect">
            <a:avLst/>
          </a:prstGeom>
        </p:spPr>
        <p:txBody>
          <a:bodyPr/>
          <a:lstStyle/>
          <a:p>
            <a:pPr lvl="0"/>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prstGeom prst="rect">
            <a:avLst/>
          </a:prstGeom>
        </p:spPr>
        <p:txBody>
          <a:bodyPr/>
          <a:lstStyle/>
          <a:p>
            <a:pPr lvl="0">
              <a:defRPr sz="1800">
                <a:solidFill>
                  <a:srgbClr val="000000"/>
                </a:solidFill>
              </a:defRPr>
            </a:pPr>
            <a:r>
              <a:rPr sz="8000">
                <a:solidFill>
                  <a:srgbClr val="FFFFFF"/>
                </a:solidFill>
              </a:rPr>
              <a:t>We want to…</a:t>
            </a:r>
          </a:p>
        </p:txBody>
      </p:sp>
      <p:sp>
        <p:nvSpPr>
          <p:cNvPr id="123" name="Shape 123"/>
          <p:cNvSpPr/>
          <p:nvPr>
            <p:ph type="body" idx="1"/>
          </p:nvPr>
        </p:nvSpPr>
        <p:spPr>
          <a:xfrm>
            <a:off x="3153507" y="2590800"/>
            <a:ext cx="8898793" cy="6286500"/>
          </a:xfrm>
          <a:prstGeom prst="rect">
            <a:avLst/>
          </a:prstGeom>
        </p:spPr>
        <p:txBody>
          <a:bodyPr/>
          <a:lstStyle/>
          <a:p>
            <a:pPr lvl="0">
              <a:defRPr sz="1800">
                <a:solidFill>
                  <a:srgbClr val="000000"/>
                </a:solidFill>
              </a:defRPr>
            </a:pPr>
            <a:r>
              <a:rPr sz="3800">
                <a:solidFill>
                  <a:srgbClr val="FFFFFF"/>
                </a:solidFill>
              </a:rPr>
              <a:t>simplify filters page</a:t>
            </a:r>
            <a:endParaRPr sz="3800">
              <a:solidFill>
                <a:srgbClr val="FFFFFF"/>
              </a:solidFill>
            </a:endParaRPr>
          </a:p>
          <a:p>
            <a:pPr lvl="0">
              <a:defRPr sz="1800">
                <a:solidFill>
                  <a:srgbClr val="000000"/>
                </a:solidFill>
              </a:defRPr>
            </a:pPr>
            <a:r>
              <a:rPr sz="3800">
                <a:solidFill>
                  <a:srgbClr val="FFFFFF"/>
                </a:solidFill>
              </a:rPr>
              <a:t>make current filters visible</a:t>
            </a:r>
            <a:endParaRPr sz="3800">
              <a:solidFill>
                <a:srgbClr val="FFFFFF"/>
              </a:solidFill>
            </a:endParaRPr>
          </a:p>
          <a:p>
            <a:pPr lvl="0">
              <a:defRPr sz="1800">
                <a:solidFill>
                  <a:srgbClr val="000000"/>
                </a:solidFill>
              </a:defRPr>
            </a:pPr>
            <a:r>
              <a:rPr sz="3800">
                <a:solidFill>
                  <a:srgbClr val="FFFFFF"/>
                </a:solidFill>
              </a:rPr>
              <a:t>add notes</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nvSpPr>
        <p:spPr>
          <a:xfrm>
            <a:off x="1270000" y="3825690"/>
            <a:ext cx="10464800" cy="381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spcBef>
                <a:spcPts val="2400"/>
              </a:spcBef>
              <a:defRPr b="1" i="1" sz="6100">
                <a:latin typeface="Helvetica"/>
                <a:ea typeface="Helvetica"/>
                <a:cs typeface="Helvetica"/>
                <a:sym typeface="Helvetica"/>
              </a:defRPr>
            </a:lvl1pPr>
          </a:lstStyle>
          <a:p>
            <a:pPr lvl="0">
              <a:defRPr b="0" i="0" sz="1800">
                <a:solidFill>
                  <a:srgbClr val="000000"/>
                </a:solidFill>
              </a:defRPr>
            </a:pPr>
            <a:r>
              <a:rPr b="1" i="1" sz="6100">
                <a:solidFill>
                  <a:srgbClr val="FFFFFF"/>
                </a:solidFill>
              </a:rPr>
              <a:t>“To simplify and improve travel planning by making new places that suit your needs easily discoverable.”</a:t>
            </a:r>
          </a:p>
        </p:txBody>
      </p:sp>
      <p:sp>
        <p:nvSpPr>
          <p:cNvPr id="39" name="Shape 39"/>
          <p:cNvSpPr/>
          <p:nvPr>
            <p:ph type="title" idx="4294967295"/>
          </p:nvPr>
        </p:nvSpPr>
        <p:spPr>
          <a:prstGeom prst="rect">
            <a:avLst/>
          </a:prstGeom>
        </p:spPr>
        <p:txBody>
          <a:bodyPr/>
          <a:lstStyle/>
          <a:p>
            <a:pPr lvl="0">
              <a:defRPr sz="1800">
                <a:solidFill>
                  <a:srgbClr val="000000"/>
                </a:solidFill>
              </a:defRPr>
            </a:pPr>
            <a:r>
              <a:rPr sz="8000">
                <a:solidFill>
                  <a:srgbClr val="FFFFFF"/>
                </a:solidFill>
              </a:rPr>
              <a:t>Mission Statement</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 name="easy_browse_UI.jpg"/>
          <p:cNvPicPr/>
          <p:nvPr/>
        </p:nvPicPr>
        <p:blipFill>
          <a:blip r:embed="rId3">
            <a:extLst/>
          </a:blip>
          <a:srcRect l="0" t="9653" r="0" b="9653"/>
          <a:stretch>
            <a:fillRect/>
          </a:stretch>
        </p:blipFill>
        <p:spPr>
          <a:xfrm>
            <a:off x="-52586" y="-15956"/>
            <a:ext cx="13109836" cy="7934006"/>
          </a:xfrm>
          <a:prstGeom prst="rect">
            <a:avLst/>
          </a:prstGeom>
          <a:ln w="12700">
            <a:miter lim="400000"/>
          </a:ln>
        </p:spPr>
      </p:pic>
      <p:sp>
        <p:nvSpPr>
          <p:cNvPr id="42" name="Shape 42"/>
          <p:cNvSpPr/>
          <p:nvPr>
            <p:ph type="title"/>
          </p:nvPr>
        </p:nvSpPr>
        <p:spPr>
          <a:xfrm>
            <a:off x="1270000" y="8089900"/>
            <a:ext cx="10464800" cy="1422400"/>
          </a:xfrm>
          <a:prstGeom prst="rect">
            <a:avLst/>
          </a:prstGeom>
        </p:spPr>
        <p:txBody>
          <a:bodyPr/>
          <a:lstStyle/>
          <a:p>
            <a:pPr lvl="0">
              <a:defRPr sz="1800">
                <a:solidFill>
                  <a:srgbClr val="000000"/>
                </a:solidFill>
              </a:defRPr>
            </a:pPr>
            <a:r>
              <a:rPr sz="8000">
                <a:solidFill>
                  <a:srgbClr val="FFFFFF"/>
                </a:solidFill>
              </a:rPr>
              <a:t>Simple Task</a:t>
            </a:r>
          </a:p>
        </p:txBody>
      </p:sp>
      <p:sp>
        <p:nvSpPr>
          <p:cNvPr id="43" name="Shape 43"/>
          <p:cNvSpPr/>
          <p:nvPr>
            <p:ph type="body" idx="1"/>
          </p:nvPr>
        </p:nvSpPr>
        <p:spPr>
          <a:prstGeom prst="rect">
            <a:avLst/>
          </a:prstGeom>
        </p:spPr>
        <p:txBody>
          <a:bodyPr/>
          <a:lstStyle/>
          <a:p>
            <a:pPr lvl="0"/>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 name="moderate_UI.jpeg"/>
          <p:cNvPicPr/>
          <p:nvPr/>
        </p:nvPicPr>
        <p:blipFill>
          <a:blip r:embed="rId3">
            <a:extLst/>
          </a:blip>
          <a:srcRect l="0" t="9653" r="0" b="9653"/>
          <a:stretch>
            <a:fillRect/>
          </a:stretch>
        </p:blipFill>
        <p:spPr>
          <a:xfrm>
            <a:off x="-45047" y="-19503"/>
            <a:ext cx="13094752" cy="7924875"/>
          </a:xfrm>
          <a:prstGeom prst="rect">
            <a:avLst/>
          </a:prstGeom>
          <a:ln w="12700">
            <a:miter lim="400000"/>
          </a:ln>
        </p:spPr>
      </p:pic>
      <p:sp>
        <p:nvSpPr>
          <p:cNvPr id="48" name="Shape 48"/>
          <p:cNvSpPr/>
          <p:nvPr>
            <p:ph type="title"/>
          </p:nvPr>
        </p:nvSpPr>
        <p:spPr>
          <a:xfrm>
            <a:off x="1270000" y="8089900"/>
            <a:ext cx="10464800" cy="1422400"/>
          </a:xfrm>
          <a:prstGeom prst="rect">
            <a:avLst/>
          </a:prstGeom>
        </p:spPr>
        <p:txBody>
          <a:bodyPr/>
          <a:lstStyle/>
          <a:p>
            <a:pPr lvl="0">
              <a:defRPr sz="1800">
                <a:solidFill>
                  <a:srgbClr val="000000"/>
                </a:solidFill>
              </a:defRPr>
            </a:pPr>
            <a:r>
              <a:rPr sz="8000">
                <a:solidFill>
                  <a:srgbClr val="FFFFFF"/>
                </a:solidFill>
              </a:rPr>
              <a:t>Moderate Task</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 name="complex_2_UI.jpeg"/>
          <p:cNvPicPr/>
          <p:nvPr/>
        </p:nvPicPr>
        <p:blipFill>
          <a:blip r:embed="rId3">
            <a:extLst/>
          </a:blip>
          <a:srcRect l="0" t="9653" r="0" b="9653"/>
          <a:stretch>
            <a:fillRect/>
          </a:stretch>
        </p:blipFill>
        <p:spPr>
          <a:xfrm>
            <a:off x="-22622" y="1648"/>
            <a:ext cx="13024644" cy="7882449"/>
          </a:xfrm>
          <a:prstGeom prst="rect">
            <a:avLst/>
          </a:prstGeom>
          <a:ln w="12700">
            <a:miter lim="400000"/>
          </a:ln>
        </p:spPr>
      </p:pic>
      <p:sp>
        <p:nvSpPr>
          <p:cNvPr id="53" name="Shape 53"/>
          <p:cNvSpPr/>
          <p:nvPr>
            <p:ph type="title"/>
          </p:nvPr>
        </p:nvSpPr>
        <p:spPr>
          <a:xfrm>
            <a:off x="1257300" y="8089900"/>
            <a:ext cx="10464800" cy="1422400"/>
          </a:xfrm>
          <a:prstGeom prst="rect">
            <a:avLst/>
          </a:prstGeom>
        </p:spPr>
        <p:txBody>
          <a:bodyPr/>
          <a:lstStyle/>
          <a:p>
            <a:pPr lvl="0">
              <a:defRPr sz="1800">
                <a:solidFill>
                  <a:srgbClr val="000000"/>
                </a:solidFill>
              </a:defRPr>
            </a:pPr>
            <a:r>
              <a:rPr sz="8000">
                <a:solidFill>
                  <a:srgbClr val="FFFFFF"/>
                </a:solidFill>
              </a:rPr>
              <a:t>Complex Task</a:t>
            </a:r>
          </a:p>
        </p:txBody>
      </p:sp>
      <p:sp>
        <p:nvSpPr>
          <p:cNvPr id="54" name="Shape 54"/>
          <p:cNvSpPr/>
          <p:nvPr>
            <p:ph type="body" idx="1"/>
          </p:nvPr>
        </p:nvSpPr>
        <p:spPr>
          <a:prstGeom prst="rect">
            <a:avLst/>
          </a:prstGeom>
        </p:spPr>
        <p:txBody>
          <a:bodyPr/>
          <a:lstStyle/>
          <a:p>
            <a:pPr lvl="0"/>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 name="IMG_3088.jpeg"/>
          <p:cNvPicPr/>
          <p:nvPr/>
        </p:nvPicPr>
        <p:blipFill>
          <a:blip r:embed="rId3">
            <a:extLst/>
          </a:blip>
          <a:stretch>
            <a:fillRect/>
          </a:stretch>
        </p:blipFill>
        <p:spPr>
          <a:xfrm>
            <a:off x="0" y="0"/>
            <a:ext cx="13708795" cy="10281596"/>
          </a:xfrm>
          <a:prstGeom prst="rect">
            <a:avLst/>
          </a:prstGeom>
          <a:ln w="12700">
            <a:miter lim="400000"/>
          </a:ln>
        </p:spPr>
      </p:pic>
      <p:sp>
        <p:nvSpPr>
          <p:cNvPr id="59" name="Shape 59"/>
          <p:cNvSpPr/>
          <p:nvPr/>
        </p:nvSpPr>
        <p:spPr>
          <a:xfrm rot="21600000">
            <a:off x="2561701" y="3395136"/>
            <a:ext cx="4065995" cy="2986352"/>
          </a:xfrm>
          <a:prstGeom prst="rect">
            <a:avLst/>
          </a:prstGeom>
          <a:ln w="50800">
            <a:solidFill>
              <a:srgbClr val="971817"/>
            </a:solidFill>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 name="IMG_3069.jpeg"/>
          <p:cNvPicPr/>
          <p:nvPr/>
        </p:nvPicPr>
        <p:blipFill>
          <a:blip r:embed="rId3">
            <a:extLst/>
          </a:blip>
          <a:stretch>
            <a:fillRect/>
          </a:stretch>
        </p:blipFill>
        <p:spPr>
          <a:xfrm>
            <a:off x="0" y="0"/>
            <a:ext cx="13004800" cy="9753600"/>
          </a:xfrm>
          <a:prstGeom prst="rect">
            <a:avLst/>
          </a:prstGeom>
          <a:ln w="12700">
            <a:miter lim="400000"/>
          </a:ln>
        </p:spPr>
      </p:pic>
      <p:pic>
        <p:nvPicPr>
          <p:cNvPr id="64" name="IMG_3071.jpeg"/>
          <p:cNvPicPr/>
          <p:nvPr/>
        </p:nvPicPr>
        <p:blipFill>
          <a:blip r:embed="rId4">
            <a:extLst/>
          </a:blip>
          <a:stretch>
            <a:fillRect/>
          </a:stretch>
        </p:blipFill>
        <p:spPr>
          <a:xfrm>
            <a:off x="0" y="0"/>
            <a:ext cx="13004800" cy="9753600"/>
          </a:xfrm>
          <a:prstGeom prst="rect">
            <a:avLst/>
          </a:prstGeom>
          <a:ln w="12700">
            <a:miter lim="400000"/>
          </a:ln>
        </p:spPr>
      </p:pic>
      <p:pic>
        <p:nvPicPr>
          <p:cNvPr id="65" name="IMG_3072.jpeg"/>
          <p:cNvPicPr/>
          <p:nvPr/>
        </p:nvPicPr>
        <p:blipFill>
          <a:blip r:embed="rId5">
            <a:extLst/>
          </a:blip>
          <a:stretch>
            <a:fillRect/>
          </a:stretch>
        </p:blipFill>
        <p:spPr>
          <a:xfrm>
            <a:off x="0" y="0"/>
            <a:ext cx="13004800" cy="975360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 grpId="2"/>
      <p:bldP build="whole" bldLvl="1" animBg="1" rev="0" advAuto="0" spid="64"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 name="IMG_3088.JPG"/>
          <p:cNvPicPr/>
          <p:nvPr/>
        </p:nvPicPr>
        <p:blipFill>
          <a:blip r:embed="rId3">
            <a:extLst/>
          </a:blip>
          <a:stretch>
            <a:fillRect/>
          </a:stretch>
        </p:blipFill>
        <p:spPr>
          <a:xfrm>
            <a:off x="0" y="0"/>
            <a:ext cx="13708795" cy="10281596"/>
          </a:xfrm>
          <a:prstGeom prst="rect">
            <a:avLst/>
          </a:prstGeom>
          <a:ln w="12700">
            <a:miter lim="400000"/>
          </a:ln>
        </p:spPr>
      </p:pic>
      <p:sp>
        <p:nvSpPr>
          <p:cNvPr id="70" name="Shape 70"/>
          <p:cNvSpPr/>
          <p:nvPr/>
        </p:nvSpPr>
        <p:spPr>
          <a:xfrm rot="21427762">
            <a:off x="63874" y="1165715"/>
            <a:ext cx="2055936" cy="3059133"/>
          </a:xfrm>
          <a:prstGeom prst="rect">
            <a:avLst/>
          </a:prstGeom>
          <a:ln w="50800">
            <a:solidFill>
              <a:srgbClr val="971817"/>
            </a:solidFill>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
        <p:nvSpPr>
          <p:cNvPr id="71" name="Shape 71"/>
          <p:cNvSpPr/>
          <p:nvPr/>
        </p:nvSpPr>
        <p:spPr>
          <a:xfrm>
            <a:off x="38633" y="4332630"/>
            <a:ext cx="2748413" cy="2173297"/>
          </a:xfrm>
          <a:prstGeom prst="rect">
            <a:avLst/>
          </a:prstGeom>
          <a:ln w="50800">
            <a:solidFill>
              <a:srgbClr val="971817"/>
            </a:solidFill>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1"/>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 grpId="1"/>
      <p:bldP build="whole" bldLvl="1" animBg="1" rev="0" advAuto="0" spid="70"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 name="2014-10-23 09.14.46.jpg"/>
          <p:cNvPicPr/>
          <p:nvPr/>
        </p:nvPicPr>
        <p:blipFill>
          <a:blip r:embed="rId3">
            <a:extLst/>
          </a:blip>
          <a:stretch>
            <a:fillRect/>
          </a:stretch>
        </p:blipFill>
        <p:spPr>
          <a:xfrm>
            <a:off x="0" y="0"/>
            <a:ext cx="13004800" cy="9753600"/>
          </a:xfrm>
          <a:prstGeom prst="rect">
            <a:avLst/>
          </a:prstGeom>
          <a:ln w="12700">
            <a:miter lim="400000"/>
          </a:ln>
        </p:spPr>
      </p:pic>
      <p:pic>
        <p:nvPicPr>
          <p:cNvPr id="76" name="2014-10-23 09.14.52.jpg"/>
          <p:cNvPicPr/>
          <p:nvPr/>
        </p:nvPicPr>
        <p:blipFill>
          <a:blip r:embed="rId4">
            <a:extLst/>
          </a:blip>
          <a:stretch>
            <a:fillRect/>
          </a:stretch>
        </p:blipFill>
        <p:spPr>
          <a:xfrm>
            <a:off x="0" y="0"/>
            <a:ext cx="13004801" cy="9753601"/>
          </a:xfrm>
          <a:prstGeom prst="rect">
            <a:avLst/>
          </a:prstGeom>
          <a:ln w="12700">
            <a:miter lim="400000"/>
          </a:ln>
        </p:spPr>
      </p:pic>
      <p:pic>
        <p:nvPicPr>
          <p:cNvPr id="77" name="2014-10-23 09.15.32.jpg"/>
          <p:cNvPicPr/>
          <p:nvPr/>
        </p:nvPicPr>
        <p:blipFill>
          <a:blip r:embed="rId5">
            <a:extLst/>
          </a:blip>
          <a:stretch>
            <a:fillRect/>
          </a:stretch>
        </p:blipFill>
        <p:spPr>
          <a:xfrm>
            <a:off x="-1" y="-1"/>
            <a:ext cx="13004801" cy="97536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6"/>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 grpId="2"/>
      <p:bldP build="whole" bldLvl="1" animBg="1" rev="0" advAuto="0" spid="76" grpId="1"/>
    </p:bldLst>
  </p:timing>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