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 t="0" b="2353" r="0" l="7689"/>
          <a:stretch/>
        </p:blipFill>
        <p:spPr>
          <a:xfrm>
            <a:off y="-4575" x="0"/>
            <a:ext cy="51434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/>
          <p:nvPr/>
        </p:nvSpPr>
        <p:spPr>
          <a:xfrm>
            <a:off y="1906400" x="3558513"/>
            <a:ext cy="392975" cx="2789938"/>
          </a:xfrm>
          <a:custGeom>
            <a:pathLst>
              <a:path w="148027" extrusionOk="0" h="15719">
                <a:moveTo>
                  <a:pt y="10864" x="0"/>
                </a:moveTo>
                <a:cubicBezTo>
                  <a:pt y="9175" x="5653"/>
                  <a:pt y="-76" x="22248"/>
                  <a:pt y="731" x="33923"/>
                </a:cubicBezTo>
                <a:cubicBezTo>
                  <a:pt y="1538" x="45597"/>
                  <a:pt y="15783" x="57419"/>
                  <a:pt y="15710" x="70049"/>
                </a:cubicBezTo>
                <a:cubicBezTo>
                  <a:pt y="15636" x="82678"/>
                  <a:pt y="1978" x="98758"/>
                  <a:pt y="290" x="109699"/>
                </a:cubicBezTo>
                <a:cubicBezTo>
                  <a:pt y="-1398" x="120639"/>
                  <a:pt y="5356" x="129304"/>
                  <a:pt y="5577" x="135692"/>
                </a:cubicBezTo>
                <a:cubicBezTo>
                  <a:pt y="5797" x="142080"/>
                  <a:pt y="2272" x="145971"/>
                  <a:pt y="1612" x="148027"/>
                </a:cubicBezTo>
              </a:path>
            </a:pathLst>
          </a:custGeom>
          <a:noFill/>
          <a:ln w="228600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25" name="Shape 25"/>
          <p:cNvSpPr/>
          <p:nvPr/>
        </p:nvSpPr>
        <p:spPr>
          <a:xfrm rot="5400000">
            <a:off y="1694049" x="5909800"/>
            <a:ext cy="609299" cx="719699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1828687" x="3602800"/>
            <a:ext cy="230100" cx="2298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1954687" x="3980400"/>
            <a:ext cy="296400" cx="2841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1752487" x="5428125"/>
            <a:ext cy="230100" cx="2298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749275" x="406550"/>
            <a:ext cy="2622300" cx="27138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371575" x="3675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3600175" x="3675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3872725" x="60380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3066775" x="3980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3219175" x="4133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142975" x="4361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3371575" x="4361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3638275" x="4378237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3981175" x="4514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y="79450" x="-515675"/>
            <a:ext cy="1043700" cx="10205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400"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Connect the dots to unleash your creative potential</a:t>
            </a:r>
          </a:p>
        </p:txBody>
      </p:sp>
      <p:sp>
        <p:nvSpPr>
          <p:cNvPr id="40" name="Shape 40"/>
          <p:cNvSpPr/>
          <p:nvPr/>
        </p:nvSpPr>
        <p:spPr>
          <a:xfrm>
            <a:off y="2709950" x="49282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2938550" x="51538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3296275" x="49261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y="3904975" x="4361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>
            <a:off y="4133575" x="4361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>
            <a:off y="4285975" x="44408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3600175" x="4666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3752575" x="4818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3676375" x="5047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3904975" x="5047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y="4285975" x="50474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y="4514575" x="5199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y="3243350" x="56140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y="3471950" x="58396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3829675" x="56119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4209775" x="2685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4438375" x="2685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4414200" x="22295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y="3904975" x="2990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y="4057375" x="3142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y="3981175" x="3371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209775" x="3371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4590775" x="33710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4819375" x="3523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3548150" x="39376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3776750" x="41632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4134475" x="39355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y="4133575" x="94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y="4362175" x="94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y="4514575" x="1736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828775" x="399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3981175" x="551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3904975" x="780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4133575" x="780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4514575" x="7802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4743175" x="932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3471950" x="13468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y="3700550" x="15724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4058275" x="13447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y="3981175" x="1008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4209775" x="1008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4362175" x="10880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y="3676375" x="1313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y="3828775" x="1466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y="3752575" x="1694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y="3981175" x="1694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y="4362175" x="16946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y="4590775" x="1847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3319550" x="22612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y="3548150" x="24868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y="3905875" x="22591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y="3866875" x="6359437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y="4209775" x="6495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y="4133575" x="6342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y="4362175" x="6342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y="4514575" x="64220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y="3981175" x="6800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y="3904975" x="7028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y="4133575" x="7028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y="4514575" x="70286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>
            <a:off y="4743175" x="7181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y="4058275" x="75931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y="4438375" x="4666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y="4666975" x="4666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y="4642800" x="42107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y="4133575" x="4971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y="4285975" x="5123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y="4209775" x="5352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>
            <a:off y="4438375" x="5352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y="4819375" x="53522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>
            <a:off y="5047975" x="5504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y="3776750" x="59188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y="4724025" x="5885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/>
        </p:nvSpPr>
        <p:spPr>
          <a:xfrm>
            <a:off y="4363075" x="59167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y="4743175" x="21548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y="4057375" x="2380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y="4209775" x="2532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y="4133575" x="2761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y="4362175" x="2761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y="4743175" x="27614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y="4971775" x="2913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y="3929150" x="35536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y="4286875" x="33259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y="4209775" x="2990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y="4438375" x="2990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y="4590775" x="30692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y="3904975" x="3294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y="4057375" x="3447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y="3981175" x="3675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y="4209775" x="3675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y="4590775" x="36758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y="4819375" x="3828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y="4134475" x="42403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y="4209775" x="7336475"/>
            <a:ext cy="296400" cx="2841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y="3676375" x="7714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y="3828775" x="7943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y="4209775" x="79430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y="4438375" x="8095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y="3753475" x="85075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y="4362175" x="7562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y="4590775" x="7562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y="4057375" x="7866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y="4209775" x="8019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y="4133575" x="8247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/>
        </p:nvSpPr>
        <p:spPr>
          <a:xfrm>
            <a:off y="4362175" x="8247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/>
        </p:nvSpPr>
        <p:spPr>
          <a:xfrm>
            <a:off y="4743175" x="8247875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y="4971775" x="8400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>
            <a:off y="3700550" x="88144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/>
        </p:nvSpPr>
        <p:spPr>
          <a:xfrm>
            <a:off y="4286875" x="88123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y="3142975" x="6647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y="3371575" x="6647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y="3409675" x="7350037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y="3752575" x="7485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y="2923012" x="5916700"/>
            <a:ext cy="230100" cx="2298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/>
        </p:nvSpPr>
        <p:spPr>
          <a:xfrm>
            <a:off y="3676375" x="73334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y="3371575" x="7638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y="3523975" x="7790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>
            <a:off y="3447775" x="8019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>
            <a:off y="3676375" x="8019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y="3828775" x="61142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y="3752575" x="63428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y="3319550" x="6909400"/>
            <a:ext cy="155699" cx="1523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y="3548150" x="71350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y="3700550" x="6525400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y="3676375" x="6266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>
            <a:off y="3828775" x="64190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y="3752575" x="6647675"/>
            <a:ext cy="79499" cx="79199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y="1052500" x="804875"/>
            <a:ext cy="2014200" cx="1956599"/>
          </a:xfrm>
          <a:prstGeom prst="ellipse">
            <a:avLst/>
          </a:prstGeom>
          <a:solidFill>
            <a:srgbClr val="020F4D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/>
        </p:nvSpPr>
        <p:spPr>
          <a:xfrm>
            <a:off y="1642300" x="1169525"/>
            <a:ext cy="814499" cx="1379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000" lang="en">
                <a:solidFill>
                  <a:srgbClr val="FFD966"/>
                </a:solidFill>
              </a:rPr>
              <a:t>I    8</a:t>
            </a:r>
          </a:p>
        </p:txBody>
      </p:sp>
      <p:cxnSp>
        <p:nvCxnSpPr>
          <p:cNvPr id="169" name="Shape 169"/>
          <p:cNvCxnSpPr/>
          <p:nvPr/>
        </p:nvCxnSpPr>
        <p:spPr>
          <a:xfrm flipH="1">
            <a:off y="1642300" x="1857275"/>
            <a:ext cy="524699" cx="2099"/>
          </a:xfrm>
          <a:prstGeom prst="straightConnector1">
            <a:avLst/>
          </a:prstGeom>
          <a:noFill/>
          <a:ln w="76200" cap="flat">
            <a:solidFill>
              <a:srgbClr val="FFD966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70" name="Shape 170"/>
          <p:cNvSpPr/>
          <p:nvPr/>
        </p:nvSpPr>
        <p:spPr>
          <a:xfrm>
            <a:off y="1852600" x="1524000"/>
            <a:ext cy="296400" cx="284100"/>
          </a:xfrm>
          <a:prstGeom prst="ellipse">
            <a:avLst/>
          </a:prstGeom>
          <a:noFill/>
          <a:ln w="762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71" name="Shape 171"/>
          <p:cNvCxnSpPr>
            <a:stCxn id="170" idx="4"/>
          </p:cNvCxnSpPr>
          <p:nvPr/>
        </p:nvCxnSpPr>
        <p:spPr>
          <a:xfrm>
            <a:off y="2149000" x="1666050"/>
            <a:ext cy="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72" name="Shape 172"/>
          <p:cNvCxnSpPr/>
          <p:nvPr/>
        </p:nvCxnSpPr>
        <p:spPr>
          <a:xfrm>
            <a:off y="2290775" x="1509725"/>
            <a:ext cy="0" cx="243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73" name="Shape 173"/>
          <p:cNvCxnSpPr/>
          <p:nvPr/>
        </p:nvCxnSpPr>
        <p:spPr>
          <a:xfrm>
            <a:off y="2443175" x="1509725"/>
            <a:ext cy="0" cx="243000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