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4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4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4"/><Relationship Target="../media/image04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2ECC71"/>
        </a:solid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5165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ID8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088428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n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Alka, Julie, Lawrence, Sukhi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y="3124675" x="1266150"/>
            <a:ext cy="741599" cx="6611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en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Helping you connect the dots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1297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2ECC71"/>
                </a:solidFill>
                <a:latin typeface="Open Sans"/>
                <a:ea typeface="Open Sans"/>
                <a:cs typeface="Open Sans"/>
                <a:sym typeface="Open Sans"/>
              </a:rPr>
              <a:t>Improvements: functionality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047750" x="457200"/>
            <a:ext cy="1926900" cx="4538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show annotations when you select ideas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select ideas that are not grouped in lists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43000" x="5192500"/>
            <a:ext cy="3921049" cx="1815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012024" x="7179638"/>
            <a:ext cy="3921049" cx="18650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1297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2ECC71"/>
                </a:solidFill>
                <a:latin typeface="Open Sans"/>
                <a:ea typeface="Open Sans"/>
                <a:cs typeface="Open Sans"/>
                <a:sym typeface="Open Sans"/>
              </a:rPr>
              <a:t>Implementation: Android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71575" x="1695450"/>
            <a:ext cy="3822050" cx="6108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1297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2ECC71"/>
                </a:solidFill>
                <a:latin typeface="Open Sans"/>
                <a:ea typeface="Open Sans"/>
                <a:cs typeface="Open Sans"/>
                <a:sym typeface="Open Sans"/>
              </a:rPr>
              <a:t>Implementation: Android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y="1247950" x="586500"/>
            <a:ext cy="2939100" cx="7053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Open Sans"/>
              <a:buChar char="●"/>
            </a:pPr>
            <a:r>
              <a:rPr sz="2400" lang="en">
                <a:latin typeface="Open Sans"/>
                <a:ea typeface="Open Sans"/>
                <a:cs typeface="Open Sans"/>
                <a:sym typeface="Open Sans"/>
              </a:rPr>
              <a:t>IDE: Eclipse + ADT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Open Sans"/>
              <a:buChar char="●"/>
            </a:pPr>
            <a:r>
              <a:rPr sz="2400" lang="en">
                <a:latin typeface="Open Sans"/>
                <a:ea typeface="Open Sans"/>
                <a:cs typeface="Open Sans"/>
                <a:sym typeface="Open Sans"/>
              </a:rPr>
              <a:t>Phone from prof. Landay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Open Sans"/>
              <a:buChar char="●"/>
            </a:pPr>
            <a:r>
              <a:rPr sz="2400" lang="en">
                <a:latin typeface="Open Sans"/>
                <a:ea typeface="Open Sans"/>
                <a:cs typeface="Open Sans"/>
                <a:sym typeface="Open Sans"/>
              </a:rPr>
              <a:t>Android Developer: Sukhi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2ECC71"/>
        </a:solidFill>
      </p:bgPr>
    </p:bg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 txBox="1"/>
          <p:nvPr>
            <p:ph type="ctrTitle"/>
          </p:nvPr>
        </p:nvSpPr>
        <p:spPr>
          <a:xfrm>
            <a:off y="1202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ID8</a:t>
            </a:r>
          </a:p>
        </p:txBody>
      </p:sp>
      <p:sp>
        <p:nvSpPr>
          <p:cNvPr id="107" name="Shape 107"/>
          <p:cNvSpPr txBox="1"/>
          <p:nvPr>
            <p:ph idx="1" type="subTitle"/>
          </p:nvPr>
        </p:nvSpPr>
        <p:spPr>
          <a:xfrm>
            <a:off y="2850428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Thanks!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2ECC71"/>
                </a:solidFill>
                <a:latin typeface="Open Sans"/>
                <a:ea typeface="Open Sans"/>
                <a:cs typeface="Open Sans"/>
                <a:sym typeface="Open Sans"/>
              </a:rPr>
              <a:t>Connect the dots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200150" x="457200"/>
            <a:ext cy="3725699" cx="4917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We create a private space for spontaneous idea generation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Promote creativity through association of ideas and thoughts</a:t>
            </a:r>
          </a:p>
        </p:txBody>
      </p:sp>
      <p:pic>
        <p:nvPicPr>
          <p:cNvPr id="32" name="Shape 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52050" x="5375199"/>
            <a:ext cy="2739124" cx="3642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2ECC71"/>
                </a:solidFill>
                <a:latin typeface="Open Sans"/>
                <a:ea typeface="Open Sans"/>
                <a:cs typeface="Open Sans"/>
                <a:sym typeface="Open Sans"/>
              </a:rPr>
              <a:t>Problem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How to innovate in a saturated market?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What should I draw for my art class?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What to write about for PWR?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What do do for my 147 project?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Environment does not encourage innovation or creativity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2ECC71"/>
                </a:solidFill>
                <a:latin typeface="Open Sans"/>
                <a:ea typeface="Open Sans"/>
                <a:cs typeface="Open Sans"/>
                <a:sym typeface="Open Sans"/>
              </a:rPr>
              <a:t>Overview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1239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sz="2400" lang="en">
                <a:latin typeface="Open Sans"/>
                <a:ea typeface="Open Sans"/>
                <a:cs typeface="Open Sans"/>
                <a:sym typeface="Open Sans"/>
              </a:rPr>
              <a:t>Heuristics evaluation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Problems with user control</a:t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t/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AutoNum startAt="2" type="arabicPeriod"/>
            </a:pPr>
            <a:r>
              <a:rPr sz="2400" lang="en">
                <a:latin typeface="Open Sans"/>
                <a:ea typeface="Open Sans"/>
                <a:cs typeface="Open Sans"/>
                <a:sym typeface="Open Sans"/>
              </a:rPr>
              <a:t>Revised design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How to make users understand flow</a:t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t/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AutoNum startAt="3" type="arabicPeriod"/>
            </a:pPr>
            <a:r>
              <a:rPr sz="2400" lang="en">
                <a:latin typeface="Open Sans"/>
                <a:ea typeface="Open Sans"/>
                <a:cs typeface="Open Sans"/>
                <a:sym typeface="Open Sans"/>
              </a:rPr>
              <a:t>Prototype implementation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Android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2ECC71"/>
                </a:solidFill>
                <a:latin typeface="Open Sans"/>
                <a:ea typeface="Open Sans"/>
                <a:cs typeface="Open Sans"/>
                <a:sym typeface="Open Sans"/>
              </a:rPr>
              <a:t>“Random” screen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200150" x="457200"/>
            <a:ext cy="1205099" cx="5899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sz="2400" lang="en">
                <a:latin typeface="Open Sans"/>
                <a:ea typeface="Open Sans"/>
                <a:cs typeface="Open Sans"/>
                <a:sym typeface="Open Sans"/>
              </a:rPr>
              <a:t>H2-2 (</a:t>
            </a:r>
            <a:r>
              <a:rPr sz="2400" lang="en"/>
              <a:t>Match between system and the real world</a:t>
            </a:r>
            <a:r>
              <a:rPr sz="2400" lang="en">
                <a:latin typeface="Open Sans"/>
                <a:ea typeface="Open Sans"/>
                <a:cs typeface="Open Sans"/>
                <a:sym typeface="Open Sans"/>
              </a:rPr>
              <a:t>). Setup of icons is very confusing in “random” screen.</a:t>
            </a:r>
          </a:p>
        </p:txBody>
      </p:sp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19075" x="6371800"/>
            <a:ext cy="4769649" cx="2257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2ECC71"/>
                </a:solidFill>
                <a:latin typeface="Open Sans"/>
                <a:ea typeface="Open Sans"/>
                <a:cs typeface="Open Sans"/>
                <a:sym typeface="Open Sans"/>
              </a:rPr>
              <a:t>“Ideas” screen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1200150" x="457200"/>
            <a:ext cy="2043899" cx="5325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sz="2400" lang="en">
                <a:latin typeface="Open Sans"/>
                <a:ea typeface="Open Sans"/>
                <a:cs typeface="Open Sans"/>
                <a:sym typeface="Open Sans"/>
              </a:rPr>
              <a:t>H2-3 (User control and freedom). Selecting group of ideas doesn’t show annotations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sz="2400" lang="en">
                <a:latin typeface="Open Sans"/>
                <a:ea typeface="Open Sans"/>
                <a:cs typeface="Open Sans"/>
                <a:sym typeface="Open Sans"/>
              </a:rPr>
              <a:t>H2-3. Client can see only the ideas that are already grouped together. 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sz="2400" lang="en">
                <a:latin typeface="Open Sans"/>
                <a:ea typeface="Open Sans"/>
                <a:cs typeface="Open Sans"/>
                <a:sym typeface="Open Sans"/>
              </a:rPr>
              <a:t>H2-3. Unclear what “select” button does.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4775" x="6345625"/>
            <a:ext cy="4741774" cx="225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2ECC71"/>
                </a:solidFill>
                <a:latin typeface="Open Sans"/>
                <a:ea typeface="Open Sans"/>
                <a:cs typeface="Open Sans"/>
                <a:sym typeface="Open Sans"/>
              </a:rPr>
              <a:t>Other heuristics issues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047750" x="457200"/>
            <a:ext cy="2043899" cx="5325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sz="1800" lang="en">
                <a:latin typeface="Open Sans"/>
                <a:ea typeface="Open Sans"/>
                <a:cs typeface="Open Sans"/>
                <a:sym typeface="Open Sans"/>
              </a:rPr>
              <a:t>Icons:</a:t>
            </a:r>
          </a:p>
          <a:p>
            <a:pPr rtl="0" lvl="1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AutoNum type="alphaLcPeriod"/>
            </a:pPr>
            <a:r>
              <a:rPr sz="1800" lang="en">
                <a:latin typeface="Open Sans"/>
                <a:ea typeface="Open Sans"/>
                <a:cs typeface="Open Sans"/>
                <a:sym typeface="Open Sans"/>
              </a:rPr>
              <a:t>users don’t want to rely on icons</a:t>
            </a:r>
          </a:p>
          <a:p>
            <a:pPr rtl="0" lvl="1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AutoNum type="alphaLcPeriod"/>
            </a:pPr>
            <a:r>
              <a:rPr sz="1800" lang="en">
                <a:latin typeface="Open Sans"/>
                <a:ea typeface="Open Sans"/>
                <a:cs typeface="Open Sans"/>
                <a:sym typeface="Open Sans"/>
              </a:rPr>
              <a:t>some icons are hard to understand</a:t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t/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sz="1800" lang="en">
                <a:latin typeface="Open Sans"/>
                <a:ea typeface="Open Sans"/>
                <a:cs typeface="Open Sans"/>
                <a:sym typeface="Open Sans"/>
              </a:rPr>
              <a:t>Flow:</a:t>
            </a:r>
          </a:p>
          <a:p>
            <a:pPr rtl="0" lvl="1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AutoNum type="alphaLcPeriod"/>
            </a:pPr>
            <a:r>
              <a:rPr sz="1800" lang="en">
                <a:latin typeface="Open Sans"/>
                <a:ea typeface="Open Sans"/>
                <a:cs typeface="Open Sans"/>
                <a:sym typeface="Open Sans"/>
              </a:rPr>
              <a:t>functionality of many actions is confusing</a:t>
            </a:r>
          </a:p>
          <a:p>
            <a:pPr rtl="0" lvl="1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AutoNum type="alphaLcPeriod"/>
            </a:pPr>
            <a:r>
              <a:rPr sz="1800" lang="en">
                <a:latin typeface="Open Sans"/>
                <a:ea typeface="Open Sans"/>
                <a:cs typeface="Open Sans"/>
                <a:sym typeface="Open Sans"/>
              </a:rPr>
              <a:t>requires instructions</a:t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t/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sz="1800" lang="en">
                <a:latin typeface="Open Sans"/>
                <a:ea typeface="Open Sans"/>
                <a:cs typeface="Open Sans"/>
                <a:sym typeface="Open Sans"/>
              </a:rPr>
              <a:t>Layout:</a:t>
            </a:r>
          </a:p>
          <a:p>
            <a:pPr rtl="0" lvl="1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AutoNum type="alphaLcPeriod"/>
            </a:pPr>
            <a:r>
              <a:rPr sz="1800" lang="en">
                <a:latin typeface="Open Sans"/>
                <a:ea typeface="Open Sans"/>
                <a:cs typeface="Open Sans"/>
                <a:sym typeface="Open Sans"/>
              </a:rPr>
              <a:t>lacking consistency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04800" x="6411700"/>
            <a:ext cy="4718700" cx="2185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1297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2ECC71"/>
                </a:solidFill>
                <a:latin typeface="Open Sans"/>
                <a:ea typeface="Open Sans"/>
                <a:cs typeface="Open Sans"/>
                <a:sym typeface="Open Sans"/>
              </a:rPr>
              <a:t>Improvements: icons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047750" x="457200"/>
            <a:ext cy="1926900" cx="4538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always show name of the icon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use more intuitive icons for functionalities like “record”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43000" x="5192500"/>
            <a:ext cy="3921049" cx="1815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095375" x="7117875"/>
            <a:ext cy="3817824" cx="1815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1297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2ECC71"/>
                </a:solidFill>
                <a:latin typeface="Open Sans"/>
                <a:ea typeface="Open Sans"/>
                <a:cs typeface="Open Sans"/>
                <a:sym typeface="Open Sans"/>
              </a:rPr>
              <a:t>Improvements: flow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1047750" x="457200"/>
            <a:ext cy="1926900" cx="4538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have an introductory tutorial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more consistent layout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remove “select”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43000" x="5192500"/>
            <a:ext cy="3921049" cx="1815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057275" x="7210000"/>
            <a:ext cy="3836136" cx="181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