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98" r:id="rId6"/>
    <p:sldId id="304" r:id="rId7"/>
    <p:sldId id="305" r:id="rId8"/>
    <p:sldId id="306" r:id="rId9"/>
    <p:sldId id="307" r:id="rId10"/>
    <p:sldId id="308" r:id="rId11"/>
    <p:sldId id="299" r:id="rId12"/>
    <p:sldId id="300" r:id="rId13"/>
    <p:sldId id="301" r:id="rId14"/>
    <p:sldId id="302" r:id="rId15"/>
    <p:sldId id="303" r:id="rId16"/>
    <p:sldId id="29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21" d="100"/>
          <a:sy n="121" d="100"/>
        </p:scale>
        <p:origin x="-240" y="6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ACF2B-47D2-5449-82A8-D734269B90E2}" type="datetimeFigureOut">
              <a:rPr lang="en-US" smtClean="0"/>
              <a:t>14-10-31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79C7F-A4DD-7745-8A12-1483CA8D3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Need real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79C7F-A4DD-7745-8A12-1483CA8D37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22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79C7F-A4DD-7745-8A12-1483CA8D37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78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Need real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79C7F-A4DD-7745-8A12-1483CA8D37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22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14-10-31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14-10-31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14-10-31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14-10-31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14-10-31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14-10-31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14-10-31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3686"/>
            <a:ext cx="8913813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33" y="2283847"/>
            <a:ext cx="7610476" cy="367076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14-10-31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14-10-31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14-10-31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14-10-31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14-10-31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14-10-31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14-10-31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14-10-31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0FAA508-F0CD-46EA-95FB-26B559A0B5D9}" type="datetimeFigureOut">
              <a:rPr lang="en-US" smtClean="0"/>
              <a:t>14-10-31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7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Huddle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Social Event Discovery</a:t>
            </a:r>
            <a:endParaRPr lang="en-US" dirty="0"/>
          </a:p>
        </p:txBody>
      </p:sp>
      <p:pic>
        <p:nvPicPr>
          <p:cNvPr id="5" name="Picture 4" descr="0413d07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2" b="100000" l="0" r="100000">
                        <a14:foregroundMark x1="61037" y1="90468" x2="67559" y2="80769"/>
                        <a14:foregroundMark x1="77258" y1="88963" x2="88294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59" y="3873555"/>
            <a:ext cx="1708541" cy="1708541"/>
          </a:xfrm>
          <a:prstGeom prst="rect">
            <a:avLst/>
          </a:prstGeom>
        </p:spPr>
      </p:pic>
      <p:pic>
        <p:nvPicPr>
          <p:cNvPr id="6" name="Picture 5" descr="IMG_20141008_22535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8"/>
          <a:stretch/>
        </p:blipFill>
        <p:spPr>
          <a:xfrm>
            <a:off x="3284995" y="3997792"/>
            <a:ext cx="1354587" cy="1592123"/>
          </a:xfrm>
          <a:prstGeom prst="rect">
            <a:avLst/>
          </a:prstGeom>
        </p:spPr>
      </p:pic>
      <p:pic>
        <p:nvPicPr>
          <p:cNvPr id="7" name="Picture 6" descr="nadav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1"/>
          <a:stretch/>
        </p:blipFill>
        <p:spPr>
          <a:xfrm>
            <a:off x="1269912" y="3997792"/>
            <a:ext cx="1687977" cy="1600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5170" y="5704314"/>
            <a:ext cx="1384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2"/>
                </a:solidFill>
              </a:rPr>
              <a:t>Nadav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algn="ctr"/>
            <a:r>
              <a:rPr lang="en-US" sz="2000" i="1" dirty="0" smtClean="0"/>
              <a:t>Manager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318955" y="5696495"/>
            <a:ext cx="1226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Brandon</a:t>
            </a:r>
          </a:p>
          <a:p>
            <a:pPr algn="ctr"/>
            <a:r>
              <a:rPr lang="en-US" sz="2000" i="1" dirty="0" smtClean="0"/>
              <a:t>Design</a:t>
            </a:r>
            <a:endParaRPr lang="en-US" sz="20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18460" y="5696495"/>
            <a:ext cx="1650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Joe</a:t>
            </a:r>
          </a:p>
          <a:p>
            <a:pPr algn="ctr"/>
            <a:r>
              <a:rPr lang="en-US" sz="2000" i="1" dirty="0" smtClean="0"/>
              <a:t>User Testing</a:t>
            </a:r>
            <a:endParaRPr lang="en-US" sz="20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53168" y="5704314"/>
            <a:ext cx="1936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Mike</a:t>
            </a:r>
          </a:p>
          <a:p>
            <a:pPr algn="ctr"/>
            <a:r>
              <a:rPr lang="en-US" sz="2000" i="1" dirty="0" smtClean="0"/>
              <a:t>Development</a:t>
            </a:r>
            <a:endParaRPr lang="en-US" sz="2000" i="1" dirty="0"/>
          </a:p>
        </p:txBody>
      </p:sp>
      <p:pic>
        <p:nvPicPr>
          <p:cNvPr id="13" name="Picture 12" descr="Mik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997792"/>
            <a:ext cx="1777645" cy="16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2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Revised UI Design: </a:t>
            </a:r>
            <a:r>
              <a:rPr lang="en-US" dirty="0" smtClean="0"/>
              <a:t>Event Description</a:t>
            </a:r>
            <a:endParaRPr lang="en-US" dirty="0"/>
          </a:p>
        </p:txBody>
      </p:sp>
      <p:pic>
        <p:nvPicPr>
          <p:cNvPr id="4" name="Content Placeholder 3" descr="Screen Shot 2014-10-31 at 12.01.3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420" r="-152420"/>
          <a:stretch>
            <a:fillRect/>
          </a:stretch>
        </p:blipFill>
        <p:spPr>
          <a:xfrm>
            <a:off x="1219200" y="2122019"/>
            <a:ext cx="9067800" cy="4373679"/>
          </a:xfrm>
        </p:spPr>
      </p:pic>
      <p:pic>
        <p:nvPicPr>
          <p:cNvPr id="5" name="Picture 4" descr="Paper Prototype with both solo screens-page-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33" y="2362201"/>
            <a:ext cx="246210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Scenario #1: Event with Friends </a:t>
            </a:r>
            <a:endParaRPr lang="en-US" dirty="0"/>
          </a:p>
        </p:txBody>
      </p:sp>
      <p:pic>
        <p:nvPicPr>
          <p:cNvPr id="4" name="MediumFi_CreateNew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0" y="1981199"/>
            <a:ext cx="2209800" cy="4615227"/>
          </a:xfrm>
        </p:spPr>
      </p:pic>
    </p:spTree>
    <p:extLst>
      <p:ext uri="{BB962C8B-B14F-4D97-AF65-F5344CB8AC3E}">
        <p14:creationId xmlns:p14="http://schemas.microsoft.com/office/powerpoint/2010/main" val="40722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Scenario #2: Vote Friend’s Event</a:t>
            </a:r>
            <a:endParaRPr lang="en-US" dirty="0"/>
          </a:p>
        </p:txBody>
      </p:sp>
      <p:pic>
        <p:nvPicPr>
          <p:cNvPr id="4" name="MediumFi_ReceiveNotification&amp;Vote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4700" y="2057400"/>
            <a:ext cx="2247900" cy="4480297"/>
          </a:xfrm>
        </p:spPr>
      </p:pic>
    </p:spTree>
    <p:extLst>
      <p:ext uri="{BB962C8B-B14F-4D97-AF65-F5344CB8AC3E}">
        <p14:creationId xmlns:p14="http://schemas.microsoft.com/office/powerpoint/2010/main" val="27250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 #3: Solo Event</a:t>
            </a:r>
            <a:endParaRPr lang="en-US" dirty="0"/>
          </a:p>
        </p:txBody>
      </p:sp>
      <p:pic>
        <p:nvPicPr>
          <p:cNvPr id="4" name="MediumFi_SelectSoloEvent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0" y="2057400"/>
            <a:ext cx="2130425" cy="4449450"/>
          </a:xfrm>
        </p:spPr>
      </p:pic>
    </p:spTree>
    <p:extLst>
      <p:ext uri="{BB962C8B-B14F-4D97-AF65-F5344CB8AC3E}">
        <p14:creationId xmlns:p14="http://schemas.microsoft.com/office/powerpoint/2010/main" val="177514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Proto.io – easy to get base functionality</a:t>
            </a:r>
            <a:endParaRPr lang="en-US" dirty="0" smtClean="0"/>
          </a:p>
          <a:p>
            <a:r>
              <a:rPr lang="en-US" dirty="0" smtClean="0"/>
              <a:t>“Faking” UI</a:t>
            </a:r>
          </a:p>
          <a:p>
            <a:r>
              <a:rPr lang="en-US" dirty="0" smtClean="0"/>
              <a:t>No event curation</a:t>
            </a:r>
          </a:p>
          <a:p>
            <a:r>
              <a:rPr lang="en-US" dirty="0" smtClean="0"/>
              <a:t>No voting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70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Proposed medium-fi </a:t>
            </a:r>
            <a:r>
              <a:rPr lang="en-US" dirty="0" smtClean="0"/>
              <a:t>prototype</a:t>
            </a:r>
          </a:p>
          <a:p>
            <a:pPr lvl="1"/>
            <a:r>
              <a:rPr lang="en-US" dirty="0" smtClean="0"/>
              <a:t>Some changes from lo-fi prototype</a:t>
            </a:r>
            <a:endParaRPr lang="en-US" dirty="0" smtClean="0"/>
          </a:p>
          <a:p>
            <a:r>
              <a:rPr lang="en-US" dirty="0" smtClean="0"/>
              <a:t>Updated tasks + UI + scenarios</a:t>
            </a:r>
          </a:p>
          <a:p>
            <a:r>
              <a:rPr lang="en-US" dirty="0" smtClean="0"/>
              <a:t>Outlined work to fix for future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15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dirty="0" smtClean="0"/>
              <a:t>The Huddle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4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Mission</a:t>
            </a:r>
          </a:p>
          <a:p>
            <a:r>
              <a:rPr lang="en-US" sz="2200" dirty="0" smtClean="0"/>
              <a:t>Tasks</a:t>
            </a:r>
          </a:p>
          <a:p>
            <a:r>
              <a:rPr lang="en-US" sz="2200" dirty="0" smtClean="0"/>
              <a:t>Medium-</a:t>
            </a:r>
            <a:r>
              <a:rPr lang="en-US" sz="2200" dirty="0"/>
              <a:t>fi </a:t>
            </a:r>
            <a:r>
              <a:rPr lang="en-US" sz="2200" dirty="0" smtClean="0"/>
              <a:t>prototype</a:t>
            </a:r>
          </a:p>
          <a:p>
            <a:r>
              <a:rPr lang="en-US" sz="2200" dirty="0" smtClean="0"/>
              <a:t>Updated Scenarios</a:t>
            </a:r>
          </a:p>
          <a:p>
            <a:r>
              <a:rPr lang="en-US" sz="2200" dirty="0" smtClean="0"/>
              <a:t>Tools Used</a:t>
            </a:r>
          </a:p>
          <a:p>
            <a:r>
              <a:rPr lang="en-US" sz="2200" dirty="0" smtClean="0"/>
              <a:t>Summary</a:t>
            </a:r>
          </a:p>
          <a:p>
            <a:endParaRPr lang="en-US" sz="22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953000" y="3124200"/>
            <a:ext cx="685800" cy="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38800" y="3657600"/>
            <a:ext cx="1066800" cy="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724400" y="2514600"/>
            <a:ext cx="228600" cy="0"/>
          </a:xfrm>
          <a:prstGeom prst="line">
            <a:avLst/>
          </a:prstGeom>
          <a:ln w="76200" cmpd="sng">
            <a:head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05600" y="4267200"/>
            <a:ext cx="609600" cy="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315200" y="4953000"/>
            <a:ext cx="762000" cy="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077200" y="5638800"/>
            <a:ext cx="228600" cy="0"/>
          </a:xfrm>
          <a:prstGeom prst="line">
            <a:avLst/>
          </a:prstGeom>
          <a:ln w="76200" cmpd="sng"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53000" y="2283847"/>
            <a:ext cx="0" cy="106895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38800" y="2909410"/>
            <a:ext cx="0" cy="106895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22234" y="3429000"/>
            <a:ext cx="0" cy="106895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315200" y="4036447"/>
            <a:ext cx="0" cy="106895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077200" y="4723382"/>
            <a:ext cx="0" cy="106895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0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Statement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54655" y="5563536"/>
            <a:ext cx="163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Huddle, 2014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8683" y="2549507"/>
            <a:ext cx="63866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“Huddle’s </a:t>
            </a:r>
            <a:r>
              <a:rPr lang="en-US" sz="2400" dirty="0"/>
              <a:t>mission is to remove the </a:t>
            </a:r>
            <a:r>
              <a:rPr lang="en-US" sz="2400" dirty="0" smtClean="0"/>
              <a:t>hassles</a:t>
            </a:r>
          </a:p>
          <a:p>
            <a:pPr algn="ctr"/>
            <a:r>
              <a:rPr lang="en-US" sz="2400" dirty="0" smtClean="0"/>
              <a:t>of event creation </a:t>
            </a:r>
            <a:r>
              <a:rPr lang="en-US" sz="2400" dirty="0"/>
              <a:t>and </a:t>
            </a:r>
            <a:r>
              <a:rPr lang="en-US" sz="2400" dirty="0" smtClean="0"/>
              <a:t>scheduling</a:t>
            </a:r>
          </a:p>
          <a:p>
            <a:pPr algn="ctr"/>
            <a:r>
              <a:rPr lang="en-US" sz="2400" dirty="0" smtClean="0"/>
              <a:t>and </a:t>
            </a:r>
            <a:r>
              <a:rPr lang="en-US" sz="2400" dirty="0"/>
              <a:t>make it easy to discover and explore </a:t>
            </a:r>
            <a:endParaRPr lang="en-US" sz="2400" dirty="0" smtClean="0"/>
          </a:p>
          <a:p>
            <a:pPr algn="ctr"/>
            <a:r>
              <a:rPr lang="en-US" sz="2400" dirty="0" smtClean="0"/>
              <a:t>with </a:t>
            </a:r>
            <a:r>
              <a:rPr lang="en-US" sz="2400" dirty="0"/>
              <a:t>friends</a:t>
            </a:r>
            <a:r>
              <a:rPr lang="en-US" sz="2400" dirty="0" smtClean="0"/>
              <a:t>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996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37218" y="2784187"/>
            <a:ext cx="7492382" cy="3670767"/>
          </a:xfrm>
        </p:spPr>
        <p:txBody>
          <a:bodyPr>
            <a:normAutofit/>
          </a:bodyPr>
          <a:lstStyle/>
          <a:p>
            <a:r>
              <a:rPr lang="en-US" sz="2200" dirty="0" smtClean="0"/>
              <a:t>Scheduling (</a:t>
            </a:r>
            <a:r>
              <a:rPr lang="en-US" sz="2200" dirty="0" smtClean="0">
                <a:solidFill>
                  <a:srgbClr val="FF0000"/>
                </a:solidFill>
              </a:rPr>
              <a:t>voting</a:t>
            </a:r>
            <a:r>
              <a:rPr lang="en-US" sz="2200" dirty="0" smtClean="0"/>
              <a:t>)			complex</a:t>
            </a:r>
          </a:p>
          <a:p>
            <a:endParaRPr lang="en-US" sz="2200" dirty="0" smtClean="0"/>
          </a:p>
          <a:p>
            <a:r>
              <a:rPr lang="en-US" sz="2200" dirty="0" smtClean="0"/>
              <a:t>Communication (</a:t>
            </a:r>
            <a:r>
              <a:rPr lang="en-US" sz="2200" dirty="0" smtClean="0">
                <a:solidFill>
                  <a:srgbClr val="FF0000"/>
                </a:solidFill>
              </a:rPr>
              <a:t>vote+notify</a:t>
            </a:r>
            <a:r>
              <a:rPr lang="en-US" sz="2200" dirty="0" smtClean="0"/>
              <a:t>) 		moderate</a:t>
            </a:r>
          </a:p>
          <a:p>
            <a:endParaRPr lang="en-US" sz="2200" dirty="0"/>
          </a:p>
          <a:p>
            <a:r>
              <a:rPr lang="en-US" sz="2200" dirty="0" smtClean="0"/>
              <a:t>Event curating (</a:t>
            </a:r>
            <a:r>
              <a:rPr lang="en-US" sz="2200" dirty="0" smtClean="0">
                <a:solidFill>
                  <a:srgbClr val="FF0000"/>
                </a:solidFill>
              </a:rPr>
              <a:t>creation</a:t>
            </a:r>
            <a:r>
              <a:rPr lang="en-US" sz="2200" dirty="0" smtClean="0">
                <a:solidFill>
                  <a:srgbClr val="000000"/>
                </a:solidFill>
              </a:rPr>
              <a:t>)</a:t>
            </a:r>
            <a:r>
              <a:rPr lang="en-US" sz="2200" dirty="0" smtClean="0"/>
              <a:t>		simple</a:t>
            </a:r>
          </a:p>
          <a:p>
            <a:endParaRPr lang="en-US" sz="2200" dirty="0" smtClean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715000" y="2933896"/>
            <a:ext cx="0" cy="2628704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715000" y="2933896"/>
            <a:ext cx="0" cy="175064"/>
          </a:xfrm>
          <a:prstGeom prst="line">
            <a:avLst/>
          </a:prstGeom>
          <a:ln w="76200" cmpd="sng"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15000" y="5257800"/>
            <a:ext cx="0" cy="282136"/>
          </a:xfrm>
          <a:prstGeom prst="line">
            <a:avLst/>
          </a:prstGeom>
          <a:ln w="76200" cmpd="sng"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55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Revised UI Design: Home Screen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-157327" r="-157327"/>
          <a:stretch>
            <a:fillRect/>
          </a:stretch>
        </p:blipFill>
        <p:spPr>
          <a:xfrm>
            <a:off x="1652931" y="2057400"/>
            <a:ext cx="9167469" cy="4421753"/>
          </a:xfrm>
        </p:spPr>
      </p:pic>
      <p:pic>
        <p:nvPicPr>
          <p:cNvPr id="4" name="Picture 3" descr="Paper Prototype with both solo screens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25312"/>
            <a:ext cx="2362200" cy="39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Revised UI Design: Calendar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-157486" r="-157486"/>
          <a:stretch>
            <a:fillRect/>
          </a:stretch>
        </p:blipFill>
        <p:spPr>
          <a:xfrm>
            <a:off x="1586777" y="2057400"/>
            <a:ext cx="9005023" cy="4343400"/>
          </a:xfrm>
        </p:spPr>
      </p:pic>
      <p:pic>
        <p:nvPicPr>
          <p:cNvPr id="4" name="Picture 3" descr="Paper Prototype with both solo screens-page-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69807"/>
            <a:ext cx="2285534" cy="382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6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Revised UI Design: Add Friends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l="-148637" r="-148637"/>
          <a:stretch>
            <a:fillRect/>
          </a:stretch>
        </p:blipFill>
        <p:spPr>
          <a:xfrm>
            <a:off x="58313" y="2207647"/>
            <a:ext cx="9009487" cy="4345553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904" y="2133600"/>
            <a:ext cx="2282296" cy="4343400"/>
          </a:xfrm>
          <a:prstGeom prst="rect">
            <a:avLst/>
          </a:prstGeom>
        </p:spPr>
      </p:pic>
      <p:pic>
        <p:nvPicPr>
          <p:cNvPr id="5" name="Picture 4" descr="Paper Prototype with both solo screens-page-0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5" y="2590800"/>
            <a:ext cx="2199005" cy="36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Revised UI Design: Curated Event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144052" r="-144052"/>
          <a:stretch>
            <a:fillRect/>
          </a:stretch>
        </p:blipFill>
        <p:spPr>
          <a:xfrm>
            <a:off x="1429913" y="2057400"/>
            <a:ext cx="9009487" cy="4345553"/>
          </a:xfrm>
        </p:spPr>
      </p:pic>
      <p:pic>
        <p:nvPicPr>
          <p:cNvPr id="4" name="Picture 3" descr="Paper Prototype with both solo screens-page-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07227"/>
            <a:ext cx="2133600" cy="351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5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Revised UI Design: New Event + Votes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55275" r="-155275"/>
          <a:stretch>
            <a:fillRect/>
          </a:stretch>
        </p:blipFill>
        <p:spPr>
          <a:xfrm>
            <a:off x="2484428" y="2135904"/>
            <a:ext cx="9478972" cy="4572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200" y="2135904"/>
            <a:ext cx="2294800" cy="4572000"/>
          </a:xfrm>
          <a:prstGeom prst="rect">
            <a:avLst/>
          </a:prstGeom>
        </p:spPr>
      </p:pic>
      <p:pic>
        <p:nvPicPr>
          <p:cNvPr id="6" name="Picture 5" descr="Paper Prototype with both solo screens-page-0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61128"/>
            <a:ext cx="2286000" cy="376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4357</TotalTime>
  <Words>178</Words>
  <Application>Microsoft Macintosh PowerPoint</Application>
  <PresentationFormat>On-screen Show (4:3)</PresentationFormat>
  <Paragraphs>55</Paragraphs>
  <Slides>16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Perception</vt:lpstr>
      <vt:lpstr>Huddle</vt:lpstr>
      <vt:lpstr>Agenda</vt:lpstr>
      <vt:lpstr>Mission Statement</vt:lpstr>
      <vt:lpstr>Tasks</vt:lpstr>
      <vt:lpstr>Revised UI Design: Home Screen</vt:lpstr>
      <vt:lpstr>Revised UI Design: Calendar</vt:lpstr>
      <vt:lpstr>Revised UI Design: Add Friends</vt:lpstr>
      <vt:lpstr>Revised UI Design: Curated Event</vt:lpstr>
      <vt:lpstr>Revised UI Design: New Event + Votes</vt:lpstr>
      <vt:lpstr>Revised UI Design: Event Description</vt:lpstr>
      <vt:lpstr>Scenario #1: Event with Friends </vt:lpstr>
      <vt:lpstr>Scenario #2: Vote Friend’s Event</vt:lpstr>
      <vt:lpstr>Scenario #3: Solo Event</vt:lpstr>
      <vt:lpstr>Tools Used</vt:lpstr>
      <vt:lpstr>Summary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(Name of App)</dc:title>
  <dc:creator>Joe Polin</dc:creator>
  <cp:lastModifiedBy>Michael Weingert</cp:lastModifiedBy>
  <cp:revision>90</cp:revision>
  <dcterms:created xsi:type="dcterms:W3CDTF">2014-10-08T17:28:41Z</dcterms:created>
  <dcterms:modified xsi:type="dcterms:W3CDTF">2014-10-31T17:31:07Z</dcterms:modified>
</cp:coreProperties>
</file>