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92" r:id="rId9"/>
    <p:sldId id="293" r:id="rId10"/>
    <p:sldId id="264" r:id="rId11"/>
    <p:sldId id="294" r:id="rId12"/>
    <p:sldId id="262" r:id="rId13"/>
    <p:sldId id="295" r:id="rId14"/>
    <p:sldId id="296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21" d="100"/>
          <a:sy n="121" d="100"/>
        </p:scale>
        <p:origin x="-80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ACF2B-47D2-5449-82A8-D734269B90E2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79C7F-A4DD-7745-8A12-1483CA8D3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Need real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9C7F-A4DD-7745-8A12-1483CA8D37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2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9C7F-A4DD-7745-8A12-1483CA8D37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Need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9C7F-A4DD-7745-8A12-1483CA8D37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Need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9C7F-A4DD-7745-8A12-1483CA8D37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Need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9C7F-A4DD-7745-8A12-1483CA8D37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Need real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9C7F-A4DD-7745-8A12-1483CA8D37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2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3686"/>
            <a:ext cx="8913813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33" y="2283847"/>
            <a:ext cx="7610476" cy="3670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Huddle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Social Event Discovery</a:t>
            </a:r>
            <a:endParaRPr lang="en-US" dirty="0"/>
          </a:p>
        </p:txBody>
      </p:sp>
      <p:pic>
        <p:nvPicPr>
          <p:cNvPr id="5" name="Picture 4" descr="0413d07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2" b="100000" l="0" r="100000">
                        <a14:foregroundMark x1="61037" y1="90468" x2="67559" y2="80769"/>
                        <a14:foregroundMark x1="77258" y1="88963" x2="88294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59" y="3873555"/>
            <a:ext cx="1708541" cy="1708541"/>
          </a:xfrm>
          <a:prstGeom prst="rect">
            <a:avLst/>
          </a:prstGeom>
        </p:spPr>
      </p:pic>
      <p:pic>
        <p:nvPicPr>
          <p:cNvPr id="6" name="Picture 5" descr="IMG_20141008_22535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8"/>
          <a:stretch/>
        </p:blipFill>
        <p:spPr>
          <a:xfrm>
            <a:off x="3284995" y="3997792"/>
            <a:ext cx="1354587" cy="1592123"/>
          </a:xfrm>
          <a:prstGeom prst="rect">
            <a:avLst/>
          </a:prstGeom>
        </p:spPr>
      </p:pic>
      <p:pic>
        <p:nvPicPr>
          <p:cNvPr id="7" name="Picture 6" descr="nadav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1"/>
          <a:stretch/>
        </p:blipFill>
        <p:spPr>
          <a:xfrm>
            <a:off x="1269912" y="3997792"/>
            <a:ext cx="1687977" cy="1600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5170" y="5704314"/>
            <a:ext cx="1384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</a:rPr>
              <a:t>Nadav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000" i="1" dirty="0" smtClean="0"/>
              <a:t>Manager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318955" y="5696495"/>
            <a:ext cx="1226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Brandon</a:t>
            </a:r>
          </a:p>
          <a:p>
            <a:pPr algn="ctr"/>
            <a:r>
              <a:rPr lang="en-US" sz="2000" i="1" dirty="0" smtClean="0"/>
              <a:t>Design</a:t>
            </a:r>
            <a:endParaRPr lang="en-US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8460" y="5696495"/>
            <a:ext cx="1650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Joe</a:t>
            </a:r>
          </a:p>
          <a:p>
            <a:pPr algn="ctr"/>
            <a:r>
              <a:rPr lang="en-US" sz="2000" i="1" dirty="0" smtClean="0"/>
              <a:t>User Testing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3168" y="5704314"/>
            <a:ext cx="1936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Mike</a:t>
            </a:r>
          </a:p>
          <a:p>
            <a:pPr algn="ctr"/>
            <a:r>
              <a:rPr lang="en-US" sz="2000" i="1" dirty="0" smtClean="0"/>
              <a:t>Development</a:t>
            </a:r>
            <a:endParaRPr lang="en-US" sz="2000" i="1" dirty="0"/>
          </a:p>
        </p:txBody>
      </p:sp>
      <p:pic>
        <p:nvPicPr>
          <p:cNvPr id="13" name="Picture 12" descr="Mik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97792"/>
            <a:ext cx="1777645" cy="16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33" y="2283847"/>
            <a:ext cx="7265267" cy="411674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Tested on three people from out target audience</a:t>
            </a:r>
          </a:p>
          <a:p>
            <a:pPr>
              <a:buFontTx/>
              <a:buChar char="-"/>
            </a:pPr>
            <a:r>
              <a:rPr lang="en-US" sz="2200" dirty="0"/>
              <a:t>Mid 20’s</a:t>
            </a:r>
          </a:p>
          <a:p>
            <a:pPr>
              <a:buFontTx/>
              <a:buChar char="-"/>
            </a:pPr>
            <a:r>
              <a:rPr lang="en-US" sz="2200" dirty="0"/>
              <a:t>Rely on mobile device to find and coordinate    </a:t>
            </a:r>
            <a:r>
              <a:rPr lang="en-US" sz="2200" dirty="0" smtClean="0"/>
              <a:t>events</a:t>
            </a:r>
            <a:endParaRPr lang="en-US" sz="2200" dirty="0" smtClean="0"/>
          </a:p>
          <a:p>
            <a:r>
              <a:rPr lang="en-US" sz="2200" dirty="0" smtClean="0"/>
              <a:t>Quiet environment </a:t>
            </a:r>
            <a:endParaRPr lang="en-US" sz="2200" dirty="0"/>
          </a:p>
          <a:p>
            <a:r>
              <a:rPr lang="en-US" sz="2200" dirty="0" smtClean="0"/>
              <a:t>All agreed to participate, without compensation</a:t>
            </a:r>
          </a:p>
          <a:p>
            <a:pPr marL="342900" lvl="3" indent="-342900">
              <a:spcBef>
                <a:spcPts val="2000"/>
              </a:spcBef>
              <a:buClr>
                <a:schemeClr val="accent1"/>
              </a:buClr>
              <a:buFontTx/>
              <a:buChar char="-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72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33" y="2283847"/>
            <a:ext cx="7265267" cy="411674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Brief </a:t>
            </a:r>
            <a:r>
              <a:rPr lang="en-US" sz="2400" dirty="0"/>
              <a:t>overview and </a:t>
            </a:r>
            <a:r>
              <a:rPr lang="en-US" sz="2400" dirty="0" smtClean="0"/>
              <a:t>purpose</a:t>
            </a:r>
          </a:p>
          <a:p>
            <a:r>
              <a:rPr lang="en-US" sz="2400" dirty="0" smtClean="0"/>
              <a:t>Users </a:t>
            </a:r>
            <a:r>
              <a:rPr lang="en-US" sz="2400" dirty="0"/>
              <a:t>were instructed to think out </a:t>
            </a:r>
            <a:r>
              <a:rPr lang="en-US" sz="2400" dirty="0" smtClean="0"/>
              <a:t>loud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webcam </a:t>
            </a:r>
            <a:r>
              <a:rPr lang="en-US" sz="2400" dirty="0" smtClean="0"/>
              <a:t>recorded actions </a:t>
            </a:r>
            <a:r>
              <a:rPr lang="en-US" sz="2400" dirty="0"/>
              <a:t>and </a:t>
            </a:r>
            <a:r>
              <a:rPr lang="en-US" sz="2400" dirty="0" smtClean="0"/>
              <a:t>dialogue</a:t>
            </a:r>
            <a:r>
              <a:rPr lang="en-US" sz="2400" dirty="0"/>
              <a:t> </a:t>
            </a:r>
          </a:p>
          <a:p>
            <a:r>
              <a:rPr lang="en-US" sz="2400" dirty="0" smtClean="0"/>
              <a:t>Subjects were </a:t>
            </a:r>
            <a:r>
              <a:rPr lang="en-US" sz="2400" dirty="0"/>
              <a:t>prompted to create an </a:t>
            </a:r>
            <a:r>
              <a:rPr lang="en-US" sz="2400" dirty="0" smtClean="0"/>
              <a:t>outing, respond </a:t>
            </a:r>
            <a:r>
              <a:rPr lang="en-US" sz="2400" dirty="0"/>
              <a:t>to an outing </a:t>
            </a:r>
            <a:r>
              <a:rPr lang="en-US" sz="2400" dirty="0" smtClean="0"/>
              <a:t>invitation, find </a:t>
            </a:r>
            <a:r>
              <a:rPr lang="en-US" sz="2400" dirty="0"/>
              <a:t>something to do </a:t>
            </a:r>
            <a:r>
              <a:rPr lang="en-US" sz="2400" dirty="0" smtClean="0"/>
              <a:t>alone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three scenarios allowed all three of the major tasks to be tested, sometimes multiple times</a:t>
            </a:r>
            <a:r>
              <a:rPr lang="en-US" sz="24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2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Positive - </a:t>
            </a:r>
            <a:r>
              <a:rPr lang="en-US" sz="2400" dirty="0"/>
              <a:t>subjects </a:t>
            </a:r>
            <a:r>
              <a:rPr lang="en-US" sz="2400" dirty="0" smtClean="0"/>
              <a:t>expressed </a:t>
            </a:r>
            <a:r>
              <a:rPr lang="en-US" sz="2400" dirty="0"/>
              <a:t>satisfaction with the layout and </a:t>
            </a:r>
            <a:r>
              <a:rPr lang="en-US" sz="2400" dirty="0" smtClean="0"/>
              <a:t>flow</a:t>
            </a:r>
          </a:p>
          <a:p>
            <a:r>
              <a:rPr lang="en-US" sz="2400" dirty="0" smtClean="0"/>
              <a:t>Workflow </a:t>
            </a:r>
            <a:r>
              <a:rPr lang="en-US" sz="2400" dirty="0"/>
              <a:t>for creating an outing appeared easy to figure </a:t>
            </a:r>
            <a:r>
              <a:rPr lang="en-US" sz="2400" dirty="0" smtClean="0"/>
              <a:t>out</a:t>
            </a:r>
          </a:p>
          <a:p>
            <a:r>
              <a:rPr lang="en-US" sz="2400" dirty="0" smtClean="0"/>
              <a:t>Subjects </a:t>
            </a:r>
            <a:r>
              <a:rPr lang="en-US" sz="2400" dirty="0"/>
              <a:t>had a strong sense of how the app worked and navigated </a:t>
            </a:r>
            <a:r>
              <a:rPr lang="en-US" sz="2400" dirty="0" smtClean="0"/>
              <a:t>easily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number of clear shortcomings that confused, handicapped, or frustrated </a:t>
            </a:r>
            <a:r>
              <a:rPr lang="en-US" sz="2400" dirty="0" smtClean="0"/>
              <a:t>subjects: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51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41019"/>
              </p:ext>
            </p:extLst>
          </p:nvPr>
        </p:nvGraphicFramePr>
        <p:xfrm>
          <a:off x="583333" y="2209800"/>
          <a:ext cx="7772400" cy="4262113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3886200"/>
                <a:gridCol w="1828800"/>
                <a:gridCol w="2057400"/>
              </a:tblGrid>
              <a:tr h="363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Critical Incident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Severity Rating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Experienced by user(s):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398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‘Next’ button on calendar screen; month- or page-next?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1, 3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266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Does tapping on event vote or open info?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50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Outing selection on home screen; vote button confusing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32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New Event on event feed seems out of place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254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Inconsistent terminology: event, outing, activity, etc.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37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Name of outing happens automatically? How?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331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does Leave mean on event page?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53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Did not consider voting for multiple events or voting directly on event page.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2, 3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26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 intuitive interaction on event page when going solo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  <a:tr h="34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Outing creator should be able to propose events first.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0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Results </a:t>
            </a:r>
            <a:r>
              <a:rPr lang="en-US" dirty="0" smtClean="0"/>
              <a:t>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Major takeaways:</a:t>
            </a:r>
          </a:p>
          <a:p>
            <a:pPr>
              <a:buFontTx/>
              <a:buChar char="-"/>
            </a:pPr>
            <a:r>
              <a:rPr lang="en-US" sz="2400" dirty="0"/>
              <a:t>G</a:t>
            </a:r>
            <a:r>
              <a:rPr lang="en-US" sz="2400" dirty="0" smtClean="0"/>
              <a:t>eneral flow – date &gt; friends &gt; events</a:t>
            </a:r>
          </a:p>
          <a:p>
            <a:pPr>
              <a:buFontTx/>
              <a:buChar char="-"/>
            </a:pPr>
            <a:r>
              <a:rPr lang="en-US" sz="2400" dirty="0" smtClean="0"/>
              <a:t>Buttons – “Leave”, “Vote”, “</a:t>
            </a:r>
            <a:r>
              <a:rPr lang="en-US" sz="2400" dirty="0"/>
              <a:t>Next.”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Terminology </a:t>
            </a:r>
            <a:r>
              <a:rPr lang="en-US" sz="2400" dirty="0"/>
              <a:t>–</a:t>
            </a:r>
            <a:r>
              <a:rPr lang="en-US" sz="2400" dirty="0" smtClean="0"/>
              <a:t> event </a:t>
            </a:r>
            <a:r>
              <a:rPr lang="en-US" sz="2400" dirty="0"/>
              <a:t>/ activity / </a:t>
            </a:r>
            <a:r>
              <a:rPr lang="en-US" sz="2400" dirty="0" smtClean="0"/>
              <a:t>outing</a:t>
            </a:r>
          </a:p>
          <a:p>
            <a:pPr>
              <a:buFontTx/>
              <a:buChar char="-"/>
            </a:pPr>
            <a:r>
              <a:rPr lang="en-US" sz="2400" dirty="0"/>
              <a:t>S</a:t>
            </a:r>
            <a:r>
              <a:rPr lang="en-US" sz="2400" dirty="0" smtClean="0"/>
              <a:t>olo flow – consistency vs. functionality</a:t>
            </a:r>
          </a:p>
          <a:p>
            <a:pPr>
              <a:buFontTx/>
              <a:buChar char="-"/>
            </a:pPr>
            <a:r>
              <a:rPr lang="en-US" sz="2400" dirty="0" smtClean="0"/>
              <a:t>The “what now?” question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30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dirty="0" smtClean="0"/>
              <a:t>The Huddle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Mission</a:t>
            </a:r>
            <a:endParaRPr lang="en-US" sz="2200" dirty="0" smtClean="0"/>
          </a:p>
          <a:p>
            <a:r>
              <a:rPr lang="en-US" sz="2200" dirty="0" smtClean="0"/>
              <a:t>Tasks</a:t>
            </a:r>
            <a:endParaRPr lang="en-US" sz="2200" dirty="0" smtClean="0"/>
          </a:p>
          <a:p>
            <a:r>
              <a:rPr lang="en-US" sz="2200" dirty="0" smtClean="0"/>
              <a:t>Lo</a:t>
            </a:r>
            <a:r>
              <a:rPr lang="en-US" sz="2200" dirty="0"/>
              <a:t>-fi prototype structure</a:t>
            </a:r>
            <a:endParaRPr lang="en-US" sz="2200" dirty="0" smtClean="0"/>
          </a:p>
          <a:p>
            <a:r>
              <a:rPr lang="en-US" sz="2200" dirty="0" smtClean="0"/>
              <a:t>Scenarios</a:t>
            </a:r>
            <a:endParaRPr lang="en-US" sz="2200" dirty="0" smtClean="0"/>
          </a:p>
          <a:p>
            <a:r>
              <a:rPr lang="en-US" sz="2200" dirty="0" smtClean="0"/>
              <a:t>Method &amp; Results</a:t>
            </a:r>
            <a:endParaRPr lang="en-US" sz="2200" dirty="0" smtClean="0"/>
          </a:p>
          <a:p>
            <a:r>
              <a:rPr lang="en-US" sz="2200" dirty="0" smtClean="0"/>
              <a:t>UI suggestions and Discussion</a:t>
            </a:r>
            <a:endParaRPr lang="en-US" sz="2200" dirty="0" smtClean="0"/>
          </a:p>
          <a:p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3124200"/>
            <a:ext cx="6858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3657600"/>
            <a:ext cx="10668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2514600"/>
            <a:ext cx="228600" cy="0"/>
          </a:xfrm>
          <a:prstGeom prst="line">
            <a:avLst/>
          </a:prstGeom>
          <a:ln w="76200" cmpd="sng"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4267200"/>
            <a:ext cx="6096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15200" y="4953000"/>
            <a:ext cx="7620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77200" y="5638800"/>
            <a:ext cx="228600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3000" y="2283847"/>
            <a:ext cx="0" cy="106895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909410"/>
            <a:ext cx="0" cy="106895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22234" y="3429000"/>
            <a:ext cx="0" cy="106895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15200" y="4036447"/>
            <a:ext cx="0" cy="106895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77200" y="4723382"/>
            <a:ext cx="0" cy="106895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96043" y="5563536"/>
            <a:ext cx="175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Geneva, 1998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8683" y="2549507"/>
            <a:ext cx="6386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“Huddle’s </a:t>
            </a:r>
            <a:r>
              <a:rPr lang="en-US" sz="2400" dirty="0"/>
              <a:t>mission is to remove the </a:t>
            </a:r>
            <a:r>
              <a:rPr lang="en-US" sz="2400" dirty="0" smtClean="0"/>
              <a:t>hassles</a:t>
            </a:r>
          </a:p>
          <a:p>
            <a:pPr algn="ctr"/>
            <a:r>
              <a:rPr lang="en-US" sz="2400" dirty="0" smtClean="0"/>
              <a:t>of event creation </a:t>
            </a:r>
            <a:r>
              <a:rPr lang="en-US" sz="2400" dirty="0"/>
              <a:t>and </a:t>
            </a:r>
            <a:r>
              <a:rPr lang="en-US" sz="2400" dirty="0" smtClean="0"/>
              <a:t>scheduling</a:t>
            </a:r>
          </a:p>
          <a:p>
            <a:pPr algn="ctr"/>
            <a:r>
              <a:rPr lang="en-US" sz="2400" dirty="0" smtClean="0"/>
              <a:t>and </a:t>
            </a:r>
            <a:r>
              <a:rPr lang="en-US" sz="2400" dirty="0"/>
              <a:t>make it easy to discover and explore </a:t>
            </a:r>
            <a:endParaRPr lang="en-US" sz="2400" dirty="0" smtClean="0"/>
          </a:p>
          <a:p>
            <a:pPr algn="ctr"/>
            <a:r>
              <a:rPr lang="en-US" sz="2400" dirty="0" smtClean="0"/>
              <a:t>with </a:t>
            </a:r>
            <a:r>
              <a:rPr lang="en-US" sz="2400" dirty="0"/>
              <a:t>friends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9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7218" y="2784187"/>
            <a:ext cx="7492382" cy="367076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Scheduling 				complex</a:t>
            </a:r>
          </a:p>
          <a:p>
            <a:endParaRPr lang="en-US" sz="2200" dirty="0" smtClean="0"/>
          </a:p>
          <a:p>
            <a:r>
              <a:rPr lang="en-US" sz="2200" dirty="0" smtClean="0"/>
              <a:t>Communicating (voting) 		moderate</a:t>
            </a:r>
          </a:p>
          <a:p>
            <a:endParaRPr lang="en-US" sz="2200" dirty="0"/>
          </a:p>
          <a:p>
            <a:r>
              <a:rPr lang="en-US" sz="2200" dirty="0" smtClean="0"/>
              <a:t>Event curating 				simple</a:t>
            </a:r>
          </a:p>
          <a:p>
            <a:endParaRPr lang="en-US" sz="2200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15000" y="2933896"/>
            <a:ext cx="0" cy="2628704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15000" y="2933896"/>
            <a:ext cx="0" cy="175064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0" y="5257800"/>
            <a:ext cx="0" cy="282136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7916327" y="5485228"/>
            <a:ext cx="952500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" y="3124200"/>
            <a:ext cx="75057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</a:t>
            </a:r>
            <a:r>
              <a:rPr lang="en-US" dirty="0"/>
              <a:t>-fi prototype structure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4326916"/>
            <a:ext cx="39624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3509108"/>
            <a:ext cx="3962400" cy="508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95800" y="5485228"/>
            <a:ext cx="3429000" cy="117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aper Prototype with both solo screens-page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14" y="3505200"/>
            <a:ext cx="981686" cy="1643432"/>
          </a:xfrm>
          <a:prstGeom prst="rect">
            <a:avLst/>
          </a:prstGeom>
        </p:spPr>
      </p:pic>
      <p:pic>
        <p:nvPicPr>
          <p:cNvPr id="5" name="Picture 4" descr="Paper Prototype with both solo screens-page-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979805" cy="1643432"/>
          </a:xfrm>
          <a:prstGeom prst="rect">
            <a:avLst/>
          </a:prstGeom>
        </p:spPr>
      </p:pic>
      <p:pic>
        <p:nvPicPr>
          <p:cNvPr id="7" name="Picture 6" descr="Paper Prototype with both solo screens-page-0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4" y="4724400"/>
            <a:ext cx="980813" cy="1643432"/>
          </a:xfrm>
          <a:prstGeom prst="rect">
            <a:avLst/>
          </a:prstGeom>
        </p:spPr>
      </p:pic>
      <p:pic>
        <p:nvPicPr>
          <p:cNvPr id="8" name="Picture 7" descr="Paper Prototype with both solo screens-page-0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2472"/>
            <a:ext cx="1083696" cy="1643432"/>
          </a:xfrm>
          <a:prstGeom prst="rect">
            <a:avLst/>
          </a:prstGeom>
        </p:spPr>
      </p:pic>
      <p:pic>
        <p:nvPicPr>
          <p:cNvPr id="10" name="Picture 9" descr="Paper Prototype with both solo screens-page-0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4" y="2683484"/>
            <a:ext cx="998250" cy="1643432"/>
          </a:xfrm>
          <a:prstGeom prst="rect">
            <a:avLst/>
          </a:prstGeom>
        </p:spPr>
      </p:pic>
      <p:pic>
        <p:nvPicPr>
          <p:cNvPr id="13" name="Picture 12" descr="Paper Prototype with both solo screens-page-0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" y="3509108"/>
            <a:ext cx="989556" cy="1643432"/>
          </a:xfrm>
          <a:prstGeom prst="rect">
            <a:avLst/>
          </a:prstGeom>
        </p:spPr>
      </p:pic>
      <p:pic>
        <p:nvPicPr>
          <p:cNvPr id="14" name="Picture 13" descr="Paper Prototype with both solo screens-page-0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50" y="4724400"/>
            <a:ext cx="998250" cy="1643432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458244" y="3124200"/>
            <a:ext cx="227556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95800" y="3509108"/>
            <a:ext cx="0" cy="19812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495800" y="3514188"/>
            <a:ext cx="227556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495800" y="5485228"/>
            <a:ext cx="227556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807960" y="3124200"/>
            <a:ext cx="1060867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10500" y="3514188"/>
            <a:ext cx="1058327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Paper Prototype with both solo screens-page-00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95" y="4734453"/>
            <a:ext cx="979805" cy="1636091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H="1">
            <a:off x="457200" y="4326916"/>
            <a:ext cx="227556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</a:t>
            </a:r>
            <a:r>
              <a:rPr lang="en-US" dirty="0"/>
              <a:t>-fi prototype structure</a:t>
            </a:r>
            <a:endParaRPr lang="en-US" dirty="0"/>
          </a:p>
        </p:txBody>
      </p:sp>
      <p:pic>
        <p:nvPicPr>
          <p:cNvPr id="46" name="image04.png" descr="Screen Shot 2014-10-23 at 11.24.52 PM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2648462"/>
            <a:ext cx="3900805" cy="2914138"/>
          </a:xfrm>
          <a:prstGeom prst="rect">
            <a:avLst/>
          </a:prstGeom>
          <a:ln/>
        </p:spPr>
      </p:pic>
      <p:pic>
        <p:nvPicPr>
          <p:cNvPr id="47" name="image05.png" descr="Screen Shot 2014-10-23 at 11.31.27 PM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66934" y="2648038"/>
            <a:ext cx="4546879" cy="291413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13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5800" y="4953000"/>
            <a:ext cx="75057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0644" y="4953000"/>
            <a:ext cx="227556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60360" y="4953000"/>
            <a:ext cx="228600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88" y="2283847"/>
            <a:ext cx="7610476" cy="4229917"/>
          </a:xfrm>
        </p:spPr>
        <p:txBody>
          <a:bodyPr>
            <a:noAutofit/>
          </a:bodyPr>
          <a:lstStyle/>
          <a:p>
            <a:r>
              <a:rPr lang="en-US" sz="2200" dirty="0" smtClean="0"/>
              <a:t>Want to go out with friends</a:t>
            </a:r>
          </a:p>
          <a:p>
            <a:pPr marL="349250" lvl="1" indent="0">
              <a:buNone/>
            </a:pPr>
            <a:r>
              <a:rPr lang="en-US" sz="2200" dirty="0" smtClean="0"/>
              <a:t>Tasks: scheduling, communicating, event curating</a:t>
            </a:r>
          </a:p>
          <a:p>
            <a:pPr lvl="1">
              <a:buFontTx/>
              <a:buChar char="-"/>
            </a:pPr>
            <a:endParaRPr lang="en-US" sz="2200" dirty="0"/>
          </a:p>
        </p:txBody>
      </p:sp>
      <p:pic>
        <p:nvPicPr>
          <p:cNvPr id="5" name="Picture 4" descr="Paper Prototype with both solo screens-page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82012"/>
            <a:ext cx="981686" cy="1643432"/>
          </a:xfrm>
          <a:prstGeom prst="rect">
            <a:avLst/>
          </a:prstGeom>
        </p:spPr>
      </p:pic>
      <p:pic>
        <p:nvPicPr>
          <p:cNvPr id="6" name="Picture 5" descr="Paper Prototype with both solo screens-page-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95" y="4182012"/>
            <a:ext cx="979805" cy="1643432"/>
          </a:xfrm>
          <a:prstGeom prst="rect">
            <a:avLst/>
          </a:prstGeom>
        </p:spPr>
      </p:pic>
      <p:pic>
        <p:nvPicPr>
          <p:cNvPr id="7" name="Picture 6" descr="Paper Prototype with both solo screens-page-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48" y="4191000"/>
            <a:ext cx="1083696" cy="1643432"/>
          </a:xfrm>
          <a:prstGeom prst="rect">
            <a:avLst/>
          </a:prstGeom>
        </p:spPr>
      </p:pic>
      <p:pic>
        <p:nvPicPr>
          <p:cNvPr id="8" name="Picture 7" descr="Paper Prototype with both solo screens-page-0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50" y="4182012"/>
            <a:ext cx="998250" cy="1643432"/>
          </a:xfrm>
          <a:prstGeom prst="rect">
            <a:avLst/>
          </a:prstGeom>
        </p:spPr>
      </p:pic>
      <p:pic>
        <p:nvPicPr>
          <p:cNvPr id="9" name="Picture 8" descr="Paper Prototype with both solo screens-page-0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8" y="4185920"/>
            <a:ext cx="989556" cy="1643432"/>
          </a:xfrm>
          <a:prstGeom prst="rect">
            <a:avLst/>
          </a:prstGeom>
        </p:spPr>
      </p:pic>
      <p:pic>
        <p:nvPicPr>
          <p:cNvPr id="14" name="Picture 13" descr="Paper Prototype with both solo screens-page-0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95" y="4198341"/>
            <a:ext cx="979805" cy="16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5800" y="4953000"/>
            <a:ext cx="38100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0644" y="4953000"/>
            <a:ext cx="227556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92345" y="4953000"/>
            <a:ext cx="228600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88" y="2283847"/>
            <a:ext cx="7610476" cy="4229917"/>
          </a:xfrm>
        </p:spPr>
        <p:txBody>
          <a:bodyPr>
            <a:noAutofit/>
          </a:bodyPr>
          <a:lstStyle/>
          <a:p>
            <a:r>
              <a:rPr lang="en-US" sz="2200" dirty="0" smtClean="0"/>
              <a:t>Receive and respond to Huddle invite</a:t>
            </a:r>
          </a:p>
          <a:p>
            <a:pPr marL="349250" lvl="1" indent="0">
              <a:buNone/>
            </a:pPr>
            <a:r>
              <a:rPr lang="en-US" sz="2200" dirty="0" smtClean="0"/>
              <a:t>Tasks: scheduling, communicating, event curating</a:t>
            </a:r>
          </a:p>
          <a:p>
            <a:pPr lvl="1">
              <a:buFontTx/>
              <a:buChar char="-"/>
            </a:pPr>
            <a:endParaRPr lang="en-US" sz="2200" dirty="0"/>
          </a:p>
        </p:txBody>
      </p:sp>
      <p:pic>
        <p:nvPicPr>
          <p:cNvPr id="7" name="Picture 6" descr="Paper Prototype with both solo screens-page-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91000"/>
            <a:ext cx="1083696" cy="1643432"/>
          </a:xfrm>
          <a:prstGeom prst="rect">
            <a:avLst/>
          </a:prstGeom>
        </p:spPr>
      </p:pic>
      <p:pic>
        <p:nvPicPr>
          <p:cNvPr id="8" name="Picture 7" descr="Paper Prototype with both solo screens-page-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91000"/>
            <a:ext cx="998250" cy="1643432"/>
          </a:xfrm>
          <a:prstGeom prst="rect">
            <a:avLst/>
          </a:prstGeom>
        </p:spPr>
      </p:pic>
      <p:pic>
        <p:nvPicPr>
          <p:cNvPr id="14" name="Picture 13" descr="Screenshot 2014-10-24 00.32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3134651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5800" y="4953000"/>
            <a:ext cx="75057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0644" y="4953000"/>
            <a:ext cx="227556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60360" y="4953000"/>
            <a:ext cx="228600" cy="0"/>
          </a:xfrm>
          <a:prstGeom prst="line">
            <a:avLst/>
          </a:prstGeom>
          <a:ln w="76200" cmpd="sng"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88" y="2283847"/>
            <a:ext cx="7610476" cy="4229917"/>
          </a:xfrm>
        </p:spPr>
        <p:txBody>
          <a:bodyPr>
            <a:noAutofit/>
          </a:bodyPr>
          <a:lstStyle/>
          <a:p>
            <a:r>
              <a:rPr lang="en-US" sz="2200" dirty="0" smtClean="0"/>
              <a:t>Going Solo</a:t>
            </a:r>
          </a:p>
          <a:p>
            <a:pPr marL="349250" lvl="1" indent="0">
              <a:buNone/>
            </a:pPr>
            <a:r>
              <a:rPr lang="en-US" sz="2200" dirty="0" smtClean="0"/>
              <a:t>Tasks: scheduling, event curating</a:t>
            </a:r>
          </a:p>
          <a:p>
            <a:pPr lvl="1">
              <a:buFontTx/>
              <a:buChar char="-"/>
            </a:pPr>
            <a:endParaRPr lang="en-US" sz="2200" dirty="0"/>
          </a:p>
        </p:txBody>
      </p:sp>
      <p:pic>
        <p:nvPicPr>
          <p:cNvPr id="5" name="Picture 4" descr="Paper Prototype with both solo screens-page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48" y="4182012"/>
            <a:ext cx="981686" cy="1643432"/>
          </a:xfrm>
          <a:prstGeom prst="rect">
            <a:avLst/>
          </a:prstGeom>
        </p:spPr>
      </p:pic>
      <p:pic>
        <p:nvPicPr>
          <p:cNvPr id="6" name="Picture 5" descr="Paper Prototype with both solo screens-page-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48" y="4182012"/>
            <a:ext cx="979805" cy="1643432"/>
          </a:xfrm>
          <a:prstGeom prst="rect">
            <a:avLst/>
          </a:prstGeom>
        </p:spPr>
      </p:pic>
      <p:pic>
        <p:nvPicPr>
          <p:cNvPr id="7" name="Picture 6" descr="Paper Prototype with both solo screens-page-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48" y="4191000"/>
            <a:ext cx="1083696" cy="1643432"/>
          </a:xfrm>
          <a:prstGeom prst="rect">
            <a:avLst/>
          </a:prstGeom>
        </p:spPr>
      </p:pic>
      <p:pic>
        <p:nvPicPr>
          <p:cNvPr id="8" name="Picture 7" descr="Paper Prototype with both solo screens-page-0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02" y="4182012"/>
            <a:ext cx="998250" cy="1643432"/>
          </a:xfrm>
          <a:prstGeom prst="rect">
            <a:avLst/>
          </a:prstGeom>
        </p:spPr>
      </p:pic>
      <p:pic>
        <p:nvPicPr>
          <p:cNvPr id="9" name="Picture 8" descr="Paper Prototype with both solo screens-page-0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8" y="4185920"/>
            <a:ext cx="989556" cy="16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2890</TotalTime>
  <Words>435</Words>
  <Application>Microsoft Macintosh PowerPoint</Application>
  <PresentationFormat>On-screen Show (4:3)</PresentationFormat>
  <Paragraphs>111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Perception</vt:lpstr>
      <vt:lpstr>Huddle</vt:lpstr>
      <vt:lpstr>Agenda</vt:lpstr>
      <vt:lpstr>Mission Statement</vt:lpstr>
      <vt:lpstr>Tasks</vt:lpstr>
      <vt:lpstr>Lo-fi prototype structure</vt:lpstr>
      <vt:lpstr>Lo-fi prototype structure</vt:lpstr>
      <vt:lpstr>Scenario I</vt:lpstr>
      <vt:lpstr>Scenario II</vt:lpstr>
      <vt:lpstr>Scenario III</vt:lpstr>
      <vt:lpstr>Experiment Method </vt:lpstr>
      <vt:lpstr>Experiment Procedure</vt:lpstr>
      <vt:lpstr>Experiment Results </vt:lpstr>
      <vt:lpstr>Experiment Results </vt:lpstr>
      <vt:lpstr>Experiment Results &amp; Discussion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(Name of App)</dc:title>
  <dc:creator>Joe Polin</dc:creator>
  <cp:lastModifiedBy>Nadav Lidor</cp:lastModifiedBy>
  <cp:revision>71</cp:revision>
  <dcterms:created xsi:type="dcterms:W3CDTF">2014-10-08T17:28:41Z</dcterms:created>
  <dcterms:modified xsi:type="dcterms:W3CDTF">2014-10-24T23:29:56Z</dcterms:modified>
</cp:coreProperties>
</file>