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6" r:id="rId2"/>
    <p:sldId id="259" r:id="rId3"/>
    <p:sldId id="261" r:id="rId4"/>
    <p:sldId id="262" r:id="rId5"/>
    <p:sldId id="270" r:id="rId6"/>
    <p:sldId id="263" r:id="rId7"/>
    <p:sldId id="267" r:id="rId8"/>
    <p:sldId id="268" r:id="rId9"/>
    <p:sldId id="257" r:id="rId10"/>
    <p:sldId id="265" r:id="rId11"/>
    <p:sldId id="266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1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DD41E69-9F50-ED4A-B5CE-1D52D29B6AAE}" type="datetimeFigureOut">
              <a:rPr lang="en-US" smtClean="0"/>
              <a:t>10/30/14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048BCC-FCC5-7943-934B-B7DF480E0C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s.invisionapp.com/liveshare/VK1LZGLZP%23/screens" TargetMode="Externa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791" y="4308102"/>
            <a:ext cx="8215532" cy="8035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Medium-Fi Prototype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7791" y="5166530"/>
            <a:ext cx="7441809" cy="1144632"/>
          </a:xfrm>
        </p:spPr>
        <p:txBody>
          <a:bodyPr/>
          <a:lstStyle/>
          <a:p>
            <a:r>
              <a:rPr lang="en-US" dirty="0" smtClean="0"/>
              <a:t>Alex Engel, Andrew </a:t>
            </a:r>
            <a:r>
              <a:rPr lang="en-US" dirty="0" err="1" smtClean="0"/>
              <a:t>Luo</a:t>
            </a:r>
            <a:r>
              <a:rPr lang="en-US" dirty="0" smtClean="0"/>
              <a:t>, Ben Ulmer and </a:t>
            </a:r>
            <a:r>
              <a:rPr lang="en-US" dirty="0" err="1" smtClean="0"/>
              <a:t>Onkur</a:t>
            </a:r>
            <a:r>
              <a:rPr lang="en-US" dirty="0" smtClean="0"/>
              <a:t> </a:t>
            </a:r>
            <a:r>
              <a:rPr lang="en-US" dirty="0" err="1" smtClean="0"/>
              <a:t>Sen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7791" y="3107773"/>
            <a:ext cx="789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tx2"/>
                </a:solidFill>
              </a:rPr>
              <a:t>FLAVR</a:t>
            </a:r>
            <a:endParaRPr lang="en-US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2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Tools and Methods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34036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Brainstorm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Sketch 3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err="1" smtClean="0">
                <a:solidFill>
                  <a:srgbClr val="FFFFFF"/>
                </a:solidFill>
              </a:rPr>
              <a:t>InVision</a:t>
            </a:r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3580838"/>
            <a:ext cx="2058739" cy="1435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752038"/>
            <a:ext cx="1714500" cy="152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5359400"/>
            <a:ext cx="3435350" cy="12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175"/>
            <a:ext cx="9055100" cy="1285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 and Moving Forward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76327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Tasks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Design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Methods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Finalize design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Heuristic Evaluation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414361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1595515"/>
            <a:ext cx="5753100" cy="296378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918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7"/>
            <a:ext cx="7315200" cy="41392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Representative tasks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Revised user-interface design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Medium-fidelity prototype demo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Methods and tools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Conclusion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Representative Tasks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76327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Simple: Post a Food Event on FLAVR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Medium: Find and attend a food event</a:t>
            </a:r>
          </a:p>
          <a:p>
            <a:pPr lvl="2"/>
            <a:r>
              <a:rPr lang="en-US" sz="2800" dirty="0" smtClean="0">
                <a:solidFill>
                  <a:srgbClr val="FFFFFF"/>
                </a:solidFill>
              </a:rPr>
              <a:t>Allow users to filter events according to preferences</a:t>
            </a:r>
          </a:p>
          <a:p>
            <a:pPr lvl="1"/>
            <a:endParaRPr lang="en-US" sz="30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Complex: Set push notifications for food events</a:t>
            </a:r>
          </a:p>
          <a:p>
            <a:pPr marL="4572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7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4342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Original UI</a:t>
            </a:r>
            <a:endParaRPr lang="en-US" sz="4800" dirty="0"/>
          </a:p>
        </p:txBody>
      </p:sp>
      <p:pic>
        <p:nvPicPr>
          <p:cNvPr id="24" name="Picture 23" descr="IMG_21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62" y="1294838"/>
            <a:ext cx="6966856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3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8800" y="1440233"/>
            <a:ext cx="1435100" cy="254730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4342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Revised UI</a:t>
            </a:r>
            <a:endParaRPr lang="en-US" sz="4800" dirty="0"/>
          </a:p>
        </p:txBody>
      </p:sp>
      <p:pic>
        <p:nvPicPr>
          <p:cNvPr id="5" name="Picture 4" descr="Flavr-Med-Fi.9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445927"/>
            <a:ext cx="1435100" cy="254730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818640" y="2578715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Flavr-Med-Fi.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445928"/>
            <a:ext cx="1438307" cy="255299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079907" y="2578715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02867" y="2856804"/>
            <a:ext cx="1438307" cy="1142119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Flavr-Med-Fi.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67" y="1434539"/>
            <a:ext cx="1438307" cy="255299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341174" y="2578715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4134" y="2856804"/>
            <a:ext cx="1438307" cy="1142119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Flavr-Med-Fi.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34" y="1434539"/>
            <a:ext cx="1438307" cy="2552995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553720" y="3401675"/>
            <a:ext cx="822960" cy="82296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3720" y="4550051"/>
            <a:ext cx="1440180" cy="222758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 descr="Flavr-Med-Fi.7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224635"/>
            <a:ext cx="1433228" cy="2552996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1992028" y="5214620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14988" y="5603162"/>
            <a:ext cx="1438307" cy="1142119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2" name="Picture 21" descr="Flavr-Med-Fi.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88" y="4224635"/>
            <a:ext cx="1420082" cy="25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3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Rationale for Changes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48387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Orange is associated with healthy food and stimulates appetite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Buttons are more </a:t>
            </a:r>
            <a:r>
              <a:rPr lang="en-US" sz="3200" dirty="0" smtClean="0">
                <a:solidFill>
                  <a:srgbClr val="FFFFFF"/>
                </a:solidFill>
              </a:rPr>
              <a:t>informative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Distance to each event</a:t>
            </a:r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Flavr-Med-Fi.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752038"/>
            <a:ext cx="2741392" cy="48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Rationale for Changes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39370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Separate filters page from notifications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S</a:t>
            </a:r>
            <a:r>
              <a:rPr lang="en-US" sz="3200" dirty="0" smtClean="0">
                <a:solidFill>
                  <a:srgbClr val="FFFFFF"/>
                </a:solidFill>
              </a:rPr>
              <a:t>ave buttons for preferences</a:t>
            </a:r>
          </a:p>
          <a:p>
            <a:pPr marL="4572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5457" y="2522221"/>
            <a:ext cx="1869762" cy="2614681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Flavr-Med-Fi.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57" y="1945077"/>
            <a:ext cx="1869762" cy="33188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6357" y="2522221"/>
            <a:ext cx="1869762" cy="2614681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Flavr-Med-Fi.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57" y="1945077"/>
            <a:ext cx="1869762" cy="33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6175"/>
            <a:ext cx="7315200" cy="12858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Rationale for Changes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5076"/>
            <a:ext cx="3060700" cy="44430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Confirmation page for both giving and getting food</a:t>
            </a:r>
          </a:p>
          <a:p>
            <a:pPr marL="4572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3368" y="3970020"/>
            <a:ext cx="2082085" cy="1670756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Flavr-Med-Fi.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69" y="1945076"/>
            <a:ext cx="2082085" cy="369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7468" y="4717343"/>
            <a:ext cx="2082085" cy="923434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Flavr-Med-Fi.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68" y="1945076"/>
            <a:ext cx="2082085" cy="36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4514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FLAVR: Live Demo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02000" y="2122101"/>
            <a:ext cx="2209800" cy="3931162"/>
            <a:chOff x="1993900" y="2113333"/>
            <a:chExt cx="1435100" cy="2552996"/>
          </a:xfrm>
        </p:grpSpPr>
        <p:sp>
          <p:nvSpPr>
            <p:cNvPr id="4" name="Rectangle 3"/>
            <p:cNvSpPr/>
            <p:nvPr/>
          </p:nvSpPr>
          <p:spPr>
            <a:xfrm>
              <a:off x="1993900" y="2113333"/>
              <a:ext cx="1435100" cy="254730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5" name="Picture 4" descr="Flavr-Med-Fi.9.pdf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900" y="2119027"/>
              <a:ext cx="1435100" cy="2547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01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253</TotalTime>
  <Words>139</Words>
  <Application>Microsoft Macintosh PowerPoint</Application>
  <PresentationFormat>On-screen Show (4:3)</PresentationFormat>
  <Paragraphs>43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Perspective</vt:lpstr>
      <vt:lpstr>Medium-Fi Prototype</vt:lpstr>
      <vt:lpstr>Overview</vt:lpstr>
      <vt:lpstr>Representative Tasks</vt:lpstr>
      <vt:lpstr>Original UI</vt:lpstr>
      <vt:lpstr>Revised UI</vt:lpstr>
      <vt:lpstr>Rationale for Changes</vt:lpstr>
      <vt:lpstr>Rationale for Changes</vt:lpstr>
      <vt:lpstr>Rationale for Changes</vt:lpstr>
      <vt:lpstr>FLAVR: Live Demo</vt:lpstr>
      <vt:lpstr>Tools and Methods</vt:lpstr>
      <vt:lpstr>Conclusion and Moving Forward</vt:lpstr>
      <vt:lpstr>Questions?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Medium-Fi Prototype</dc:title>
  <dc:creator>Alex Engel</dc:creator>
  <cp:lastModifiedBy>Alex Engel</cp:lastModifiedBy>
  <cp:revision>15</cp:revision>
  <dcterms:created xsi:type="dcterms:W3CDTF">2014-10-30T18:08:08Z</dcterms:created>
  <dcterms:modified xsi:type="dcterms:W3CDTF">2014-10-30T22:24:02Z</dcterms:modified>
</cp:coreProperties>
</file>