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</a:rPr>
              <a:t>Andrew Luo: design/development</a:t>
            </a:r>
          </a:p>
          <a:p>
            <a:pPr algn="ct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</a:rPr>
              <a:t>Ben Ulmer: documentation/development</a:t>
            </a:r>
          </a:p>
          <a:p>
            <a:pPr algn="ct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</a:rPr>
              <a:t>Alex Engel: user testing/development</a:t>
            </a:r>
          </a:p>
          <a:p>
            <a:pPr algn="ctr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</a:rPr>
              <a:t>Onkur Sen: manager/development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Significance, feasibility, interest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http://www.phdcomics.com/comics/archive.php?comicid=39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who your participants were, why chosen, how recruited, &amp; where interviewed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1. Who is going to use the system?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2. What tasks do they now perform?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3. What tasks are desired?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4. How are the tasks learned?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5. Where are the tasks performed?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6. What’s the relationship between customer &amp; data?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7. What other tools does the customer have?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8. How do users communicate with each other?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9. How often are the tasks performed?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10. What are the time constraints on the tasks?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11. What happens when things go wrong?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1. Who is going to use the system?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 What tasks do they now perform?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3. What tasks are desired?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4. How are the tasks learned?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5. Where are the tasks performed?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6. What’s the relationship between customer &amp; data?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7. What other tools does the customer have?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8. How do users communicate with each other?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9. How often are the tasks performed?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10. What are the time constraints on the tasks?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11. What happens when things go wrong?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3093234" x="0"/>
            <a:ext cy="7124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460499" x="457200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461908" x="4656667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4406309" x="0"/>
            <a:ext cy="519599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4"/><Relationship Target="../media/image22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03.jpg" Type="http://schemas.openxmlformats.org/officeDocument/2006/relationships/image" Id="rId3"/><Relationship Target="../media/image12.jpg" Type="http://schemas.openxmlformats.org/officeDocument/2006/relationships/image" Id="rId6"/><Relationship Target="../media/image01.png" Type="http://schemas.openxmlformats.org/officeDocument/2006/relationships/image" Id="rId5"/><Relationship Target="../media/image00.png" Type="http://schemas.openxmlformats.org/officeDocument/2006/relationships/image" Id="rId8"/><Relationship Target="../media/image17.png" Type="http://schemas.openxmlformats.org/officeDocument/2006/relationships/image" Id="rId7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2.png" Type="http://schemas.openxmlformats.org/officeDocument/2006/relationships/image" Id="rId3"/><Relationship Target="../media/image05.png" Type="http://schemas.openxmlformats.org/officeDocument/2006/relationships/image" Id="rId6"/><Relationship Target="../media/image12.jp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20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Flavr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Andrew Luo, Ben Ulmer, Alex Engel, Onkur Sen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CA: Negar Rahmati, Time: 10am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Three: Splitting Costs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30600" x="2070350"/>
            <a:ext cy="2762274" cx="429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Application 1: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Broadcast availability of food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66475" x="3508750"/>
            <a:ext cy="2371725" cx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Application 2: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Group formation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57500" x="2756850"/>
            <a:ext cy="2857500" cx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Application 3: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Crowdsourcing the process of getting food 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71150" x="2593400"/>
            <a:ext cy="2656325" cx="354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Sketches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799983">
            <a:off y="1808945" x="823577"/>
            <a:ext cy="2793089" cx="282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y="1972400" x="4554899"/>
            <a:ext cy="2735224" cx="272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Sketches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t="0" b="0" r="34933" l="0"/>
          <a:stretch/>
        </p:blipFill>
        <p:spPr>
          <a:xfrm>
            <a:off y="1519257" x="1187625"/>
            <a:ext cy="3406300" cx="62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Sketches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08925" x="1917725"/>
            <a:ext cy="3538999" cx="47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Flavr helps with food organization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CI findings</a:t>
            </a:r>
          </a:p>
          <a:p>
            <a:pPr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Applications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95431" x="87000"/>
            <a:ext cy="3540251" cx="85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y="4664025" x="4576850"/>
            <a:ext cy="337799" cx="411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http://www.phdcomics.com/comics/archive.php?comicid=39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Solution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04225" x="4674925"/>
            <a:ext cy="3594899" cx="392647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y="1604225" x="163525"/>
            <a:ext cy="1141499" cx="4511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6000" lang="en">
                <a:latin typeface="Syncopate"/>
                <a:ea typeface="Syncopate"/>
                <a:cs typeface="Syncopate"/>
                <a:sym typeface="Syncopate"/>
              </a:rPr>
              <a:t>Flavr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y="2691650" x="163525"/>
            <a:ext cy="1605299" cx="4620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>
                <a:latin typeface="Corsiva"/>
                <a:ea typeface="Corsiva"/>
                <a:cs typeface="Corsiva"/>
                <a:sym typeface="Corsiva"/>
              </a:rPr>
              <a:t>Instantly connecting hungry students with food while reducing waste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Who’s Involved?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06400" x="141475"/>
            <a:ext cy="1795474" cx="239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506400" x="3072875"/>
            <a:ext cy="1795487" cx="239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822550" x="141475"/>
            <a:ext cy="952500" cx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506400" x="5819125"/>
            <a:ext cy="1795480" cx="239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3848750" x="3072877"/>
            <a:ext cy="926310" cx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3822550" x="6051350"/>
            <a:ext cy="952500" cx="2481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Where Did We Interview?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74200" x="283200"/>
            <a:ext cy="1847850" cx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45625" x="3077161"/>
            <a:ext cy="1847850" cx="277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873012" x="6175900"/>
            <a:ext cy="1850226" cx="246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369675" x="3131425"/>
            <a:ext cy="1734349" cx="266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205975" x="0"/>
            <a:ext cy="1141499" cx="8686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400" lang="en"/>
              <a:t>Task Analysis Results-Student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New Insight</a:t>
            </a:r>
          </a:p>
          <a:p>
            <a:pPr rtl="0" lvl="1" indent="-393700" marL="9144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600" lang="en"/>
              <a:t>Gluten Free</a:t>
            </a:r>
          </a:p>
          <a:p>
            <a:pPr rtl="0" lvl="1" indent="-393700" marL="9144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600" lang="en"/>
              <a:t>Access</a:t>
            </a:r>
          </a:p>
          <a:p>
            <a:pPr rtl="0" lvl="1" indent="-393700" marL="9144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600" lang="en"/>
              <a:t>Utensils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Current system: systemic, reactionary, word of mouth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5" x="0"/>
            <a:ext cy="1141499" cx="8686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200" lang="en"/>
              <a:t>Task Analysis Results-Organizer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Use food as an advertisement for an event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Buys more food than necessary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Gives away food for free afterwards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Exceptions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One: Finding Food 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17875" x="250475"/>
            <a:ext cy="3244775" cx="432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38275" x="5023475"/>
            <a:ext cy="3619500" cx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400" lang="en"/>
              <a:t>Task Two: Organizing Groups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70200" x="316000"/>
            <a:ext cy="2461000" cx="437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71950" x="5023450"/>
            <a:ext cy="2857500" cx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