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1E5CA-53C6-5E49-BDEA-38EAC9A9DD78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32748-644D-BE48-A2A2-9C4594E17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Quickly have</a:t>
            </a:r>
            <a:r>
              <a:rPr lang="en-US" baseline="0" dirty="0" smtClean="0"/>
              <a:t> a home service provider come to their home and fix the issue in front of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2748-644D-BE48-A2A2-9C4594E170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Broke up users into two categories</a:t>
            </a:r>
          </a:p>
          <a:p>
            <a:r>
              <a:rPr lang="en-US" dirty="0" smtClean="0"/>
              <a:t>Tested</a:t>
            </a:r>
            <a:r>
              <a:rPr lang="en-US" baseline="0" dirty="0" smtClean="0"/>
              <a:t> one custodian for help, two users as customers</a:t>
            </a:r>
          </a:p>
          <a:p>
            <a:r>
              <a:rPr lang="en-US" baseline="0" dirty="0" smtClean="0"/>
              <a:t>Custodian interviewed in dorm lounge</a:t>
            </a:r>
          </a:p>
          <a:p>
            <a:r>
              <a:rPr lang="en-US" baseline="0" dirty="0" smtClean="0"/>
              <a:t>Palo Alto resident interviewed in Café on University </a:t>
            </a:r>
            <a:r>
              <a:rPr lang="en-US" baseline="0" dirty="0" err="1" smtClean="0"/>
              <a:t>ave</a:t>
            </a:r>
            <a:endParaRPr lang="en-US" baseline="0" dirty="0" smtClean="0"/>
          </a:p>
          <a:p>
            <a:r>
              <a:rPr lang="en-US" baseline="0" dirty="0" smtClean="0"/>
              <a:t>Senior interviewed at the History Corner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Make them sign a consent form, tell them time commitments, </a:t>
            </a:r>
          </a:p>
          <a:p>
            <a:r>
              <a:rPr lang="en-US" baseline="0" dirty="0" smtClean="0"/>
              <a:t>Introduce them to our idea</a:t>
            </a:r>
          </a:p>
          <a:p>
            <a:r>
              <a:rPr lang="en-US" baseline="0" dirty="0" smtClean="0"/>
              <a:t>Give them paper prototype</a:t>
            </a:r>
          </a:p>
          <a:p>
            <a:r>
              <a:rPr lang="en-US" baseline="0" dirty="0" smtClean="0"/>
              <a:t>Ask them to do the tasks</a:t>
            </a:r>
          </a:p>
          <a:p>
            <a:r>
              <a:rPr lang="en-US" baseline="0" dirty="0" smtClean="0"/>
              <a:t>Record all things they said with their permission </a:t>
            </a:r>
          </a:p>
          <a:p>
            <a:r>
              <a:rPr lang="en-US" baseline="0" dirty="0" smtClean="0"/>
              <a:t>Ask them to fill out a questionnaire with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2748-644D-BE48-A2A2-9C4594E170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1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Curiosities: scheduling tools, how he could get work, how he could set price to make sure he got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2748-644D-BE48-A2A2-9C4594E170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I press rating, does the payment automatically go through?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2748-644D-BE48-A2A2-9C4594E170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32748-644D-BE48-A2A2-9C4594E170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@Home</a:t>
            </a:r>
            <a:br>
              <a:rPr lang="en-US" sz="6600" dirty="0" smtClean="0"/>
            </a:br>
            <a:r>
              <a:rPr lang="en-US" dirty="0" smtClean="0"/>
              <a:t>The fastest and quickest way to solve problems at home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Laila Chima, Adam </a:t>
            </a:r>
            <a:r>
              <a:rPr lang="en-US" dirty="0" err="1" smtClean="0"/>
              <a:t>Khorakiwala</a:t>
            </a:r>
            <a:r>
              <a:rPr lang="en-US" dirty="0" smtClean="0"/>
              <a:t>, Gavin Nelson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01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</a:t>
            </a:r>
            <a:r>
              <a:rPr lang="en-US" dirty="0"/>
              <a:t>R</a:t>
            </a:r>
            <a:r>
              <a:rPr lang="en-US" dirty="0" smtClean="0"/>
              <a:t>esults – Person 3 (Palo Alto Resident)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Debate on which service provider to choose</a:t>
            </a:r>
          </a:p>
          <a:p>
            <a:r>
              <a:rPr lang="en-US" dirty="0" smtClean="0"/>
              <a:t>Wanted to be able to pay first and then rate the person in private</a:t>
            </a:r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0914" y="3451382"/>
            <a:ext cx="1266825" cy="20034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08382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2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</a:p>
          <a:p>
            <a:r>
              <a:rPr lang="en-US" dirty="0" smtClean="0"/>
              <a:t>Lo-fi prototype</a:t>
            </a:r>
          </a:p>
          <a:p>
            <a:r>
              <a:rPr lang="en-US" dirty="0" smtClean="0"/>
              <a:t>Participant backgrounds</a:t>
            </a:r>
          </a:p>
          <a:p>
            <a:r>
              <a:rPr lang="en-US" dirty="0" smtClean="0"/>
              <a:t>Testing method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0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“Solve people’s home problems in the most seamless way possible. By creating a powerful and easy-to-use network of users and problem solvers, we hope to connect these problems with the problem-solvers and create value for everyone in this space.”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4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Send a help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569" y="1581790"/>
            <a:ext cx="1882140" cy="25095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7709" y="1745942"/>
            <a:ext cx="1390650" cy="2428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officeArt object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3120" y="1861190"/>
            <a:ext cx="1337945" cy="22301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officeArt object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71679" y="1861190"/>
            <a:ext cx="1178560" cy="19831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officeArt object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2769" y="4234147"/>
            <a:ext cx="1177925" cy="19507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officeArt object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7709" y="4234147"/>
            <a:ext cx="1156970" cy="198501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officeArt object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83120" y="4174182"/>
            <a:ext cx="1267460" cy="20669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fficeArt object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29134" y="4174182"/>
            <a:ext cx="1221105" cy="20091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69584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2: Pay for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1054" y="2102910"/>
            <a:ext cx="2176130" cy="34414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61738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3: Respond to help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9820" y="2336593"/>
            <a:ext cx="2077364" cy="34022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9442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User backgrounds</a:t>
            </a:r>
          </a:p>
          <a:p>
            <a:pPr lvl="1"/>
            <a:r>
              <a:rPr lang="en-US" dirty="0" smtClean="0"/>
              <a:t>Person 1: Dorm Custodian</a:t>
            </a:r>
          </a:p>
          <a:p>
            <a:pPr lvl="1"/>
            <a:r>
              <a:rPr lang="en-US" dirty="0" smtClean="0"/>
              <a:t>Person 2: Senior living off campus</a:t>
            </a:r>
          </a:p>
          <a:p>
            <a:pPr lvl="1"/>
            <a:r>
              <a:rPr lang="en-US" dirty="0" smtClean="0"/>
              <a:t>Person 3: Palo Alto resident</a:t>
            </a:r>
          </a:p>
          <a:p>
            <a:r>
              <a:rPr lang="en-US" dirty="0" smtClean="0"/>
              <a:t>Testing areas</a:t>
            </a:r>
          </a:p>
          <a:p>
            <a:pPr lvl="1"/>
            <a:r>
              <a:rPr lang="en-US" dirty="0" smtClean="0"/>
              <a:t>Dorm lounge</a:t>
            </a:r>
          </a:p>
          <a:p>
            <a:pPr lvl="1"/>
            <a:r>
              <a:rPr lang="en-US" dirty="0" smtClean="0"/>
              <a:t>History corner</a:t>
            </a:r>
          </a:p>
          <a:p>
            <a:pPr lvl="1"/>
            <a:r>
              <a:rPr lang="en-US" dirty="0" smtClean="0"/>
              <a:t>Café on University Avenue</a:t>
            </a:r>
          </a:p>
          <a:p>
            <a:r>
              <a:rPr lang="en-US" dirty="0" smtClean="0"/>
              <a:t>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 – Person 1 (Stanford Custodian)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Performed very well</a:t>
            </a:r>
          </a:p>
          <a:p>
            <a:r>
              <a:rPr lang="en-US" dirty="0" smtClean="0"/>
              <a:t>Some confusion because of paper prototype</a:t>
            </a:r>
          </a:p>
          <a:p>
            <a:r>
              <a:rPr lang="en-US" dirty="0" smtClean="0"/>
              <a:t>Some curiosities</a:t>
            </a:r>
          </a:p>
          <a:p>
            <a:pPr lvl="1"/>
            <a:r>
              <a:rPr lang="en-US" dirty="0" smtClean="0"/>
              <a:t>Scheduling tools</a:t>
            </a:r>
          </a:p>
          <a:p>
            <a:pPr lvl="1"/>
            <a:r>
              <a:rPr lang="en-US" dirty="0" smtClean="0"/>
              <a:t>How he could get work</a:t>
            </a:r>
          </a:p>
          <a:p>
            <a:pPr lvl="1"/>
            <a:r>
              <a:rPr lang="en-US" dirty="0" smtClean="0"/>
              <a:t>Setting price</a:t>
            </a:r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9492" y="3057868"/>
            <a:ext cx="2077364" cy="34022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03116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 – Person 2 (Senior living off campus)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in going through the workflow</a:t>
            </a:r>
          </a:p>
          <a:p>
            <a:r>
              <a:rPr lang="en-US" dirty="0" smtClean="0"/>
              <a:t>Confusion over payment screen</a:t>
            </a:r>
            <a:endParaRPr lang="en-US" dirty="0"/>
          </a:p>
        </p:txBody>
      </p:sp>
      <p:pic>
        <p:nvPicPr>
          <p:cNvPr id="4" name="officeArt object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0914" y="3451382"/>
            <a:ext cx="1266825" cy="20034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843851437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45</TotalTime>
  <Words>348</Words>
  <Application>Microsoft Macintosh PowerPoint</Application>
  <PresentationFormat>On-screen Show (4:3)</PresentationFormat>
  <Paragraphs>58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 Black </vt:lpstr>
      <vt:lpstr>@Home The fastest and quickest way to solve problems at home  </vt:lpstr>
      <vt:lpstr>Overview</vt:lpstr>
      <vt:lpstr>Mission Statement</vt:lpstr>
      <vt:lpstr>Task 1: Send a help request</vt:lpstr>
      <vt:lpstr>Task 2: Pay for help</vt:lpstr>
      <vt:lpstr>Task 3: Respond to help request</vt:lpstr>
      <vt:lpstr>Experimental method</vt:lpstr>
      <vt:lpstr>Experimental results – Person 1 (Stanford Custodian)</vt:lpstr>
      <vt:lpstr>Experimental Results – Person 2 (Senior living off campus)</vt:lpstr>
      <vt:lpstr>Experimental Results – Person 3 (Palo Alto Resident)</vt:lpstr>
      <vt:lpstr>Questions?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@Home </dc:title>
  <dc:creator>Laila Chima</dc:creator>
  <cp:lastModifiedBy>Laila Chima</cp:lastModifiedBy>
  <cp:revision>5</cp:revision>
  <dcterms:created xsi:type="dcterms:W3CDTF">2014-10-24T06:57:17Z</dcterms:created>
  <dcterms:modified xsi:type="dcterms:W3CDTF">2014-10-24T07:43:12Z</dcterms:modified>
</cp:coreProperties>
</file>