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</p:sldMasterIdLst>
  <p:notesMasterIdLst>
    <p:notesMasterId r:id="rId22"/>
  </p:notes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6" r:id="rId14"/>
    <p:sldId id="267" r:id="rId15"/>
    <p:sldId id="268" r:id="rId16"/>
    <p:sldId id="269" r:id="rId17"/>
    <p:sldId id="272" r:id="rId18"/>
    <p:sldId id="270" r:id="rId19"/>
    <p:sldId id="271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EACB186-6836-4C4F-84D0-3FBCE76C614A}">
          <p14:sldIdLst>
            <p14:sldId id="256"/>
            <p14:sldId id="257"/>
            <p14:sldId id="274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76"/>
            <p14:sldId id="267"/>
            <p14:sldId id="268"/>
            <p14:sldId id="269"/>
            <p14:sldId id="272"/>
            <p14:sldId id="270"/>
            <p14:sldId id="271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26" autoAdjust="0"/>
  </p:normalViewPr>
  <p:slideViewPr>
    <p:cSldViewPr snapToGrid="0" snapToObjects="1">
      <p:cViewPr>
        <p:scale>
          <a:sx n="125" d="100"/>
          <a:sy n="125" d="100"/>
        </p:scale>
        <p:origin x="-11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5A5A0-3BFE-E445-8447-A1A8FDF23474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E34F0-7289-2441-9104-AC5A8E94C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16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E34F0-7289-2441-9104-AC5A8E94C1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3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E34F0-7289-2441-9104-AC5A8E94C1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16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E34F0-7289-2441-9104-AC5A8E94C1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7F18-3252-1847-BC9F-7053A8417FE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7F18-3252-1847-BC9F-7053A8417FE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7F18-3252-1847-BC9F-7053A8417FE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7F18-3252-1847-BC9F-7053A8417F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7F18-3252-1847-BC9F-7053A8417F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7F18-3252-1847-BC9F-7053A8417FE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7F18-3252-1847-BC9F-7053A8417F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F07F18-3252-1847-BC9F-7053A8417FE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7F18-3252-1847-BC9F-7053A8417F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7F18-3252-1847-BC9F-7053A8417F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7F18-3252-1847-BC9F-7053A8417FE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7F18-3252-1847-BC9F-7053A8417FE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7F18-3252-1847-BC9F-7053A8417FE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7F18-3252-1847-BC9F-7053A8417F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54FE584-56E3-E84A-B2AE-A406E6057168}" type="datetimeFigureOut">
              <a:rPr lang="en-US" smtClean="0"/>
              <a:t>10/11/14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3F07F18-3252-1847-BC9F-7053A8417F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@Home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fastest and easiest way solve problems @Home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875113" y="5958208"/>
            <a:ext cx="5374740" cy="563827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" dirty="0" smtClean="0">
                <a:solidFill>
                  <a:schemeClr val="tx2"/>
                </a:solidFill>
              </a:rPr>
              <a:t>Team Manager                                         Development                         Design</a:t>
            </a:r>
          </a:p>
          <a:p>
            <a:pPr algn="l"/>
            <a:r>
              <a:rPr lang="en-US" dirty="0" smtClean="0">
                <a:solidFill>
                  <a:schemeClr val="tx2"/>
                </a:solidFill>
              </a:rPr>
              <a:t>Adam Khorakiwala     Laila </a:t>
            </a:r>
            <a:r>
              <a:rPr lang="en-US" dirty="0" err="1" smtClean="0">
                <a:solidFill>
                  <a:schemeClr val="tx2"/>
                </a:solidFill>
              </a:rPr>
              <a:t>Chima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      Gavin Nelson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1: Sign-up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@Home will support the ability to sign up and create an account and profile so the user can </a:t>
            </a:r>
            <a:endParaRPr lang="en-US" dirty="0" smtClean="0"/>
          </a:p>
          <a:p>
            <a:pPr lvl="1"/>
            <a:r>
              <a:rPr lang="en-US" dirty="0" smtClean="0"/>
              <a:t>leave </a:t>
            </a:r>
            <a:r>
              <a:rPr lang="en-US" dirty="0"/>
              <a:t>ratings and </a:t>
            </a:r>
            <a:r>
              <a:rPr lang="en-US" dirty="0" smtClean="0"/>
              <a:t>reviews</a:t>
            </a:r>
          </a:p>
          <a:p>
            <a:pPr lvl="1"/>
            <a:r>
              <a:rPr lang="en-US" dirty="0" smtClean="0"/>
              <a:t>are </a:t>
            </a:r>
            <a:r>
              <a:rPr lang="en-US" dirty="0"/>
              <a:t>able to store their payment </a:t>
            </a:r>
            <a:r>
              <a:rPr lang="en-US" dirty="0" smtClean="0"/>
              <a:t>info</a:t>
            </a:r>
          </a:p>
          <a:p>
            <a:r>
              <a:rPr lang="en-US" dirty="0" smtClean="0"/>
              <a:t>Low Frequency</a:t>
            </a:r>
          </a:p>
          <a:p>
            <a:r>
              <a:rPr lang="en-US" dirty="0" smtClean="0"/>
              <a:t>High Importance</a:t>
            </a:r>
          </a:p>
          <a:p>
            <a:r>
              <a:rPr lang="en-US" dirty="0" smtClean="0"/>
              <a:t>Simple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9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2: Finding a Service P.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Previously, you have to </a:t>
            </a:r>
            <a:r>
              <a:rPr lang="en-US" dirty="0"/>
              <a:t>go through the trouble of looking up a company that is open and calling to discuss time and pay </a:t>
            </a:r>
            <a:r>
              <a:rPr lang="en-US" dirty="0" smtClean="0"/>
              <a:t>only to find out they don’t meet your needs</a:t>
            </a:r>
          </a:p>
          <a:p>
            <a:r>
              <a:rPr lang="en-US" dirty="0" smtClean="0"/>
              <a:t>@</a:t>
            </a:r>
            <a:r>
              <a:rPr lang="en-US" dirty="0"/>
              <a:t>Home streamlines that process by conducting the search for you and presenting all the information up front. </a:t>
            </a:r>
            <a:endParaRPr lang="en-US" dirty="0" smtClean="0"/>
          </a:p>
          <a:p>
            <a:r>
              <a:rPr lang="en-US" dirty="0" smtClean="0"/>
              <a:t>High Frequency (on app)</a:t>
            </a:r>
          </a:p>
          <a:p>
            <a:r>
              <a:rPr lang="en-US" dirty="0" smtClean="0"/>
              <a:t>High Importance</a:t>
            </a:r>
          </a:p>
          <a:p>
            <a:r>
              <a:rPr lang="en-US" dirty="0" smtClean="0"/>
              <a:t>Previously complexity moderate, now simple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62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3: Requesting a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Once the user has found a service and a person they like, @Home provides the ability to view times of when the person can come and set up a request for their assistance. </a:t>
            </a:r>
            <a:endParaRPr lang="en-US" dirty="0" smtClean="0"/>
          </a:p>
          <a:p>
            <a:r>
              <a:rPr lang="en-US" dirty="0" smtClean="0"/>
              <a:t>Compare this to having to call the provider and making sure that all requirements are met</a:t>
            </a:r>
          </a:p>
          <a:p>
            <a:r>
              <a:rPr lang="en-US" dirty="0" smtClean="0"/>
              <a:t>High Frequency (on app)</a:t>
            </a:r>
          </a:p>
          <a:p>
            <a:r>
              <a:rPr lang="en-US" dirty="0" smtClean="0"/>
              <a:t>High Importance</a:t>
            </a:r>
          </a:p>
          <a:p>
            <a:r>
              <a:rPr lang="en-US" dirty="0" smtClean="0"/>
              <a:t>Previously quite complex, now simple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15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4: Payment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Once the job is done the user is able to make a payment through @Home and leave a star rating and a review of the job for other consumers to see. </a:t>
            </a:r>
          </a:p>
          <a:p>
            <a:r>
              <a:rPr lang="en-US" dirty="0" smtClean="0"/>
              <a:t>No cash exchange, all through the app (including tip)</a:t>
            </a:r>
          </a:p>
          <a:p>
            <a:r>
              <a:rPr lang="en-US" dirty="0" smtClean="0"/>
              <a:t>Moderate Frequency</a:t>
            </a:r>
          </a:p>
          <a:p>
            <a:r>
              <a:rPr lang="en-US" dirty="0" smtClean="0"/>
              <a:t>High Importance</a:t>
            </a:r>
          </a:p>
          <a:p>
            <a:r>
              <a:rPr lang="en-US" dirty="0" smtClean="0"/>
              <a:t>Previously simple, now simpler</a:t>
            </a:r>
          </a:p>
        </p:txBody>
      </p:sp>
    </p:spTree>
    <p:extLst>
      <p:ext uri="{BB962C8B-B14F-4D97-AF65-F5344CB8AC3E}">
        <p14:creationId xmlns:p14="http://schemas.microsoft.com/office/powerpoint/2010/main" val="273486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 Idea #1: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search product for home services and problems. </a:t>
            </a:r>
            <a:endParaRPr lang="en-US" dirty="0" smtClean="0"/>
          </a:p>
          <a:p>
            <a:r>
              <a:rPr lang="en-US" dirty="0" smtClean="0"/>
              <a:t>Helps </a:t>
            </a:r>
            <a:r>
              <a:rPr lang="en-US" dirty="0"/>
              <a:t>people find tutorials for problems at home and find </a:t>
            </a:r>
            <a:r>
              <a:rPr lang="en-US" dirty="0" smtClean="0"/>
              <a:t>people/organizations </a:t>
            </a:r>
            <a:r>
              <a:rPr lang="en-US" dirty="0"/>
              <a:t>nearby that can be hired to solve those </a:t>
            </a:r>
            <a:r>
              <a:rPr lang="en-US" dirty="0" smtClean="0"/>
              <a:t>problems</a:t>
            </a:r>
            <a:r>
              <a:rPr lang="en-US" dirty="0"/>
              <a:t> </a:t>
            </a:r>
            <a:r>
              <a:rPr lang="en-US" dirty="0" smtClean="0"/>
              <a:t>in a listings format</a:t>
            </a:r>
          </a:p>
          <a:p>
            <a:r>
              <a:rPr lang="en-US" dirty="0" smtClean="0"/>
              <a:t>Significance: Low</a:t>
            </a:r>
          </a:p>
          <a:p>
            <a:r>
              <a:rPr lang="en-US" dirty="0" smtClean="0"/>
              <a:t>Feasibility: High</a:t>
            </a:r>
          </a:p>
          <a:p>
            <a:r>
              <a:rPr lang="en-US" dirty="0" smtClean="0"/>
              <a:t>Interest: Low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603" y="4187265"/>
            <a:ext cx="3255036" cy="244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 Idea #2: Social Network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92175" y="29224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social network for home services. </a:t>
            </a:r>
            <a:endParaRPr lang="en-US" dirty="0" smtClean="0"/>
          </a:p>
          <a:p>
            <a:r>
              <a:rPr lang="en-US" dirty="0" smtClean="0"/>
              <a:t>Uses </a:t>
            </a:r>
            <a:r>
              <a:rPr lang="en-US" dirty="0"/>
              <a:t>your social network to find people who can help solve problems at home, or helps you find people in your network who need home services that you can provide. </a:t>
            </a:r>
          </a:p>
          <a:p>
            <a:r>
              <a:rPr lang="en-US" dirty="0" smtClean="0"/>
              <a:t>Significance: Moderate</a:t>
            </a:r>
          </a:p>
          <a:p>
            <a:r>
              <a:rPr lang="en-US" dirty="0" smtClean="0"/>
              <a:t>Feasibility: Moderate/High</a:t>
            </a:r>
          </a:p>
          <a:p>
            <a:r>
              <a:rPr lang="en-US" dirty="0" smtClean="0"/>
              <a:t>Interest: Moderate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128"/>
          <a:stretch/>
        </p:blipFill>
        <p:spPr>
          <a:xfrm>
            <a:off x="5782621" y="4566318"/>
            <a:ext cx="3055577" cy="212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App Idea #3: @Home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mobile app that connects people with home service providers to help them solve problems at </a:t>
            </a:r>
            <a:r>
              <a:rPr lang="en-US" dirty="0" smtClean="0"/>
              <a:t>home.</a:t>
            </a:r>
          </a:p>
          <a:p>
            <a:r>
              <a:rPr lang="en-US" dirty="0" smtClean="0"/>
              <a:t>Matching </a:t>
            </a:r>
            <a:r>
              <a:rPr lang="en-US" dirty="0"/>
              <a:t>a person’s need with an individual who is free and trained to solve the problem. </a:t>
            </a:r>
          </a:p>
          <a:p>
            <a:r>
              <a:rPr lang="en-US" dirty="0" smtClean="0"/>
              <a:t>Fast. Easy. Transparent. End-to-end solution.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Sketches</a:t>
            </a:r>
            <a:endParaRPr lang="en-US" dirty="0"/>
          </a:p>
        </p:txBody>
      </p:sp>
      <p:pic>
        <p:nvPicPr>
          <p:cNvPr id="4" name="Picture 3" descr="Scan Oct 9, 2014 4.36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2" y="2675391"/>
            <a:ext cx="1224123" cy="3220948"/>
          </a:xfrm>
          <a:prstGeom prst="rect">
            <a:avLst/>
          </a:prstGeom>
        </p:spPr>
      </p:pic>
      <p:pic>
        <p:nvPicPr>
          <p:cNvPr id="9" name="Picture 8" descr="Scan Oct 9, 2014 4.37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14" y="3008272"/>
            <a:ext cx="1176177" cy="2419565"/>
          </a:xfrm>
          <a:prstGeom prst="rect">
            <a:avLst/>
          </a:prstGeom>
        </p:spPr>
      </p:pic>
      <p:pic>
        <p:nvPicPr>
          <p:cNvPr id="10" name="Picture 9" descr="Scan Oct 9, 2014 8.22 P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66" y="2823340"/>
            <a:ext cx="1881824" cy="3072999"/>
          </a:xfrm>
          <a:prstGeom prst="rect">
            <a:avLst/>
          </a:prstGeom>
        </p:spPr>
      </p:pic>
      <p:pic>
        <p:nvPicPr>
          <p:cNvPr id="11" name="Picture 10" descr="Scan Oct 9, 2014 8.23 PM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5" b="16758"/>
          <a:stretch/>
        </p:blipFill>
        <p:spPr>
          <a:xfrm>
            <a:off x="5208831" y="3291841"/>
            <a:ext cx="2154250" cy="2231545"/>
          </a:xfrm>
          <a:prstGeom prst="rect">
            <a:avLst/>
          </a:prstGeom>
        </p:spPr>
      </p:pic>
      <p:pic>
        <p:nvPicPr>
          <p:cNvPr id="12" name="Picture 11" descr="Scan Oct 9, 2014 8.23 PM - 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5" b="33029"/>
          <a:stretch/>
        </p:blipFill>
        <p:spPr>
          <a:xfrm>
            <a:off x="7437346" y="3402800"/>
            <a:ext cx="2101800" cy="1910993"/>
          </a:xfrm>
          <a:prstGeom prst="rect">
            <a:avLst/>
          </a:prstGeom>
        </p:spPr>
      </p:pic>
      <p:pic>
        <p:nvPicPr>
          <p:cNvPr id="5" name="Picture 4" descr="Scan Oct 9, 2014 4.38 PM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29" y="3131563"/>
            <a:ext cx="626864" cy="93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Sketches</a:t>
            </a:r>
            <a:endParaRPr lang="en-US" dirty="0"/>
          </a:p>
        </p:txBody>
      </p:sp>
      <p:pic>
        <p:nvPicPr>
          <p:cNvPr id="4" name="Picture 3" descr="Scan Oct 9, 2014 8.24 PM -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14" y="2377886"/>
            <a:ext cx="4771586" cy="4319838"/>
          </a:xfrm>
          <a:prstGeom prst="rect">
            <a:avLst/>
          </a:prstGeom>
        </p:spPr>
      </p:pic>
      <p:pic>
        <p:nvPicPr>
          <p:cNvPr id="5" name="Picture 4" descr="Scan Oct 9, 2014 8.24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3" y="2377886"/>
            <a:ext cx="2650810" cy="43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6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Sketches</a:t>
            </a:r>
            <a:endParaRPr lang="en-US" dirty="0"/>
          </a:p>
        </p:txBody>
      </p:sp>
      <p:pic>
        <p:nvPicPr>
          <p:cNvPr id="4" name="Picture 3" descr="IMG_4130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22" y="4487047"/>
            <a:ext cx="2451542" cy="1838657"/>
          </a:xfrm>
          <a:prstGeom prst="rect">
            <a:avLst/>
          </a:prstGeom>
        </p:spPr>
      </p:pic>
      <p:pic>
        <p:nvPicPr>
          <p:cNvPr id="5" name="Picture 4" descr="IMG_4131.JP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24" y="1890681"/>
            <a:ext cx="2451540" cy="1838655"/>
          </a:xfrm>
          <a:prstGeom prst="rect">
            <a:avLst/>
          </a:prstGeom>
        </p:spPr>
      </p:pic>
      <p:pic>
        <p:nvPicPr>
          <p:cNvPr id="7" name="Picture 6" descr="IMG_4136.JPG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2843" y="2508322"/>
            <a:ext cx="4459420" cy="3344565"/>
          </a:xfrm>
          <a:prstGeom prst="rect">
            <a:avLst/>
          </a:prstGeom>
        </p:spPr>
      </p:pic>
      <p:pic>
        <p:nvPicPr>
          <p:cNvPr id="8" name="Picture 7" descr="IMG_4137.JPG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t="15557" r="21003" b="18820"/>
          <a:stretch/>
        </p:blipFill>
        <p:spPr>
          <a:xfrm rot="5400000">
            <a:off x="6026757" y="2597227"/>
            <a:ext cx="3056435" cy="287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7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Services = inefficient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33" y="3169411"/>
            <a:ext cx="2382181" cy="1786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249" y="3169411"/>
            <a:ext cx="2682636" cy="1786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850" y="3169412"/>
            <a:ext cx="3042514" cy="17866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1925" y="5046411"/>
            <a:ext cx="271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Problems at home!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30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@Home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1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81" y="2613648"/>
            <a:ext cx="2104307" cy="157823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632719" y="3181230"/>
            <a:ext cx="821222" cy="2974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1" y="2412972"/>
            <a:ext cx="1540367" cy="1536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151" y="2431838"/>
            <a:ext cx="2222500" cy="151765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382164" y="3135839"/>
            <a:ext cx="821222" cy="2974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9867529">
            <a:off x="2016837" y="4228118"/>
            <a:ext cx="4502045" cy="2258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81" y="5052986"/>
            <a:ext cx="1786251" cy="1190834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6200000">
            <a:off x="558688" y="4334634"/>
            <a:ext cx="800812" cy="3242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2253826" y="2269736"/>
            <a:ext cx="3949560" cy="3242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632719" y="5450385"/>
            <a:ext cx="3570667" cy="2974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841" y="4345986"/>
            <a:ext cx="2477580" cy="2507672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</p:spPr>
        <p:txBody>
          <a:bodyPr/>
          <a:lstStyle/>
          <a:p>
            <a:r>
              <a:rPr lang="en-US" dirty="0" smtClean="0"/>
              <a:t>Home Services = inefficient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7292" y="2720340"/>
            <a:ext cx="244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venir Black"/>
                <a:cs typeface="Avenir Black"/>
              </a:rPr>
              <a:t>@Home</a:t>
            </a:r>
            <a:endParaRPr lang="en-US" sz="4800" dirty="0">
              <a:latin typeface="Avenir Black"/>
              <a:cs typeface="Avenir Black"/>
            </a:endParaRPr>
          </a:p>
        </p:txBody>
      </p:sp>
      <p:sp>
        <p:nvSpPr>
          <p:cNvPr id="22" name="Right Arrow 21"/>
          <p:cNvSpPr/>
          <p:nvPr/>
        </p:nvSpPr>
        <p:spPr>
          <a:xfrm rot="1346857">
            <a:off x="2542245" y="4242583"/>
            <a:ext cx="3912493" cy="2974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7421" y="3335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Home Services = efficient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9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0" grpId="0"/>
      <p:bldP spid="21" grpId="0"/>
      <p:bldP spid="22" grpId="0" animBg="1"/>
      <p:bldP spid="2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Contextual Inquiry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Scenario: disposal just got clogged, circuit just shorted… what do you do? </a:t>
            </a:r>
          </a:p>
          <a:p>
            <a:r>
              <a:rPr lang="en-US" dirty="0" smtClean="0"/>
              <a:t>Questions related to:</a:t>
            </a:r>
          </a:p>
          <a:p>
            <a:pPr lvl="1"/>
            <a:r>
              <a:rPr lang="en-US" dirty="0" smtClean="0"/>
              <a:t>What’s most important? </a:t>
            </a:r>
          </a:p>
          <a:p>
            <a:pPr lvl="1"/>
            <a:r>
              <a:rPr lang="en-US" dirty="0" smtClean="0"/>
              <a:t>How frequent? How urgent? </a:t>
            </a:r>
          </a:p>
          <a:p>
            <a:pPr lvl="1"/>
            <a:r>
              <a:rPr lang="en-US" dirty="0" smtClean="0"/>
              <a:t>How’s your home now? </a:t>
            </a:r>
          </a:p>
          <a:p>
            <a:pPr lvl="1"/>
            <a:r>
              <a:rPr lang="en-US" dirty="0" smtClean="0"/>
              <a:t>Price sensitivity?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2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7372" y="5040404"/>
            <a:ext cx="2871624" cy="1523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A.R. </a:t>
            </a:r>
          </a:p>
          <a:p>
            <a:r>
              <a:rPr lang="en-US" dirty="0" smtClean="0"/>
              <a:t>21, lives off campus, techie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169082" y="5045886"/>
            <a:ext cx="2871624" cy="1523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Y.K.</a:t>
            </a:r>
          </a:p>
          <a:p>
            <a:r>
              <a:rPr lang="en-US" dirty="0" smtClean="0"/>
              <a:t>21, lives off campus, non-techie 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20791" y="5060308"/>
            <a:ext cx="2871624" cy="1523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J.B.</a:t>
            </a:r>
          </a:p>
          <a:p>
            <a:r>
              <a:rPr lang="en-US" dirty="0" smtClean="0"/>
              <a:t>50s, long time PA resident</a:t>
            </a:r>
          </a:p>
        </p:txBody>
      </p:sp>
      <p:pic>
        <p:nvPicPr>
          <p:cNvPr id="10" name="Picture 9" descr="IMG_48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" y="2891975"/>
            <a:ext cx="2453607" cy="1840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49969"/>
          <a:stretch/>
        </p:blipFill>
        <p:spPr>
          <a:xfrm>
            <a:off x="2823583" y="2891975"/>
            <a:ext cx="2933348" cy="1840205"/>
          </a:xfrm>
          <a:prstGeom prst="rect">
            <a:avLst/>
          </a:prstGeom>
        </p:spPr>
      </p:pic>
      <p:pic>
        <p:nvPicPr>
          <p:cNvPr id="13" name="Picture 12" descr="IMG_45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33194" y="2891974"/>
            <a:ext cx="2453606" cy="18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8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Results -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31" y="2572831"/>
            <a:ext cx="8433502" cy="3267169"/>
          </a:xfrm>
        </p:spPr>
        <p:txBody>
          <a:bodyPr>
            <a:noAutofit/>
          </a:bodyPr>
          <a:lstStyle/>
          <a:p>
            <a:r>
              <a:rPr lang="en-US" sz="2000" dirty="0" smtClean="0"/>
              <a:t>Speed is very important—end to end—</a:t>
            </a:r>
            <a:r>
              <a:rPr lang="en-US" dirty="0" smtClean="0"/>
              <a:t>but dependent on task urgency</a:t>
            </a:r>
          </a:p>
          <a:p>
            <a:r>
              <a:rPr lang="en-US" sz="2000" dirty="0" smtClean="0">
                <a:sym typeface="Wingdings"/>
              </a:rPr>
              <a:t>Sometime things just don’t get done—price, time, inconvenience</a:t>
            </a:r>
          </a:p>
          <a:p>
            <a:r>
              <a:rPr lang="en-US" sz="2000" dirty="0" smtClean="0">
                <a:sym typeface="Wingdings"/>
              </a:rPr>
              <a:t>No ease of use in current system</a:t>
            </a:r>
          </a:p>
          <a:p>
            <a:r>
              <a:rPr lang="en-US" sz="2000" dirty="0" smtClean="0">
                <a:sym typeface="Wingdings"/>
              </a:rPr>
              <a:t>Everyone has similar process of going about the problem</a:t>
            </a:r>
          </a:p>
          <a:p>
            <a:pPr lvl="1"/>
            <a:r>
              <a:rPr lang="en-US" dirty="0" err="1" smtClean="0">
                <a:sym typeface="Wingdings"/>
              </a:rPr>
              <a:t>Avg</a:t>
            </a:r>
            <a:r>
              <a:rPr lang="en-US" dirty="0" smtClean="0">
                <a:sym typeface="Wingdings"/>
              </a:rPr>
              <a:t> 2-3 minutes to find first provider to call</a:t>
            </a:r>
          </a:p>
          <a:p>
            <a:r>
              <a:rPr lang="en-US" sz="2000" dirty="0" smtClean="0">
                <a:sym typeface="Wingdings"/>
              </a:rPr>
              <a:t>Everyone used ratings</a:t>
            </a:r>
          </a:p>
          <a:p>
            <a:r>
              <a:rPr lang="en-US" sz="2400" b="1" dirty="0" smtClean="0">
                <a:sym typeface="Wingdings"/>
              </a:rPr>
              <a:t>Everyone recognized that this can be made better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561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Results - Differences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Price important for both, but much more for youth</a:t>
            </a:r>
          </a:p>
          <a:p>
            <a:pPr lvl="1"/>
            <a:r>
              <a:rPr lang="en-US" dirty="0" smtClean="0"/>
              <a:t>J.B. willing to pay for speed and quality</a:t>
            </a:r>
          </a:p>
          <a:p>
            <a:r>
              <a:rPr lang="en-US" dirty="0" smtClean="0"/>
              <a:t>J.B. called plumber friend for optimal speed (not in scenario)</a:t>
            </a:r>
          </a:p>
          <a:p>
            <a:r>
              <a:rPr lang="en-US" dirty="0" smtClean="0"/>
              <a:t>Apartment complexes can have in-house services</a:t>
            </a:r>
          </a:p>
          <a:p>
            <a:r>
              <a:rPr lang="en-US" dirty="0" smtClean="0"/>
              <a:t>A.R. was much quicker in finding a service than Y.P.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62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Analysis – Who and What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Who: everyone who needs home services—which is most people! </a:t>
            </a:r>
          </a:p>
          <a:p>
            <a:r>
              <a:rPr lang="en-US" sz="2400" dirty="0" smtClean="0"/>
              <a:t>What: They find service providers on the internet, call them, and try to find a price-skill-time fit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5006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Analysis – How and When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946" y="2770094"/>
            <a:ext cx="8791062" cy="326716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Communication: Phone, Ratings</a:t>
            </a:r>
          </a:p>
          <a:p>
            <a:r>
              <a:rPr lang="en-US" sz="2400" dirty="0" smtClean="0"/>
              <a:t>They do these tasks when they have problems!</a:t>
            </a:r>
          </a:p>
          <a:p>
            <a:pPr lvl="1"/>
            <a:r>
              <a:rPr lang="en-US" sz="2400" dirty="0" smtClean="0"/>
              <a:t>But not all problems—inefficiency makes people not even try</a:t>
            </a:r>
          </a:p>
          <a:p>
            <a:pPr lvl="1"/>
            <a:r>
              <a:rPr lang="en-US" sz="2400" dirty="0" smtClean="0"/>
              <a:t>Only pressing problems get people to go through the tasks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40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1525</TotalTime>
  <Words>735</Words>
  <Application>Microsoft Macintosh PowerPoint</Application>
  <PresentationFormat>On-screen Show (4:3)</PresentationFormat>
  <Paragraphs>93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Genesis</vt:lpstr>
      <vt:lpstr>@Home</vt:lpstr>
      <vt:lpstr>Home Services = inefficient</vt:lpstr>
      <vt:lpstr>Home Services = inefficient</vt:lpstr>
      <vt:lpstr>Contextual Inquiry</vt:lpstr>
      <vt:lpstr>Participants</vt:lpstr>
      <vt:lpstr>The Results - Trends</vt:lpstr>
      <vt:lpstr>The Results - Differences</vt:lpstr>
      <vt:lpstr>Task Analysis – Who and What</vt:lpstr>
      <vt:lpstr>Task Analysis – How and When</vt:lpstr>
      <vt:lpstr>Task 1: Sign-up</vt:lpstr>
      <vt:lpstr>Task 2: Finding a Service P.</vt:lpstr>
      <vt:lpstr>Task 3: Requesting a Service</vt:lpstr>
      <vt:lpstr>Task 4: Payment</vt:lpstr>
      <vt:lpstr>App Idea #1: Search</vt:lpstr>
      <vt:lpstr>App Idea #2: Social Network</vt:lpstr>
      <vt:lpstr>App Idea #3: @Home</vt:lpstr>
      <vt:lpstr>Early Sketches</vt:lpstr>
      <vt:lpstr>Early Sketches</vt:lpstr>
      <vt:lpstr>Early Sketches</vt:lpstr>
      <vt:lpstr>@Home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@Home</dc:title>
  <dc:creator>Adam Khorakiwala</dc:creator>
  <cp:lastModifiedBy>Adam Khorakiwala</cp:lastModifiedBy>
  <cp:revision>32</cp:revision>
  <dcterms:created xsi:type="dcterms:W3CDTF">2014-10-09T15:44:47Z</dcterms:created>
  <dcterms:modified xsi:type="dcterms:W3CDTF">2014-10-11T16:54:22Z</dcterms:modified>
</cp:coreProperties>
</file>