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png" ContentType="image/png"/>
  <Default Extension="xml" ContentType="application/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6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9.xml" ContentType="application/vnd.openxmlformats-officedocument.presentationml.slide+xml"/>
  <Override PartName="/ppt/slides/slide3.xml" ContentType="application/vnd.openxmlformats-officedocument.presentationml.slide+xml"/>
  <Override PartName="/ppt/slides/slide6.xml" ContentType="application/vnd.openxmlformats-officedocument.presentationml.slide+xml"/>
  <Override PartName="/ppt/slides/slide15.xml" ContentType="application/vnd.openxmlformats-officedocument.presentationml.slide+xml"/>
  <Override PartName="/ppt/slides/slide7.xml" ContentType="application/vnd.openxmlformats-officedocument.presentationml.slide+xml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slides/slide4.xml" ContentType="application/vnd.openxmlformats-officedocument.presentationml.slide+xml"/>
  <Override PartName="/ppt/slides/slide10.xml" ContentType="application/vnd.openxmlformats-officedocument.presentationml.slide+xml"/>
  <Override PartName="/ppt/slides/slide14.xml" ContentType="application/vnd.openxmlformats-officedocument.presentationml.slide+xml"/>
  <Override PartName="/ppt/slides/slide11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</Types>
</file>

<file path=_rels/.rels><?xml version="1.0" encoding="UTF-8" standalone="yes"?><Relationships xmlns="http://schemas.openxmlformats.org/package/2006/relationships"><Relationship Target="ppt/presentation.xml" Type="http://schemas.openxmlformats.org/officeDocument/2006/relationships/officeDocument" Id="rId1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aveSubsetFonts="1" autoCompressPictures="0" strictFirstAndLastChars="0">
  <p:sldMasterIdLst>
    <p:sldMasterId id="214748365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y="5143500" cx="9144000"/>
  <p:notesSz cy="9144000" cx="6858000"/>
  <p:defaultTextStyle>
    <a:defPPr algn="l" rtl="0" marR="0">
      <a:lnSpc>
        <a:spcPct val="100000"/>
      </a:lnSpc>
      <a:spcBef>
        <a:spcPts val="0"/>
      </a:spcBef>
      <a:spcAft>
        <a:spcPts val="0"/>
      </a:spcAft>
    </a:defPPr>
    <a:lvl1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90651C3A-4460-11DB-9652-00E08161165F}"/>
</file>

<file path=ppt/_rels/presentation.xml.rels><?xml version="1.0" encoding="UTF-8" standalone="yes"?><Relationships xmlns="http://schemas.openxmlformats.org/package/2006/relationships"><Relationship Target="slides/slide14.xml" Type="http://schemas.openxmlformats.org/officeDocument/2006/relationships/slide" Id="rId19"/><Relationship Target="slides/slide13.xml" Type="http://schemas.openxmlformats.org/officeDocument/2006/relationships/slide" Id="rId18"/><Relationship Target="slides/slide12.xml" Type="http://schemas.openxmlformats.org/officeDocument/2006/relationships/slide" Id="rId17"/><Relationship Target="slides/slide11.xml" Type="http://schemas.openxmlformats.org/officeDocument/2006/relationships/slide" Id="rId16"/><Relationship Target="slides/slide10.xml" Type="http://schemas.openxmlformats.org/officeDocument/2006/relationships/slide" Id="rId15"/><Relationship Target="slides/slide9.xml" Type="http://schemas.openxmlformats.org/officeDocument/2006/relationships/slide" Id="rId14"/><Relationship Target="slides/slide16.xml" Type="http://schemas.openxmlformats.org/officeDocument/2006/relationships/slide" Id="rId21"/><Relationship Target="presProps.xml" Type="http://schemas.openxmlformats.org/officeDocument/2006/relationships/presProps" Id="rId2"/><Relationship Target="slides/slide7.xml" Type="http://schemas.openxmlformats.org/officeDocument/2006/relationships/slide" Id="rId12"/><Relationship Target="slides/slide17.xml" Type="http://schemas.openxmlformats.org/officeDocument/2006/relationships/slide" Id="rId22"/><Relationship Target="slides/slide8.xml" Type="http://schemas.openxmlformats.org/officeDocument/2006/relationships/slide" Id="rId13"/><Relationship Target="theme/theme3.xml" Type="http://schemas.openxmlformats.org/officeDocument/2006/relationships/theme" Id="rId1"/><Relationship Target="slideMasters/slideMaster1.xml" Type="http://schemas.openxmlformats.org/officeDocument/2006/relationships/slideMaster" Id="rId4"/><Relationship Target="slides/slide5.xml" Type="http://schemas.openxmlformats.org/officeDocument/2006/relationships/slide" Id="rId10"/><Relationship Target="tableStyles.xml" Type="http://schemas.openxmlformats.org/officeDocument/2006/relationships/tableStyles" Id="rId3"/><Relationship Target="slides/slide6.xml" Type="http://schemas.openxmlformats.org/officeDocument/2006/relationships/slide" Id="rId11"/><Relationship Target="slides/slide15.xml" Type="http://schemas.openxmlformats.org/officeDocument/2006/relationships/slide" Id="rId20"/><Relationship Target="slides/slide4.xml" Type="http://schemas.openxmlformats.org/officeDocument/2006/relationships/slide" Id="rId9"/><Relationship Target="slides/slide1.xml" Type="http://schemas.openxmlformats.org/officeDocument/2006/relationships/slide" Id="rId6"/><Relationship Target="notesMasters/notesMaster1.xml" Type="http://schemas.openxmlformats.org/officeDocument/2006/relationships/notesMaster" Id="rId5"/><Relationship Target="slides/slide3.xml" Type="http://schemas.openxmlformats.org/officeDocument/2006/relationships/slide" Id="rId8"/><Relationship Target="slides/slide2.xml" Type="http://schemas.openxmlformats.org/officeDocument/2006/relationships/slide" Id="rId7"/></Relationships>
</file>

<file path=ppt/notesMasters/_rels/notesMaster1.xml.rels><?xml version="1.0" encoding="UTF-8" standalone="yes"?><Relationships xmlns="http://schemas.openxmlformats.org/package/2006/relationships"><Relationship Target="../theme/theme2.xml" Type="http://schemas.openxmlformats.org/officeDocument/2006/relationships/theme" Id="rId1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" name="Shape 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Shape 2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3" name="Shape 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</p:notesMaster>
</file>

<file path=ppt/notesSlides/_rels/notesSlide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1" name="Shape 4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2" name="Shape 42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43" name="Shape 4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08" name="Shape 10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9" name="Shape 109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10" name="Shape 110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15" name="Shape 11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6" name="Shape 116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17" name="Shape 11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22" name="Shape 12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3" name="Shape 123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24" name="Shape 12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28" name="Shape 12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9" name="Shape 129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30" name="Shape 130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34" name="Shape 13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5" name="Shape 135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36" name="Shape 136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40" name="Shape 14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1" name="Shape 141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42" name="Shape 142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48" name="Shape 14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9" name="Shape 149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50" name="Shape 150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53" name="Shape 15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54" name="Shape 154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55" name="Shape 15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54" name="Shape 5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5" name="Shape 55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56" name="Shape 56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62" name="Shape 6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3" name="Shape 63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64" name="Shape 6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68" name="Shape 6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9" name="Shape 69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70" name="Shape 70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74" name="Shape 7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5" name="Shape 75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76" name="Shape 76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80" name="Shape 8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1" name="Shape 81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82" name="Shape 82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87" name="Shape 8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8" name="Shape 88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89" name="Shape 8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95" name="Shape 9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6" name="Shape 96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97" name="Shape 9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01" name="Shape 10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2" name="Shape 102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03" name="Shape 10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2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3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4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5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6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7" name="Shape 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" name="Shape 8"/>
          <p:cNvSpPr/>
          <p:nvPr/>
        </p:nvSpPr>
        <p:spPr>
          <a:xfrm rot="10800000" flipH="1">
            <a:off y="2984999" x="0"/>
            <a:ext cy="2158500" cx="9144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" name="Shape 9"/>
          <p:cNvSpPr/>
          <p:nvPr/>
        </p:nvSpPr>
        <p:spPr>
          <a:xfrm>
            <a:off y="2393175" x="0"/>
            <a:ext cy="590502" cx="4617372"/>
          </a:xfrm>
          <a:custGeom>
            <a:pathLst>
              <a:path w="4617373" extrusionOk="0" h="1108924">
                <a:moveTo>
                  <a:pt y="1108924" x="1199"/>
                </a:moveTo>
                <a:lnTo>
                  <a:pt y="1108924" x="4617373"/>
                </a:lnTo>
                <a:lnTo>
                  <a:pt y="0" x="0"/>
                </a:lnTo>
                <a:cubicBezTo>
                  <a:pt y="369641" x="400"/>
                  <a:pt y="739283" x="799"/>
                  <a:pt y="1108924" x="1199"/>
                </a:cubicBezTo>
                <a:close/>
              </a:path>
            </a:pathLst>
          </a:custGeom>
          <a:solidFill>
            <a:srgbClr val="FFFFFF">
              <a:alpha val="6666"/>
            </a:srgbClr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" name="Shape 10"/>
          <p:cNvSpPr/>
          <p:nvPr/>
        </p:nvSpPr>
        <p:spPr>
          <a:xfrm rot="10800000" flipH="1">
            <a:off y="2983958" x="0"/>
            <a:ext cy="571095" cx="4617372"/>
          </a:xfrm>
          <a:custGeom>
            <a:pathLst>
              <a:path w="4617373" extrusionOk="0" h="1108924">
                <a:moveTo>
                  <a:pt y="1108924" x="1199"/>
                </a:moveTo>
                <a:lnTo>
                  <a:pt y="1108924" x="4617373"/>
                </a:lnTo>
                <a:lnTo>
                  <a:pt y="0" x="0"/>
                </a:lnTo>
                <a:cubicBezTo>
                  <a:pt y="369641" x="400"/>
                  <a:pt y="739283" x="799"/>
                  <a:pt y="1108924" x="1199"/>
                </a:cubicBezTo>
                <a:close/>
              </a:path>
            </a:pathLst>
          </a:custGeom>
          <a:solidFill>
            <a:schemeClr val="dk1">
              <a:alpha val="7843"/>
            </a:schemeClr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" name="Shape 11"/>
          <p:cNvSpPr txBox="1"/>
          <p:nvPr>
            <p:ph type="ctrTitle"/>
          </p:nvPr>
        </p:nvSpPr>
        <p:spPr>
          <a:xfrm>
            <a:off y="1746892" x="685800"/>
            <a:ext cy="1238099" cx="77724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 algn="ctr">
              <a:spcBef>
                <a:spcPts val="0"/>
              </a:spcBef>
              <a:defRPr/>
            </a:lvl1pPr>
            <a:lvl2pPr algn="ctr">
              <a:spcBef>
                <a:spcPts val="0"/>
              </a:spcBef>
              <a:defRPr/>
            </a:lvl2pPr>
            <a:lvl3pPr algn="ctr">
              <a:spcBef>
                <a:spcPts val="0"/>
              </a:spcBef>
              <a:defRPr/>
            </a:lvl3pPr>
            <a:lvl4pPr algn="ctr">
              <a:spcBef>
                <a:spcPts val="0"/>
              </a:spcBef>
              <a:defRPr/>
            </a:lvl4pPr>
            <a:lvl5pPr algn="ctr">
              <a:spcBef>
                <a:spcPts val="0"/>
              </a:spcBef>
              <a:defRPr/>
            </a:lvl5pPr>
            <a:lvl6pPr algn="ctr">
              <a:spcBef>
                <a:spcPts val="0"/>
              </a:spcBef>
              <a:defRPr/>
            </a:lvl6pPr>
            <a:lvl7pPr algn="ctr">
              <a:spcBef>
                <a:spcPts val="0"/>
              </a:spcBef>
              <a:defRPr/>
            </a:lvl7pPr>
            <a:lvl8pPr algn="ctr">
              <a:spcBef>
                <a:spcPts val="0"/>
              </a:spcBef>
              <a:defRPr/>
            </a:lvl8pPr>
            <a:lvl9pPr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12" name="Shape 12"/>
          <p:cNvSpPr txBox="1"/>
          <p:nvPr>
            <p:ph idx="1" type="subTitle"/>
          </p:nvPr>
        </p:nvSpPr>
        <p:spPr>
          <a:xfrm>
            <a:off y="3093357" x="685800"/>
            <a:ext cy="666600" cx="77724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2400" i="1">
                <a:solidFill>
                  <a:schemeClr val="dk2"/>
                </a:solidFill>
              </a:defRPr>
            </a:lvl1pPr>
            <a:lvl2pPr algn="ctr">
              <a:spcBef>
                <a:spcPts val="0"/>
              </a:spcBef>
              <a:buClr>
                <a:schemeClr val="dk2"/>
              </a:buClr>
              <a:buNone/>
              <a:defRPr i="1">
                <a:solidFill>
                  <a:schemeClr val="dk2"/>
                </a:solidFill>
              </a:defRPr>
            </a:lvl2pPr>
            <a:lvl3pPr algn="ctr">
              <a:spcBef>
                <a:spcPts val="0"/>
              </a:spcBef>
              <a:buClr>
                <a:schemeClr val="dk2"/>
              </a:buClr>
              <a:buNone/>
              <a:defRPr i="1">
                <a:solidFill>
                  <a:schemeClr val="dk2"/>
                </a:solidFill>
              </a:defRPr>
            </a:lvl3pPr>
            <a:lvl4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2400" i="1">
                <a:solidFill>
                  <a:schemeClr val="dk2"/>
                </a:solidFill>
              </a:defRPr>
            </a:lvl4pPr>
            <a:lvl5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2400" i="1">
                <a:solidFill>
                  <a:schemeClr val="dk2"/>
                </a:solidFill>
              </a:defRPr>
            </a:lvl5pPr>
            <a:lvl6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2400" i="1">
                <a:solidFill>
                  <a:schemeClr val="dk2"/>
                </a:solidFill>
              </a:defRPr>
            </a:lvl6pPr>
            <a:lvl7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2400" i="1">
                <a:solidFill>
                  <a:schemeClr val="dk2"/>
                </a:solidFill>
              </a:defRPr>
            </a:lvl7pPr>
            <a:lvl8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2400" i="1">
                <a:solidFill>
                  <a:schemeClr val="dk2"/>
                </a:solidFill>
              </a:defRPr>
            </a:lvl8pPr>
            <a:lvl9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2400" i="1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3" name="Shape 1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" name="Shape 14"/>
          <p:cNvSpPr/>
          <p:nvPr/>
        </p:nvSpPr>
        <p:spPr>
          <a:xfrm rot="10800000" flipH="1">
            <a:off y="1163100" x="0"/>
            <a:ext cy="3980399" cx="9144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" name="Shape 15"/>
          <p:cNvSpPr/>
          <p:nvPr/>
        </p:nvSpPr>
        <p:spPr>
          <a:xfrm flipH="1">
            <a:off y="571349" x="4526627"/>
            <a:ext cy="590502" cx="4617372"/>
          </a:xfrm>
          <a:custGeom>
            <a:pathLst>
              <a:path w="4617373" extrusionOk="0" h="1108924">
                <a:moveTo>
                  <a:pt y="1108924" x="1199"/>
                </a:moveTo>
                <a:lnTo>
                  <a:pt y="1108924" x="4617373"/>
                </a:lnTo>
                <a:lnTo>
                  <a:pt y="0" x="0"/>
                </a:lnTo>
                <a:cubicBezTo>
                  <a:pt y="369641" x="400"/>
                  <a:pt y="739283" x="799"/>
                  <a:pt y="1108924" x="1199"/>
                </a:cubicBezTo>
                <a:close/>
              </a:path>
            </a:pathLst>
          </a:custGeom>
          <a:solidFill>
            <a:srgbClr val="FFFFFF">
              <a:alpha val="6666"/>
            </a:srgbClr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" name="Shape 16"/>
          <p:cNvSpPr/>
          <p:nvPr/>
        </p:nvSpPr>
        <p:spPr>
          <a:xfrm rot="10800000">
            <a:off y="1162132" x="4526627"/>
            <a:ext cy="571095" cx="4617372"/>
          </a:xfrm>
          <a:custGeom>
            <a:pathLst>
              <a:path w="4617373" extrusionOk="0" h="1108924">
                <a:moveTo>
                  <a:pt y="1108924" x="1199"/>
                </a:moveTo>
                <a:lnTo>
                  <a:pt y="1108924" x="4617373"/>
                </a:lnTo>
                <a:lnTo>
                  <a:pt y="0" x="0"/>
                </a:lnTo>
                <a:cubicBezTo>
                  <a:pt y="369641" x="400"/>
                  <a:pt y="739283" x="799"/>
                  <a:pt y="1108924" x="1199"/>
                </a:cubicBezTo>
                <a:close/>
              </a:path>
            </a:pathLst>
          </a:custGeom>
          <a:solidFill>
            <a:schemeClr val="dk1">
              <a:alpha val="7843"/>
            </a:schemeClr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" name="Shape 17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ctr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19" name="Shape 1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0" name="Shape 20"/>
          <p:cNvSpPr/>
          <p:nvPr/>
        </p:nvSpPr>
        <p:spPr>
          <a:xfrm rot="10800000" flipH="1">
            <a:off y="1163100" x="0"/>
            <a:ext cy="3980399" cx="9144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" name="Shape 21"/>
          <p:cNvSpPr/>
          <p:nvPr/>
        </p:nvSpPr>
        <p:spPr>
          <a:xfrm rot="10800000">
            <a:off y="1162132" x="4526627"/>
            <a:ext cy="571095" cx="4617372"/>
          </a:xfrm>
          <a:custGeom>
            <a:pathLst>
              <a:path w="4617373" extrusionOk="0" h="1108924">
                <a:moveTo>
                  <a:pt y="1108924" x="1199"/>
                </a:moveTo>
                <a:lnTo>
                  <a:pt y="1108924" x="4617373"/>
                </a:lnTo>
                <a:lnTo>
                  <a:pt y="0" x="0"/>
                </a:lnTo>
                <a:cubicBezTo>
                  <a:pt y="369641" x="400"/>
                  <a:pt y="739283" x="799"/>
                  <a:pt y="1108924" x="1199"/>
                </a:cubicBezTo>
                <a:close/>
              </a:path>
            </a:pathLst>
          </a:custGeom>
          <a:solidFill>
            <a:schemeClr val="dk1">
              <a:alpha val="7843"/>
            </a:schemeClr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2" name="Shape 22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ctr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23" name="Shape 23"/>
          <p:cNvSpPr txBox="1"/>
          <p:nvPr>
            <p:ph idx="1" type="body"/>
          </p:nvPr>
        </p:nvSpPr>
        <p:spPr>
          <a:xfrm>
            <a:off y="1200150" x="457200"/>
            <a:ext cy="3725699" cx="39945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24" name="Shape 24"/>
          <p:cNvSpPr/>
          <p:nvPr/>
        </p:nvSpPr>
        <p:spPr>
          <a:xfrm flipH="1">
            <a:off y="571349" x="4526627"/>
            <a:ext cy="590502" cx="4617372"/>
          </a:xfrm>
          <a:custGeom>
            <a:pathLst>
              <a:path w="4617373" extrusionOk="0" h="1108924">
                <a:moveTo>
                  <a:pt y="1108924" x="1199"/>
                </a:moveTo>
                <a:lnTo>
                  <a:pt y="1108924" x="4617373"/>
                </a:lnTo>
                <a:lnTo>
                  <a:pt y="0" x="0"/>
                </a:lnTo>
                <a:cubicBezTo>
                  <a:pt y="369641" x="400"/>
                  <a:pt y="739283" x="799"/>
                  <a:pt y="1108924" x="1199"/>
                </a:cubicBezTo>
                <a:close/>
              </a:path>
            </a:pathLst>
          </a:custGeom>
          <a:solidFill>
            <a:srgbClr val="FFFFFF">
              <a:alpha val="6666"/>
            </a:srgbClr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5" name="Shape 25"/>
          <p:cNvSpPr txBox="1"/>
          <p:nvPr>
            <p:ph idx="2" type="body"/>
          </p:nvPr>
        </p:nvSpPr>
        <p:spPr>
          <a:xfrm>
            <a:off y="1200150" x="4692273"/>
            <a:ext cy="3725699" cx="39945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6" name="Shape 2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7" name="Shape 27"/>
          <p:cNvSpPr/>
          <p:nvPr/>
        </p:nvSpPr>
        <p:spPr>
          <a:xfrm rot="10800000" flipH="1">
            <a:off y="1163100" x="0"/>
            <a:ext cy="3980399" cx="9144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8" name="Shape 28"/>
          <p:cNvSpPr/>
          <p:nvPr/>
        </p:nvSpPr>
        <p:spPr>
          <a:xfrm flipH="1">
            <a:off y="571349" x="4526627"/>
            <a:ext cy="590502" cx="4617372"/>
          </a:xfrm>
          <a:custGeom>
            <a:pathLst>
              <a:path w="4617373" extrusionOk="0" h="1108924">
                <a:moveTo>
                  <a:pt y="1108924" x="1199"/>
                </a:moveTo>
                <a:lnTo>
                  <a:pt y="1108924" x="4617373"/>
                </a:lnTo>
                <a:lnTo>
                  <a:pt y="0" x="0"/>
                </a:lnTo>
                <a:cubicBezTo>
                  <a:pt y="369641" x="400"/>
                  <a:pt y="739283" x="799"/>
                  <a:pt y="1108924" x="1199"/>
                </a:cubicBezTo>
                <a:close/>
              </a:path>
            </a:pathLst>
          </a:custGeom>
          <a:solidFill>
            <a:srgbClr val="FFFFFF">
              <a:alpha val="6666"/>
            </a:srgbClr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9" name="Shape 29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ctr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30" name="Shape 30"/>
          <p:cNvSpPr/>
          <p:nvPr/>
        </p:nvSpPr>
        <p:spPr>
          <a:xfrm rot="10800000">
            <a:off y="1162132" x="4526627"/>
            <a:ext cy="571095" cx="4617372"/>
          </a:xfrm>
          <a:custGeom>
            <a:pathLst>
              <a:path w="4617373" extrusionOk="0" h="1108924">
                <a:moveTo>
                  <a:pt y="1108924" x="1199"/>
                </a:moveTo>
                <a:lnTo>
                  <a:pt y="1108924" x="4617373"/>
                </a:lnTo>
                <a:lnTo>
                  <a:pt y="0" x="0"/>
                </a:lnTo>
                <a:cubicBezTo>
                  <a:pt y="369641" x="400"/>
                  <a:pt y="739283" x="799"/>
                  <a:pt y="1108924" x="1199"/>
                </a:cubicBezTo>
                <a:close/>
              </a:path>
            </a:pathLst>
          </a:custGeom>
          <a:solidFill>
            <a:schemeClr val="dk1">
              <a:alpha val="7843"/>
            </a:schemeClr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31" name="Shape 3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2" name="Shape 32"/>
          <p:cNvSpPr/>
          <p:nvPr/>
        </p:nvSpPr>
        <p:spPr>
          <a:xfrm rot="10800000" flipH="1">
            <a:off y="4412699" x="0"/>
            <a:ext cy="730799" cx="9144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3" name="Shape 33"/>
          <p:cNvSpPr/>
          <p:nvPr/>
        </p:nvSpPr>
        <p:spPr>
          <a:xfrm flipH="1">
            <a:off y="3820834" x="4526627"/>
            <a:ext cy="590502" cx="4617372"/>
          </a:xfrm>
          <a:custGeom>
            <a:pathLst>
              <a:path w="4617373" extrusionOk="0" h="1108924">
                <a:moveTo>
                  <a:pt y="1108924" x="1199"/>
                </a:moveTo>
                <a:lnTo>
                  <a:pt y="1108924" x="4617373"/>
                </a:lnTo>
                <a:lnTo>
                  <a:pt y="0" x="0"/>
                </a:lnTo>
                <a:cubicBezTo>
                  <a:pt y="369641" x="400"/>
                  <a:pt y="739283" x="799"/>
                  <a:pt y="1108924" x="1199"/>
                </a:cubicBezTo>
                <a:close/>
              </a:path>
            </a:pathLst>
          </a:custGeom>
          <a:solidFill>
            <a:srgbClr val="FFFFFF">
              <a:alpha val="6666"/>
            </a:srgbClr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4" name="Shape 34"/>
          <p:cNvSpPr/>
          <p:nvPr/>
        </p:nvSpPr>
        <p:spPr>
          <a:xfrm rot="10800000">
            <a:off y="4411617" x="4526627"/>
            <a:ext cy="571095" cx="4617372"/>
          </a:xfrm>
          <a:custGeom>
            <a:pathLst>
              <a:path w="4617373" extrusionOk="0" h="1108924">
                <a:moveTo>
                  <a:pt y="1108924" x="1199"/>
                </a:moveTo>
                <a:lnTo>
                  <a:pt y="1108924" x="4617373"/>
                </a:lnTo>
                <a:lnTo>
                  <a:pt y="0" x="0"/>
                </a:lnTo>
                <a:cubicBezTo>
                  <a:pt y="369641" x="400"/>
                  <a:pt y="739283" x="799"/>
                  <a:pt y="1108924" x="1199"/>
                </a:cubicBezTo>
                <a:close/>
              </a:path>
            </a:pathLst>
          </a:custGeom>
          <a:solidFill>
            <a:schemeClr val="dk1">
              <a:alpha val="7843"/>
            </a:schemeClr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5" name="Shape 35"/>
          <p:cNvSpPr txBox="1"/>
          <p:nvPr>
            <p:ph idx="1" type="body"/>
          </p:nvPr>
        </p:nvSpPr>
        <p:spPr>
          <a:xfrm>
            <a:off y="4421726" x="457200"/>
            <a:ext cy="505200" cx="8229600"/>
          </a:xfrm>
          <a:prstGeom prst="rect">
            <a:avLst/>
          </a:prstGeom>
        </p:spPr>
        <p:txBody>
          <a:bodyPr bIns="91425" rIns="91425" lIns="91425" tIns="91425" anchor="ctr" anchorCtr="0"/>
          <a:lstStyle>
            <a:lvl1pPr>
              <a:spcBef>
                <a:spcPts val="0"/>
              </a:spcBef>
              <a:buClr>
                <a:schemeClr val="dk2"/>
              </a:buClr>
              <a:buSzPct val="100000"/>
              <a:buNone/>
              <a:defRPr sz="2400" i="1">
                <a:solidFill>
                  <a:schemeClr val="dk2"/>
                </a:solidFill>
              </a:defRPr>
            </a:lvl1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36" name="Shape 3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7" name="Shape 37"/>
          <p:cNvSpPr/>
          <p:nvPr/>
        </p:nvSpPr>
        <p:spPr>
          <a:xfrm>
            <a:off y="76256" x="6676"/>
            <a:ext cy="5054792" cx="9134130"/>
          </a:xfrm>
          <a:custGeom>
            <a:pathLst>
              <a:path w="9157023" extrusionOk="0" h="6739723">
                <a:moveTo>
                  <a:pt y="0" x="1629"/>
                </a:moveTo>
                <a:lnTo>
                  <a:pt y="4340980" x="9157023"/>
                </a:lnTo>
                <a:lnTo>
                  <a:pt y="6739723" x="1593"/>
                </a:lnTo>
                <a:cubicBezTo>
                  <a:pt y="5123960" x="-3941"/>
                  <a:pt y="1615763" x="7163"/>
                  <a:pt y="0" x="1629"/>
                </a:cubicBezTo>
                <a:close/>
              </a:path>
            </a:pathLst>
          </a:custGeom>
          <a:solidFill>
            <a:srgbClr val="FFFFFF">
              <a:alpha val="6666"/>
            </a:srgbClr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Target="../slideLayouts/slideLayout2.xml" Type="http://schemas.openxmlformats.org/officeDocument/2006/relationships/slideLayout" Id="rId2"/><Relationship Target="../slideLayouts/slideLayout1.xml" Type="http://schemas.openxmlformats.org/officeDocument/2006/relationships/slideLayout" Id="rId1"/><Relationship Target="../slideLayouts/slideLayout4.xml" Type="http://schemas.openxmlformats.org/officeDocument/2006/relationships/slideLayout" Id="rId4"/><Relationship Target="../slideLayouts/slideLayout3.xml" Type="http://schemas.openxmlformats.org/officeDocument/2006/relationships/slideLayout" Id="rId3"/><Relationship Target="../slideLayouts/slideLayout6.xml" Type="http://schemas.openxmlformats.org/officeDocument/2006/relationships/slideLayout" Id="rId6"/><Relationship Target="../slideLayouts/slideLayout5.xml" Type="http://schemas.openxmlformats.org/officeDocument/2006/relationships/slideLayout" Id="rId5"/><Relationship Target="../theme/theme1.xml" Type="http://schemas.openxmlformats.org/officeDocument/2006/relationships/theme" Id="rId7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gradFill>
          <a:gsLst>
            <a:gs pos="0">
              <a:schemeClr val="accent1"/>
            </a:gs>
            <a:gs pos="100000">
              <a:schemeClr val="dk2"/>
            </a:gs>
          </a:gsLst>
          <a:path path="circle">
            <a:fillToRect t="50%" b="50%" r="50%" l="50%"/>
          </a:path>
          <a:tileRect/>
        </a:gradFill>
      </p:bgPr>
    </p:bg>
    <p:spTree>
      <p:nvGrpSpPr>
        <p:cNvPr id="4" name="Shape 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" name="Shape 5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>
              <a:spcBef>
                <a:spcPts val="0"/>
              </a:spcBef>
              <a:buClr>
                <a:schemeClr val="lt1"/>
              </a:buClr>
              <a:buSzPct val="100000"/>
              <a:buFont typeface="Georgia"/>
              <a:buNone/>
              <a:defRPr sz="4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>
              <a:spcBef>
                <a:spcPts val="0"/>
              </a:spcBef>
              <a:buClr>
                <a:schemeClr val="lt1"/>
              </a:buClr>
              <a:buSzPct val="100000"/>
              <a:buFont typeface="Georgia"/>
              <a:buNone/>
              <a:defRPr sz="4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>
              <a:spcBef>
                <a:spcPts val="0"/>
              </a:spcBef>
              <a:buClr>
                <a:schemeClr val="lt1"/>
              </a:buClr>
              <a:buSzPct val="100000"/>
              <a:buFont typeface="Georgia"/>
              <a:buNone/>
              <a:defRPr sz="4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>
              <a:spcBef>
                <a:spcPts val="0"/>
              </a:spcBef>
              <a:buClr>
                <a:schemeClr val="lt1"/>
              </a:buClr>
              <a:buSzPct val="100000"/>
              <a:buFont typeface="Georgia"/>
              <a:buNone/>
              <a:defRPr sz="4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>
              <a:spcBef>
                <a:spcPts val="0"/>
              </a:spcBef>
              <a:buClr>
                <a:schemeClr val="lt1"/>
              </a:buClr>
              <a:buSzPct val="100000"/>
              <a:buFont typeface="Georgia"/>
              <a:buNone/>
              <a:defRPr sz="4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>
              <a:spcBef>
                <a:spcPts val="0"/>
              </a:spcBef>
              <a:buClr>
                <a:schemeClr val="lt1"/>
              </a:buClr>
              <a:buSzPct val="100000"/>
              <a:buFont typeface="Georgia"/>
              <a:buNone/>
              <a:defRPr sz="4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>
              <a:spcBef>
                <a:spcPts val="0"/>
              </a:spcBef>
              <a:buClr>
                <a:schemeClr val="lt1"/>
              </a:buClr>
              <a:buSzPct val="100000"/>
              <a:buFont typeface="Georgia"/>
              <a:buNone/>
              <a:defRPr sz="4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>
              <a:spcBef>
                <a:spcPts val="0"/>
              </a:spcBef>
              <a:buClr>
                <a:schemeClr val="lt1"/>
              </a:buClr>
              <a:buSzPct val="100000"/>
              <a:buFont typeface="Georgia"/>
              <a:buNone/>
              <a:defRPr sz="4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>
              <a:spcBef>
                <a:spcPts val="0"/>
              </a:spcBef>
              <a:buClr>
                <a:schemeClr val="lt1"/>
              </a:buClr>
              <a:buSzPct val="100000"/>
              <a:buFont typeface="Georgia"/>
              <a:buNone/>
              <a:defRPr sz="4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6" name="Shape 6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>
              <a:spcBef>
                <a:spcPts val="600"/>
              </a:spcBef>
              <a:buClr>
                <a:schemeClr val="dk1"/>
              </a:buClr>
              <a:buSzPct val="100000"/>
              <a:buFont typeface="Georgia"/>
              <a:defRPr sz="30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>
              <a:spcBef>
                <a:spcPts val="480"/>
              </a:spcBef>
              <a:buClr>
                <a:schemeClr val="dk1"/>
              </a:buClr>
              <a:buSzPct val="100000"/>
              <a:buFont typeface="Georgia"/>
              <a:defRPr sz="2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>
              <a:spcBef>
                <a:spcPts val="480"/>
              </a:spcBef>
              <a:buClr>
                <a:schemeClr val="dk1"/>
              </a:buClr>
              <a:buSzPct val="100000"/>
              <a:buFont typeface="Georgia"/>
              <a:defRPr sz="2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>
              <a:spcBef>
                <a:spcPts val="360"/>
              </a:spcBef>
              <a:buClr>
                <a:schemeClr val="dk1"/>
              </a:buClr>
              <a:buSzPct val="100000"/>
              <a:buFont typeface="Georgia"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>
              <a:spcBef>
                <a:spcPts val="360"/>
              </a:spcBef>
              <a:buClr>
                <a:schemeClr val="dk1"/>
              </a:buClr>
              <a:buSzPct val="100000"/>
              <a:buFont typeface="Georgia"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>
              <a:spcBef>
                <a:spcPts val="360"/>
              </a:spcBef>
              <a:buClr>
                <a:schemeClr val="dk1"/>
              </a:buClr>
              <a:buSzPct val="100000"/>
              <a:buFont typeface="Georgia"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>
              <a:spcBef>
                <a:spcPts val="360"/>
              </a:spcBef>
              <a:buClr>
                <a:schemeClr val="dk1"/>
              </a:buClr>
              <a:buSzPct val="100000"/>
              <a:buFont typeface="Georgia"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>
              <a:spcBef>
                <a:spcPts val="360"/>
              </a:spcBef>
              <a:buClr>
                <a:schemeClr val="dk1"/>
              </a:buClr>
              <a:buSzPct val="100000"/>
              <a:buFont typeface="Georgia"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>
              <a:spcBef>
                <a:spcPts val="360"/>
              </a:spcBef>
              <a:buClr>
                <a:schemeClr val="dk1"/>
              </a:buClr>
              <a:buSzPct val="100000"/>
              <a:buFont typeface="Georgia"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dt="0" ftr="0" sldNum="0" hdr="0"/>
  <p:txStyles>
    <p:title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Target="../notesSlides/notesSlide1.xml" Type="http://schemas.openxmlformats.org/officeDocument/2006/relationships/notesSlide" Id="rId2"/><Relationship Target="../slideLayouts/slideLayout1.xml" Type="http://schemas.openxmlformats.org/officeDocument/2006/relationships/slideLayout" Id="rId1"/></Relationships>
</file>

<file path=ppt/slides/_rels/slide10.xml.rels><?xml version="1.0" encoding="UTF-8" standalone="yes"?><Relationships xmlns="http://schemas.openxmlformats.org/package/2006/relationships"><Relationship Target="../notesSlides/notesSlide10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7.png" Type="http://schemas.openxmlformats.org/officeDocument/2006/relationships/image" Id="rId3"/></Relationships>
</file>

<file path=ppt/slides/_rels/slide11.xml.rels><?xml version="1.0" encoding="UTF-8" standalone="yes"?><Relationships xmlns="http://schemas.openxmlformats.org/package/2006/relationships"><Relationship Target="../notesSlides/notesSlide11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0.png" Type="http://schemas.openxmlformats.org/officeDocument/2006/relationships/image" Id="rId3"/></Relationships>
</file>

<file path=ppt/slides/_rels/slide12.xml.rels><?xml version="1.0" encoding="UTF-8" standalone="yes"?><Relationships xmlns="http://schemas.openxmlformats.org/package/2006/relationships"><Relationship Target="../notesSlides/notesSlide12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7.png" Type="http://schemas.openxmlformats.org/officeDocument/2006/relationships/image" Id="rId3"/></Relationships>
</file>

<file path=ppt/slides/_rels/slide13.xml.rels><?xml version="1.0" encoding="UTF-8" standalone="yes"?><Relationships xmlns="http://schemas.openxmlformats.org/package/2006/relationships"><Relationship Target="../notesSlides/notesSlide13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3.png" Type="http://schemas.openxmlformats.org/officeDocument/2006/relationships/image" Id="rId3"/></Relationships>
</file>

<file path=ppt/slides/_rels/slide14.xml.rels><?xml version="1.0" encoding="UTF-8" standalone="yes"?><Relationships xmlns="http://schemas.openxmlformats.org/package/2006/relationships"><Relationship Target="../notesSlides/notesSlide14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4.png" Type="http://schemas.openxmlformats.org/officeDocument/2006/relationships/image" Id="rId3"/></Relationships>
</file>

<file path=ppt/slides/_rels/slide15.xml.rels><?xml version="1.0" encoding="UTF-8" standalone="yes"?><Relationships xmlns="http://schemas.openxmlformats.org/package/2006/relationships"><Relationship Target="../notesSlides/notesSlide15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2.png" Type="http://schemas.openxmlformats.org/officeDocument/2006/relationships/image" Id="rId3"/></Relationships>
</file>

<file path=ppt/slides/_rels/slide16.xml.rels><?xml version="1.0" encoding="UTF-8" standalone="yes"?><Relationships xmlns="http://schemas.openxmlformats.org/package/2006/relationships"><Relationship Target="../notesSlides/notesSlide16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9.png" Type="http://schemas.openxmlformats.org/officeDocument/2006/relationships/image" Id="rId4"/><Relationship Target="../media/image08.png" Type="http://schemas.openxmlformats.org/officeDocument/2006/relationships/image" Id="rId3"/></Relationships>
</file>

<file path=ppt/slides/_rels/slide17.xml.rels><?xml version="1.0" encoding="UTF-8" standalone="yes"?><Relationships xmlns="http://schemas.openxmlformats.org/package/2006/relationships"><Relationship Target="../notesSlides/notesSlide17.xml" Type="http://schemas.openxmlformats.org/officeDocument/2006/relationships/notesSlide" Id="rId2"/><Relationship Target="../slideLayouts/slideLayout1.xml" Type="http://schemas.openxmlformats.org/officeDocument/2006/relationships/slideLayout" Id="rId1"/></Relationships>
</file>

<file path=ppt/slides/_rels/slide2.xml.rels><?xml version="1.0" encoding="UTF-8" standalone="yes"?><Relationships xmlns="http://schemas.openxmlformats.org/package/2006/relationships"><Relationship Target="../notesSlides/notesSlide2.xml" Type="http://schemas.openxmlformats.org/officeDocument/2006/relationships/notesSlide" Id="rId2"/><Relationship Target="../slideLayouts/slideLayout3.xml" Type="http://schemas.openxmlformats.org/officeDocument/2006/relationships/slideLayout" Id="rId1"/><Relationship Target="../media/image04.png" Type="http://schemas.openxmlformats.org/officeDocument/2006/relationships/image" Id="rId4"/><Relationship Target="../media/image01.jpg" Type="http://schemas.openxmlformats.org/officeDocument/2006/relationships/image" Id="rId3"/><Relationship Target="../media/image15.png" Type="http://schemas.openxmlformats.org/officeDocument/2006/relationships/image" Id="rId6"/><Relationship Target="../media/image11.png" Type="http://schemas.openxmlformats.org/officeDocument/2006/relationships/image" Id="rId5"/></Relationships>
</file>

<file path=ppt/slides/_rels/slide3.xml.rels><?xml version="1.0" encoding="UTF-8" standalone="yes"?><Relationships xmlns="http://schemas.openxmlformats.org/package/2006/relationships"><Relationship Target="../notesSlides/notesSlide3.xml" Type="http://schemas.openxmlformats.org/officeDocument/2006/relationships/notesSlide" Id="rId2"/><Relationship Target="../slideLayouts/slideLayout3.xml" Type="http://schemas.openxmlformats.org/officeDocument/2006/relationships/slideLayout" Id="rId1"/><Relationship Target="../media/image16.png" Type="http://schemas.openxmlformats.org/officeDocument/2006/relationships/image" Id="rId4"/><Relationship Target="../media/image04.png" Type="http://schemas.openxmlformats.org/officeDocument/2006/relationships/image" Id="rId3"/><Relationship Target="../media/image00.jpg" Type="http://schemas.openxmlformats.org/officeDocument/2006/relationships/image" Id="rId5"/></Relationships>
</file>

<file path=ppt/slides/_rels/slide4.xml.rels><?xml version="1.0" encoding="UTF-8" standalone="yes"?><Relationships xmlns="http://schemas.openxmlformats.org/package/2006/relationships"><Relationship Target="../notesSlides/notesSlide4.xml" Type="http://schemas.openxmlformats.org/officeDocument/2006/relationships/notesSlide" Id="rId2"/><Relationship Target="../slideLayouts/slideLayout3.xml" Type="http://schemas.openxmlformats.org/officeDocument/2006/relationships/slideLayout" Id="rId1"/></Relationships>
</file>

<file path=ppt/slides/_rels/slide5.xml.rels><?xml version="1.0" encoding="UTF-8" standalone="yes"?><Relationships xmlns="http://schemas.openxmlformats.org/package/2006/relationships"><Relationship Target="../notesSlides/notesSlide5.xml" Type="http://schemas.openxmlformats.org/officeDocument/2006/relationships/notesSlide" Id="rId2"/><Relationship Target="../slideLayouts/slideLayout3.xml" Type="http://schemas.openxmlformats.org/officeDocument/2006/relationships/slideLayout" Id="rId1"/></Relationships>
</file>

<file path=ppt/slides/_rels/slide6.xml.rels><?xml version="1.0" encoding="UTF-8" standalone="yes"?><Relationships xmlns="http://schemas.openxmlformats.org/package/2006/relationships"><Relationship Target="../notesSlides/notesSlide6.xml" Type="http://schemas.openxmlformats.org/officeDocument/2006/relationships/notesSlide" Id="rId2"/><Relationship Target="../slideLayouts/slideLayout3.xml" Type="http://schemas.openxmlformats.org/officeDocument/2006/relationships/slideLayout" Id="rId1"/></Relationships>
</file>

<file path=ppt/slides/_rels/slide7.xml.rels><?xml version="1.0" encoding="UTF-8" standalone="yes"?><Relationships xmlns="http://schemas.openxmlformats.org/package/2006/relationships"><Relationship Target="../notesSlides/notesSlide7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3.png" Type="http://schemas.openxmlformats.org/officeDocument/2006/relationships/image" Id="rId3"/></Relationships>
</file>

<file path=ppt/slides/_rels/slide8.xml.rels><?xml version="1.0" encoding="UTF-8" standalone="yes"?><Relationships xmlns="http://schemas.openxmlformats.org/package/2006/relationships"><Relationship Target="../notesSlides/notesSlide8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6.png" Type="http://schemas.openxmlformats.org/officeDocument/2006/relationships/image" Id="rId4"/><Relationship Target="../media/image02.png" Type="http://schemas.openxmlformats.org/officeDocument/2006/relationships/image" Id="rId3"/></Relationships>
</file>

<file path=ppt/slides/_rels/slide9.xml.rels><?xml version="1.0" encoding="UTF-8" standalone="yes"?><Relationships xmlns="http://schemas.openxmlformats.org/package/2006/relationships"><Relationship Target="../notesSlides/notesSlide9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5.png" Type="http://schemas.openxmlformats.org/officeDocument/2006/relationships/image" Id="rId3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8" name="Shape 3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9" name="Shape 39"/>
          <p:cNvSpPr txBox="1"/>
          <p:nvPr>
            <p:ph type="ctrTitle"/>
          </p:nvPr>
        </p:nvSpPr>
        <p:spPr>
          <a:xfrm>
            <a:off y="1746892" x="685800"/>
            <a:ext cy="1238099" cx="77724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Medium-Fi Prototype</a:t>
            </a:r>
          </a:p>
        </p:txBody>
      </p:sp>
      <p:sp>
        <p:nvSpPr>
          <p:cNvPr id="40" name="Shape 40"/>
          <p:cNvSpPr txBox="1"/>
          <p:nvPr>
            <p:ph idx="1" type="subTitle"/>
          </p:nvPr>
        </p:nvSpPr>
        <p:spPr>
          <a:xfrm>
            <a:off y="3093357" x="685800"/>
            <a:ext cy="666600" cx="77724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By LoveStep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4" name="Shape 10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5" name="Shape 105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Changes</a:t>
            </a:r>
          </a:p>
        </p:txBody>
      </p:sp>
      <p:sp>
        <p:nvSpPr>
          <p:cNvPr id="106" name="Shape 106"/>
          <p:cNvSpPr txBox="1"/>
          <p:nvPr>
            <p:ph idx="1" type="body"/>
          </p:nvPr>
        </p:nvSpPr>
        <p:spPr>
          <a:xfrm>
            <a:off y="1200150" x="2725075"/>
            <a:ext cy="3725699" cx="5961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New user interface for inviting people.</a:t>
            </a:r>
          </a:p>
        </p:txBody>
      </p:sp>
      <p:pic>
        <p:nvPicPr>
          <p:cNvPr id="107" name="Shape 10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200150" x="457212"/>
            <a:ext cy="3954575" cx="22678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1" name="Shape 11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2" name="Shape 112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Changes</a:t>
            </a:r>
          </a:p>
        </p:txBody>
      </p:sp>
      <p:sp>
        <p:nvSpPr>
          <p:cNvPr id="113" name="Shape 113"/>
          <p:cNvSpPr txBox="1"/>
          <p:nvPr>
            <p:ph idx="1" type="body"/>
          </p:nvPr>
        </p:nvSpPr>
        <p:spPr>
          <a:xfrm>
            <a:off y="1200150" x="2646650"/>
            <a:ext cy="3725699" cx="60402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Lastly we added a export page </a:t>
            </a:r>
          </a:p>
        </p:txBody>
      </p:sp>
      <p:pic>
        <p:nvPicPr>
          <p:cNvPr id="114" name="Shape 1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200150" x="457202"/>
            <a:ext cy="3924475" cx="21894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8" name="Shape 11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9" name="Shape 119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 </a:t>
            </a:r>
          </a:p>
        </p:txBody>
      </p:sp>
      <p:sp>
        <p:nvSpPr>
          <p:cNvPr id="120" name="Shape 120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 </a:t>
            </a:r>
          </a:p>
        </p:txBody>
      </p:sp>
      <p:pic>
        <p:nvPicPr>
          <p:cNvPr id="121" name="Shape 1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0" x="2311792"/>
            <a:ext cy="5143500" cx="45204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5" name="Shape 12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6" name="Shape 126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Basic - One Loop</a:t>
            </a:r>
          </a:p>
        </p:txBody>
      </p:sp>
      <p:pic>
        <p:nvPicPr>
          <p:cNvPr id="127" name="Shape 1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170491" x="0"/>
            <a:ext cy="2929316" cx="9143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1" name="Shape 13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2" name="Shape 132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Intermediate - Two Loops</a:t>
            </a:r>
          </a:p>
        </p:txBody>
      </p:sp>
      <p:pic>
        <p:nvPicPr>
          <p:cNvPr id="133" name="Shape 1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444417" x="0"/>
            <a:ext cy="2627415" cx="9143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7" name="Shape 13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8" name="Shape 138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Advanced - Multiplayer</a:t>
            </a:r>
          </a:p>
        </p:txBody>
      </p:sp>
      <p:pic>
        <p:nvPicPr>
          <p:cNvPr id="139" name="Shape 1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250000" x="70275"/>
            <a:ext cy="3543300" cx="8496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3" name="Shape 14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4" name="Shape 144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Tools</a:t>
            </a:r>
          </a:p>
        </p:txBody>
      </p:sp>
      <p:sp>
        <p:nvSpPr>
          <p:cNvPr id="145" name="Shape 145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19100" marL="457200">
              <a:spcBef>
                <a:spcPts val="0"/>
              </a:spcBef>
              <a:buClr>
                <a:schemeClr val="dk1"/>
              </a:buClr>
              <a:buSzPct val="100000"/>
              <a:buFont typeface="Georgia"/>
              <a:buChar char="-"/>
            </a:pPr>
            <a:r>
              <a:rPr lang="en"/>
              <a:t>To build our mockups images</a:t>
            </a:r>
          </a:p>
          <a:p>
            <a:pPr rtl="0" lvl="0">
              <a:spcBef>
                <a:spcPts val="0"/>
              </a:spcBef>
              <a:buNone/>
            </a:pPr>
            <a:r>
              <a:rPr lang="en"/>
              <a:t>we used sketch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indent="-419100" marL="457200">
              <a:spcBef>
                <a:spcPts val="0"/>
              </a:spcBef>
              <a:buClr>
                <a:schemeClr val="dk1"/>
              </a:buClr>
              <a:buSzPct val="100000"/>
              <a:buFont typeface="Georgia"/>
              <a:buChar char="-"/>
            </a:pPr>
            <a:r>
              <a:rPr lang="en"/>
              <a:t>Marvel was used to build the mockup</a:t>
            </a:r>
          </a:p>
        </p:txBody>
      </p:sp>
      <p:pic>
        <p:nvPicPr>
          <p:cNvPr id="146" name="Shape 1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481225" x="7344975"/>
            <a:ext cy="1009650" cx="1085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Shape 1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y="3647725" x="6687750"/>
            <a:ext cy="1066800" cx="2400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1" name="Shape 15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52" name="Shape 152"/>
          <p:cNvSpPr txBox="1"/>
          <p:nvPr>
            <p:ph type="ctrTitle"/>
          </p:nvPr>
        </p:nvSpPr>
        <p:spPr>
          <a:xfrm>
            <a:off y="1746892" x="685800"/>
            <a:ext cy="1238099" cx="77724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Summary</a:t>
            </a: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4" name="Shape 4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45" name="Shape 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950525" x="5362450"/>
            <a:ext cy="857400" cx="687736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Shape 46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 algn="ctr" rtl="0" lvl="0">
              <a:spcBef>
                <a:spcPts val="0"/>
              </a:spcBef>
              <a:buNone/>
            </a:pPr>
            <a:r>
              <a:rPr lang="en"/>
              <a:t>Problem</a:t>
            </a:r>
          </a:p>
        </p:txBody>
      </p:sp>
      <p:pic>
        <p:nvPicPr>
          <p:cNvPr id="47" name="Shape 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y="2083600" x="6538875"/>
            <a:ext cy="2071724" cx="2071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Shape 4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flipH="1">
            <a:off y="2089800" x="559674"/>
            <a:ext cy="2071724" cx="2071724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Shape 49"/>
          <p:cNvSpPr/>
          <p:nvPr/>
        </p:nvSpPr>
        <p:spPr>
          <a:xfrm>
            <a:off y="1721075" x="4777975"/>
            <a:ext cy="1351199" cx="1761000"/>
          </a:xfrm>
          <a:prstGeom prst="flowChartMagneticTape">
            <a:avLst/>
          </a:prstGeom>
          <a:noFill/>
          <a:ln w="76200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0" name="Shape 50"/>
          <p:cNvSpPr/>
          <p:nvPr/>
        </p:nvSpPr>
        <p:spPr>
          <a:xfrm flipH="1">
            <a:off y="1721075" x="2635974"/>
            <a:ext cy="1351199" cx="1761000"/>
          </a:xfrm>
          <a:prstGeom prst="flowChartMagneticTape">
            <a:avLst/>
          </a:prstGeom>
          <a:noFill/>
          <a:ln w="76200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1" name="Shape 51"/>
          <p:cNvSpPr/>
          <p:nvPr/>
        </p:nvSpPr>
        <p:spPr>
          <a:xfrm>
            <a:off y="3139625" x="2486900"/>
            <a:ext cy="1021800" cx="639600"/>
          </a:xfrm>
          <a:prstGeom prst="rect">
            <a:avLst/>
          </a:prstGeom>
          <a:solidFill>
            <a:srgbClr val="FFFFFF"/>
          </a:solidFill>
          <a:ln w="19050" cap="flat">
            <a:solidFill>
              <a:srgbClr val="FFFFFF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2" name="Shape 52"/>
          <p:cNvSpPr/>
          <p:nvPr/>
        </p:nvSpPr>
        <p:spPr>
          <a:xfrm>
            <a:off y="3139625" x="6068300"/>
            <a:ext cy="1021800" cx="639600"/>
          </a:xfrm>
          <a:prstGeom prst="rect">
            <a:avLst/>
          </a:prstGeom>
          <a:solidFill>
            <a:srgbClr val="FFFFFF"/>
          </a:solidFill>
          <a:ln w="19050" cap="flat">
            <a:solidFill>
              <a:srgbClr val="FFFFFF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53" name="Shape 5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y="1784125" x="3119199"/>
            <a:ext cy="1252400" cx="7775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7" name="Shape 5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8" name="Shape 58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 algn="ctr" rtl="0" lvl="0">
              <a:spcBef>
                <a:spcPts val="0"/>
              </a:spcBef>
              <a:buNone/>
            </a:pPr>
            <a:r>
              <a:rPr lang="en"/>
              <a:t>Solution</a:t>
            </a:r>
          </a:p>
        </p:txBody>
      </p:sp>
      <p:pic>
        <p:nvPicPr>
          <p:cNvPr id="59" name="Shape 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2083600" x="6538875"/>
            <a:ext cy="2071724" cx="2071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Shape 6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y="2089800" x="559674"/>
            <a:ext cy="2071724" cx="2071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Shape 61"/>
          <p:cNvPicPr preferRelativeResize="0"/>
          <p:nvPr/>
        </p:nvPicPr>
        <p:blipFill rotWithShape="1">
          <a:blip r:embed="rId5">
            <a:alphaModFix/>
          </a:blip>
          <a:srcRect t="0" b="0" r="3534" l="1705"/>
          <a:stretch/>
        </p:blipFill>
        <p:spPr>
          <a:xfrm>
            <a:off y="2436375" x="2467325"/>
            <a:ext cy="1718950" cx="4236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5" name="Shape 6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6" name="Shape 66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 algn="ctr" rtl="0" lvl="0">
              <a:spcBef>
                <a:spcPts val="0"/>
              </a:spcBef>
              <a:buNone/>
            </a:pPr>
            <a:r>
              <a:rPr lang="en"/>
              <a:t>Representative Task #1</a:t>
            </a:r>
          </a:p>
        </p:txBody>
      </p:sp>
      <p:sp>
        <p:nvSpPr>
          <p:cNvPr id="67" name="Shape 67"/>
          <p:cNvSpPr txBox="1"/>
          <p:nvPr>
            <p:ph idx="1" type="body"/>
          </p:nvPr>
        </p:nvSpPr>
        <p:spPr>
          <a:xfrm>
            <a:off y="2403875" x="0"/>
            <a:ext cy="1760100" cx="91440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algn="ctr" rtl="0" lvl="0">
              <a:spcBef>
                <a:spcPts val="0"/>
              </a:spcBef>
              <a:buNone/>
            </a:pPr>
            <a:r>
              <a:rPr b="1" lang="en"/>
              <a:t>Easily</a:t>
            </a:r>
            <a:r>
              <a:rPr lang="en"/>
              <a:t> synthesize beats, melodies, and sounds.</a:t>
            </a: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1" name="Shape 7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2" name="Shape 72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 algn="ctr" rtl="0" lvl="0">
              <a:spcBef>
                <a:spcPts val="0"/>
              </a:spcBef>
              <a:buNone/>
            </a:pPr>
            <a:r>
              <a:rPr lang="en"/>
              <a:t>Representative Task #2</a:t>
            </a:r>
          </a:p>
        </p:txBody>
      </p:sp>
      <p:sp>
        <p:nvSpPr>
          <p:cNvPr id="73" name="Shape 73"/>
          <p:cNvSpPr txBox="1"/>
          <p:nvPr>
            <p:ph idx="1" type="body"/>
          </p:nvPr>
        </p:nvSpPr>
        <p:spPr>
          <a:xfrm>
            <a:off y="2419350" x="0"/>
            <a:ext cy="3725699" cx="91440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algn="ctr" rtl="0" lvl="0">
              <a:spcBef>
                <a:spcPts val="0"/>
              </a:spcBef>
              <a:buNone/>
            </a:pPr>
            <a:r>
              <a:rPr lang="en"/>
              <a:t>Create music collaboratively.</a:t>
            </a: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7" name="Shape 7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8" name="Shape 78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 algn="ctr" rtl="0" lvl="0">
              <a:spcBef>
                <a:spcPts val="0"/>
              </a:spcBef>
              <a:buNone/>
            </a:pPr>
            <a:r>
              <a:rPr lang="en"/>
              <a:t>Representative Task #3</a:t>
            </a:r>
          </a:p>
        </p:txBody>
      </p:sp>
      <p:sp>
        <p:nvSpPr>
          <p:cNvPr id="79" name="Shape 79"/>
          <p:cNvSpPr txBox="1"/>
          <p:nvPr>
            <p:ph idx="1" type="body"/>
          </p:nvPr>
        </p:nvSpPr>
        <p:spPr>
          <a:xfrm>
            <a:off y="2419350" x="0"/>
            <a:ext cy="3725699" cx="91440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algn="ctr" rtl="0" lvl="0">
              <a:spcBef>
                <a:spcPts val="0"/>
              </a:spcBef>
              <a:buNone/>
            </a:pPr>
            <a:r>
              <a:rPr b="1" lang="en"/>
              <a:t>Share music they have made.</a:t>
            </a:r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3" name="Shape 8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4" name="Shape 84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Changes</a:t>
            </a:r>
          </a:p>
        </p:txBody>
      </p:sp>
      <p:sp>
        <p:nvSpPr>
          <p:cNvPr id="85" name="Shape 85"/>
          <p:cNvSpPr txBox="1"/>
          <p:nvPr>
            <p:ph idx="1" type="body"/>
          </p:nvPr>
        </p:nvSpPr>
        <p:spPr>
          <a:xfrm>
            <a:off y="1200150" x="2491075"/>
            <a:ext cy="3725699" cx="6195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19100" marL="457200">
              <a:spcBef>
                <a:spcPts val="0"/>
              </a:spcBef>
              <a:buClr>
                <a:schemeClr val="dk1"/>
              </a:buClr>
              <a:buSzPct val="100000"/>
              <a:buFont typeface="Georgia"/>
              <a:buChar char="-"/>
            </a:pPr>
            <a:r>
              <a:rPr lang="en"/>
              <a:t>Added in ticker (removed number in the center) </a:t>
            </a:r>
          </a:p>
          <a:p>
            <a:pPr rtl="0" lvl="0" indent="-419100" marL="457200">
              <a:spcBef>
                <a:spcPts val="0"/>
              </a:spcBef>
              <a:buClr>
                <a:schemeClr val="dk1"/>
              </a:buClr>
              <a:buSzPct val="100000"/>
              <a:buFont typeface="Georgia"/>
              <a:buChar char="-"/>
            </a:pPr>
            <a:r>
              <a:rPr lang="en"/>
              <a:t>Changed final export button</a:t>
            </a:r>
          </a:p>
        </p:txBody>
      </p:sp>
      <p:pic>
        <p:nvPicPr>
          <p:cNvPr id="86" name="Shape 8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200149" x="278175"/>
            <a:ext cy="3906900" cx="2212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0" name="Shape 9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1" name="Shape 91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Changes</a:t>
            </a:r>
          </a:p>
        </p:txBody>
      </p:sp>
      <p:sp>
        <p:nvSpPr>
          <p:cNvPr id="92" name="Shape 92"/>
          <p:cNvSpPr txBox="1"/>
          <p:nvPr>
            <p:ph idx="1" type="body"/>
          </p:nvPr>
        </p:nvSpPr>
        <p:spPr>
          <a:xfrm>
            <a:off y="1200150" x="2166050"/>
            <a:ext cy="3725699" cx="48435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19100" marL="457200">
              <a:spcBef>
                <a:spcPts val="0"/>
              </a:spcBef>
              <a:buClr>
                <a:schemeClr val="dk1"/>
              </a:buClr>
              <a:buSzPct val="100000"/>
              <a:buFont typeface="Georgia"/>
              <a:buChar char="-"/>
            </a:pPr>
            <a:r>
              <a:rPr lang="en"/>
              <a:t>Step Sequencer / Piano Keys</a:t>
            </a:r>
          </a:p>
          <a:p>
            <a:pPr lvl="0" indent="-419100" marL="457200">
              <a:spcBef>
                <a:spcPts val="0"/>
              </a:spcBef>
              <a:buClr>
                <a:schemeClr val="dk1"/>
              </a:buClr>
              <a:buSzPct val="100000"/>
              <a:buFont typeface="Georgia"/>
              <a:buChar char="-"/>
            </a:pPr>
            <a:r>
              <a:rPr lang="en"/>
              <a:t>More choices (BPM / Key)</a:t>
            </a:r>
          </a:p>
        </p:txBody>
      </p:sp>
      <p:pic>
        <p:nvPicPr>
          <p:cNvPr id="93" name="Shape 9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200150" x="132175"/>
            <a:ext cy="3569375" cx="2033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Shape 94"/>
          <p:cNvPicPr preferRelativeResize="0"/>
          <p:nvPr/>
        </p:nvPicPr>
        <p:blipFill rotWithShape="1">
          <a:blip r:embed="rId4">
            <a:alphaModFix/>
          </a:blip>
          <a:srcRect t="-32218" b="-5466" r="-14071" l="-23612"/>
          <a:stretch/>
        </p:blipFill>
        <p:spPr>
          <a:xfrm>
            <a:off y="0" x="6496500"/>
            <a:ext cy="4972050" cx="2800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8" name="Shape 9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9" name="Shape 99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Piano option</a:t>
            </a:r>
          </a:p>
        </p:txBody>
      </p:sp>
      <p:pic>
        <p:nvPicPr>
          <p:cNvPr id="100" name="Shape 10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546775" x="759500"/>
            <a:ext cy="2762250" cx="4914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paper-plane">
  <a:themeElements>
    <a:clrScheme name="Custom 354">
      <a:dk1>
        <a:srgbClr val="000000"/>
      </a:dk1>
      <a:lt1>
        <a:srgbClr val="FFFFFF"/>
      </a:lt1>
      <a:dk2>
        <a:srgbClr val="30182B"/>
      </a:dk2>
      <a:lt2>
        <a:srgbClr val="DFDFDF"/>
      </a:lt2>
      <a:accent1>
        <a:srgbClr val="592D50"/>
      </a:accent1>
      <a:accent2>
        <a:srgbClr val="D3A67A"/>
      </a:accent2>
      <a:accent3>
        <a:srgbClr val="45485F"/>
      </a:accent3>
      <a:accent4>
        <a:srgbClr val="6B9756"/>
      </a:accent4>
      <a:accent5>
        <a:srgbClr val="7D576E"/>
      </a:accent5>
      <a:accent6>
        <a:srgbClr val="4C1A23"/>
      </a:accent6>
      <a:hlink>
        <a:srgbClr val="511E3E"/>
      </a:hlink>
      <a:folHlink>
        <a:srgbClr val="9EA0A2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</a:theme>
</file>