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19"/>
  </p:notesMasterIdLst>
  <p:sldIdLst>
    <p:sldId id="256" r:id="rId2"/>
    <p:sldId id="257" r:id="rId3"/>
    <p:sldId id="274" r:id="rId4"/>
    <p:sldId id="284" r:id="rId5"/>
    <p:sldId id="286" r:id="rId6"/>
    <p:sldId id="287" r:id="rId7"/>
    <p:sldId id="288" r:id="rId8"/>
    <p:sldId id="289" r:id="rId9"/>
    <p:sldId id="290" r:id="rId10"/>
    <p:sldId id="291" r:id="rId11"/>
    <p:sldId id="280" r:id="rId12"/>
    <p:sldId id="279" r:id="rId13"/>
    <p:sldId id="285" r:id="rId14"/>
    <p:sldId id="282" r:id="rId15"/>
    <p:sldId id="292" r:id="rId16"/>
    <p:sldId id="283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21556-96C9-416B-A3C6-61E0344E4F09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F8AD0-EFD0-4278-8352-E99CE307C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64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F8AD0-EFD0-4278-8352-E99CE307C4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93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3CEA-31A7-44F2-BBA2-93C976CFAA25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8AE2-F79B-473B-8E1D-8C3EF25929F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39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3CEA-31A7-44F2-BBA2-93C976CFAA25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8AE2-F79B-473B-8E1D-8C3EF2592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6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3CEA-31A7-44F2-BBA2-93C976CFAA25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8AE2-F79B-473B-8E1D-8C3EF2592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5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3CEA-31A7-44F2-BBA2-93C976CFAA25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8AE2-F79B-473B-8E1D-8C3EF2592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76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3CEA-31A7-44F2-BBA2-93C976CFAA25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8AE2-F79B-473B-8E1D-8C3EF25929F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18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3CEA-31A7-44F2-BBA2-93C976CFAA25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8AE2-F79B-473B-8E1D-8C3EF2592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66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3CEA-31A7-44F2-BBA2-93C976CFAA25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8AE2-F79B-473B-8E1D-8C3EF2592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29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3CEA-31A7-44F2-BBA2-93C976CFAA25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8AE2-F79B-473B-8E1D-8C3EF2592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4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3CEA-31A7-44F2-BBA2-93C976CFAA25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8AE2-F79B-473B-8E1D-8C3EF2592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1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1C83CEA-31A7-44F2-BBA2-93C976CFAA25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7B8AE2-F79B-473B-8E1D-8C3EF2592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82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3CEA-31A7-44F2-BBA2-93C976CFAA25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B8AE2-F79B-473B-8E1D-8C3EF2592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68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1C83CEA-31A7-44F2-BBA2-93C976CFAA25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97B8AE2-F79B-473B-8E1D-8C3EF25929F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90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SpringBoard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Personal Success enabling social good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700" y="6459785"/>
            <a:ext cx="5467349" cy="365125"/>
          </a:xfrm>
        </p:spPr>
        <p:txBody>
          <a:bodyPr/>
          <a:lstStyle/>
          <a:p>
            <a:r>
              <a:rPr lang="en-US" sz="1400" dirty="0" smtClean="0"/>
              <a:t>Julia </a:t>
            </a:r>
            <a:r>
              <a:rPr lang="en-US" sz="1400" dirty="0" err="1" smtClean="0"/>
              <a:t>Enthoven</a:t>
            </a:r>
            <a:r>
              <a:rPr lang="en-US" sz="1400" dirty="0" smtClean="0"/>
              <a:t>, Griffin Koontz, Clementine Jacoby, Tejas Shah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3604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0555" y="405245"/>
            <a:ext cx="3616036" cy="2073795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Scenario One: Set Up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Create a </a:t>
            </a:r>
            <a:r>
              <a:rPr lang="en-US" sz="3200" dirty="0" err="1">
                <a:solidFill>
                  <a:schemeClr val="bg1"/>
                </a:solidFill>
              </a:rPr>
              <a:t>SpringBoard</a:t>
            </a:r>
            <a:r>
              <a:rPr lang="en-US" sz="3200" dirty="0">
                <a:solidFill>
                  <a:schemeClr val="bg1"/>
                </a:solidFill>
              </a:rPr>
              <a:t> profile and a goal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01378" y="1091141"/>
            <a:ext cx="6331373" cy="474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6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84465" y="2309495"/>
            <a:ext cx="4577080" cy="3432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Two: Maintenance</a:t>
            </a:r>
            <a:br>
              <a:rPr lang="en-US" dirty="0" smtClean="0"/>
            </a:br>
            <a:r>
              <a:rPr lang="en-US" sz="3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Enter goal progress and edit goal settings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9694" y="2309495"/>
            <a:ext cx="4577080" cy="34328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2386" y="2309495"/>
            <a:ext cx="4577080" cy="34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5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Three: Review</a:t>
            </a:r>
            <a:br>
              <a:rPr lang="en-US" dirty="0" smtClean="0"/>
            </a:br>
            <a:r>
              <a:rPr lang="en-US" sz="3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View goal adherence and charitable progress over time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8075" y="2468245"/>
            <a:ext cx="4627880" cy="34709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1995" y="2468245"/>
            <a:ext cx="4627880" cy="347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0555" y="405245"/>
            <a:ext cx="3616036" cy="1059873"/>
          </a:xfrm>
        </p:spPr>
        <p:txBody>
          <a:bodyPr>
            <a:normAutofit/>
          </a:bodyPr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53891" y="2182094"/>
            <a:ext cx="5818908" cy="1766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169727" y="4177148"/>
            <a:ext cx="1787236" cy="1132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Computer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153891" y="4177147"/>
            <a:ext cx="1787236" cy="1132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 Taker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185563" y="4177146"/>
            <a:ext cx="1787236" cy="1132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Interviewer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159337" y="862447"/>
            <a:ext cx="1787236" cy="1132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Participant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78883" y="2213264"/>
            <a:ext cx="748144" cy="8624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Proto-type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0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Results:Data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71" y="1960266"/>
            <a:ext cx="6908800" cy="4271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09508" y="2951850"/>
            <a:ext cx="3051695" cy="22887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79674" y="2959125"/>
            <a:ext cx="3043381" cy="228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8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Feedback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3371" y="1974273"/>
            <a:ext cx="97404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Use of the word “Featured” implied “Sponsored”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 list would be better than the pie chart for “My Causes”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Confusion about amount donated, and a desire to be given more information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Unclear where “Related”, “Suggested”, and “Featured” charities are coming from</a:t>
            </a:r>
          </a:p>
          <a:p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038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Iterations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3371" y="1974273"/>
            <a:ext cx="97404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Update cause selection and charity selection to increase user comprehension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Utilize more conventional interface for cause selection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Rename “Featured Charities”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Provide users with more information on spending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Add consistent navigation</a:t>
            </a:r>
          </a:p>
        </p:txBody>
      </p:sp>
    </p:spTree>
    <p:extLst>
      <p:ext uri="{BB962C8B-B14F-4D97-AF65-F5344CB8AC3E}">
        <p14:creationId xmlns:p14="http://schemas.microsoft.com/office/powerpoint/2010/main" val="54670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68800" y="1963738"/>
            <a:ext cx="3233738" cy="1449387"/>
          </a:xfrm>
        </p:spPr>
        <p:txBody>
          <a:bodyPr/>
          <a:lstStyle/>
          <a:p>
            <a:r>
              <a:rPr lang="en-US" dirty="0" smtClean="0"/>
              <a:t>Questions?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03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600" dirty="0" err="1" smtClean="0"/>
              <a:t>SpringBoard</a:t>
            </a:r>
            <a:r>
              <a:rPr lang="en-US" sz="3600" dirty="0" smtClean="0"/>
              <a:t> mission statement</a:t>
            </a:r>
          </a:p>
          <a:p>
            <a:pPr lvl="1"/>
            <a:r>
              <a:rPr lang="en-US" sz="3600" dirty="0" smtClean="0"/>
              <a:t>Lo-fi prototype overview</a:t>
            </a:r>
          </a:p>
          <a:p>
            <a:pPr lvl="1"/>
            <a:r>
              <a:rPr lang="en-US" sz="3600" dirty="0" smtClean="0"/>
              <a:t>Three experimental </a:t>
            </a:r>
            <a:r>
              <a:rPr lang="en-US" sz="3600" dirty="0"/>
              <a:t>t</a:t>
            </a:r>
            <a:r>
              <a:rPr lang="en-US" sz="3600" dirty="0" smtClean="0"/>
              <a:t>asks</a:t>
            </a:r>
            <a:endParaRPr lang="en-US" sz="3600" dirty="0"/>
          </a:p>
          <a:p>
            <a:pPr lvl="1"/>
            <a:r>
              <a:rPr lang="en-US" sz="3600" dirty="0" smtClean="0"/>
              <a:t>Experimental method</a:t>
            </a:r>
          </a:p>
          <a:p>
            <a:pPr lvl="1"/>
            <a:r>
              <a:rPr lang="en-US" sz="3600" dirty="0" smtClean="0"/>
              <a:t>Experimental results</a:t>
            </a:r>
          </a:p>
          <a:p>
            <a:pPr lvl="1"/>
            <a:r>
              <a:rPr lang="en-US" sz="3600" dirty="0" smtClean="0"/>
              <a:t>Future changes</a:t>
            </a:r>
          </a:p>
        </p:txBody>
      </p:sp>
    </p:spTree>
    <p:extLst>
      <p:ext uri="{BB962C8B-B14F-4D97-AF65-F5344CB8AC3E}">
        <p14:creationId xmlns:p14="http://schemas.microsoft.com/office/powerpoint/2010/main" val="345993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SpringBoard</a:t>
            </a:r>
            <a:r>
              <a:rPr lang="en-US" dirty="0" smtClean="0"/>
              <a:t>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845734"/>
            <a:ext cx="10760364" cy="4023360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pPr marL="0" indent="0" algn="ctr">
              <a:buNone/>
            </a:pPr>
            <a:r>
              <a:rPr lang="en-US" sz="3600" dirty="0" err="1" smtClean="0"/>
              <a:t>SpringBoard</a:t>
            </a:r>
            <a:r>
              <a:rPr lang="en-US" sz="3600" dirty="0" smtClean="0"/>
              <a:t> </a:t>
            </a:r>
            <a:r>
              <a:rPr lang="en-US" sz="3600" dirty="0"/>
              <a:t>encourages users to meet their daily goals by magnifying personal success into positive social impact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4091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0555" y="405245"/>
            <a:ext cx="3616036" cy="1059873"/>
          </a:xfrm>
        </p:spPr>
        <p:txBody>
          <a:bodyPr>
            <a:normAutofit/>
          </a:bodyPr>
          <a:lstStyle/>
          <a:p>
            <a:r>
              <a:rPr lang="en-US" dirty="0" smtClean="0"/>
              <a:t>Lo-fi Prototype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95145" y="3929693"/>
            <a:ext cx="3310691" cy="2483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95145" y="479989"/>
            <a:ext cx="3310691" cy="24830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69851" y="3936624"/>
            <a:ext cx="3310691" cy="24830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68674" y="3952076"/>
            <a:ext cx="3310691" cy="24830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03225" y="479989"/>
            <a:ext cx="3310691" cy="24830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68673" y="479989"/>
            <a:ext cx="3310691" cy="248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9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0555" y="405245"/>
            <a:ext cx="3616036" cy="2073795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Scenario One: Set Up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Create a </a:t>
            </a:r>
            <a:r>
              <a:rPr lang="en-US" sz="3200" dirty="0" err="1">
                <a:solidFill>
                  <a:schemeClr val="bg1"/>
                </a:solidFill>
              </a:rPr>
              <a:t>SpringBoard</a:t>
            </a:r>
            <a:r>
              <a:rPr lang="en-US" sz="3200" dirty="0">
                <a:solidFill>
                  <a:schemeClr val="bg1"/>
                </a:solidFill>
              </a:rPr>
              <a:t> profile and a goal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01378" y="1091141"/>
            <a:ext cx="6331373" cy="474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0555" y="405245"/>
            <a:ext cx="3616036" cy="2073795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Scenario One: Set Up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Create a </a:t>
            </a:r>
            <a:r>
              <a:rPr lang="en-US" sz="3200" dirty="0" err="1">
                <a:solidFill>
                  <a:schemeClr val="bg1"/>
                </a:solidFill>
              </a:rPr>
              <a:t>SpringBoard</a:t>
            </a:r>
            <a:r>
              <a:rPr lang="en-US" sz="3200" dirty="0">
                <a:solidFill>
                  <a:schemeClr val="bg1"/>
                </a:solidFill>
              </a:rPr>
              <a:t> profile and a goal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01379" y="1091141"/>
            <a:ext cx="6331373" cy="474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0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0555" y="405245"/>
            <a:ext cx="3616036" cy="2073795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Scenario One: Set Up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Create a </a:t>
            </a:r>
            <a:r>
              <a:rPr lang="en-US" sz="3200" dirty="0" err="1">
                <a:solidFill>
                  <a:schemeClr val="bg1"/>
                </a:solidFill>
              </a:rPr>
              <a:t>SpringBoard</a:t>
            </a:r>
            <a:r>
              <a:rPr lang="en-US" sz="3200" dirty="0">
                <a:solidFill>
                  <a:schemeClr val="bg1"/>
                </a:solidFill>
              </a:rPr>
              <a:t> profile and a goal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01378" y="1091141"/>
            <a:ext cx="6331373" cy="474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0555" y="405245"/>
            <a:ext cx="3616036" cy="2073795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Scenario One: Set Up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Create a </a:t>
            </a:r>
            <a:r>
              <a:rPr lang="en-US" sz="3200" dirty="0" err="1">
                <a:solidFill>
                  <a:schemeClr val="bg1"/>
                </a:solidFill>
              </a:rPr>
              <a:t>SpringBoard</a:t>
            </a:r>
            <a:r>
              <a:rPr lang="en-US" sz="3200" dirty="0">
                <a:solidFill>
                  <a:schemeClr val="bg1"/>
                </a:solidFill>
              </a:rPr>
              <a:t> profile and a goal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01378" y="1091141"/>
            <a:ext cx="6331373" cy="474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6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0555" y="405245"/>
            <a:ext cx="3616036" cy="2073795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Scenario One: Set Up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Create a </a:t>
            </a:r>
            <a:r>
              <a:rPr lang="en-US" sz="3200" dirty="0" err="1">
                <a:solidFill>
                  <a:schemeClr val="bg1"/>
                </a:solidFill>
              </a:rPr>
              <a:t>SpringBoard</a:t>
            </a:r>
            <a:r>
              <a:rPr lang="en-US" sz="3200" dirty="0">
                <a:solidFill>
                  <a:schemeClr val="bg1"/>
                </a:solidFill>
              </a:rPr>
              <a:t> profile and a goal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01378" y="1091141"/>
            <a:ext cx="6331373" cy="474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8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1519</TotalTime>
  <Words>196</Words>
  <Application>Microsoft Office PowerPoint</Application>
  <PresentationFormat>Widescreen</PresentationFormat>
  <Paragraphs>45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Retrospect</vt:lpstr>
      <vt:lpstr>SpringBoard</vt:lpstr>
      <vt:lpstr>Overview</vt:lpstr>
      <vt:lpstr>SpringBoard Mission</vt:lpstr>
      <vt:lpstr>Lo-fi Prototype</vt:lpstr>
      <vt:lpstr>Scenario One: Set Up Create a SpringBoard profile and a goal</vt:lpstr>
      <vt:lpstr>Scenario One: Set Up Create a SpringBoard profile and a goal</vt:lpstr>
      <vt:lpstr>Scenario One: Set Up Create a SpringBoard profile and a goal</vt:lpstr>
      <vt:lpstr>Scenario One: Set Up Create a SpringBoard profile and a goal</vt:lpstr>
      <vt:lpstr>Scenario One: Set Up Create a SpringBoard profile and a goal</vt:lpstr>
      <vt:lpstr>Scenario One: Set Up Create a SpringBoard profile and a goal</vt:lpstr>
      <vt:lpstr>Scenario Two: Maintenance Enter goal progress and edit goal settings</vt:lpstr>
      <vt:lpstr>Scenario Three: Review View goal adherence and charitable progress over time</vt:lpstr>
      <vt:lpstr>Experimental Setup</vt:lpstr>
      <vt:lpstr>Results:Data</vt:lpstr>
      <vt:lpstr>Results: Feedback</vt:lpstr>
      <vt:lpstr>Possible Iterations</vt:lpstr>
      <vt:lpstr>Questions?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Name</dc:title>
  <dc:creator>Tejas</dc:creator>
  <cp:lastModifiedBy>Tejas Shah</cp:lastModifiedBy>
  <cp:revision>23</cp:revision>
  <dcterms:created xsi:type="dcterms:W3CDTF">2014-10-09T19:08:20Z</dcterms:created>
  <dcterms:modified xsi:type="dcterms:W3CDTF">2014-10-24T05:29:40Z</dcterms:modified>
</cp:coreProperties>
</file>