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3"/>
  </p:notesMasterIdLst>
  <p:sldIdLst>
    <p:sldId id="256" r:id="rId2"/>
    <p:sldId id="257" r:id="rId3"/>
    <p:sldId id="274" r:id="rId4"/>
    <p:sldId id="262" r:id="rId5"/>
    <p:sldId id="258" r:id="rId6"/>
    <p:sldId id="259" r:id="rId7"/>
    <p:sldId id="260" r:id="rId8"/>
    <p:sldId id="261" r:id="rId9"/>
    <p:sldId id="275" r:id="rId10"/>
    <p:sldId id="276" r:id="rId11"/>
    <p:sldId id="263" r:id="rId12"/>
    <p:sldId id="268" r:id="rId13"/>
    <p:sldId id="267" r:id="rId14"/>
    <p:sldId id="264" r:id="rId15"/>
    <p:sldId id="265" r:id="rId16"/>
    <p:sldId id="266" r:id="rId17"/>
    <p:sldId id="269" r:id="rId18"/>
    <p:sldId id="270" r:id="rId19"/>
    <p:sldId id="272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>
        <p:scale>
          <a:sx n="75" d="100"/>
          <a:sy n="75" d="100"/>
        </p:scale>
        <p:origin x="88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1556-96C9-416B-A3C6-61E0344E4F0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8AD0-EFD0-4278-8352-E99CE307C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F8AD0-EFD0-4278-8352-E99CE307C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9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8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8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6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C83CEA-31A7-44F2-BBA2-93C976CFAA2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SpringBoard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Personal Success enabling social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700" y="6459785"/>
            <a:ext cx="5467349" cy="365125"/>
          </a:xfrm>
        </p:spPr>
        <p:txBody>
          <a:bodyPr/>
          <a:lstStyle/>
          <a:p>
            <a:r>
              <a:rPr lang="en-US" sz="1400" dirty="0" smtClean="0"/>
              <a:t>Julia </a:t>
            </a:r>
            <a:r>
              <a:rPr lang="en-US" sz="1400" dirty="0" err="1" smtClean="0"/>
              <a:t>Enthoven</a:t>
            </a:r>
            <a:r>
              <a:rPr lang="en-US" sz="1400" dirty="0" smtClean="0"/>
              <a:t>, Griffin Koontz, Clementine Jacoby, Tejas Shah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6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Analysis: Goal 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851710" cy="402336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Set personally beneficial goals and stick with them</a:t>
            </a:r>
          </a:p>
          <a:p>
            <a:endParaRPr lang="en-US" sz="2800" dirty="0" smtClean="0"/>
          </a:p>
          <a:p>
            <a:r>
              <a:rPr lang="en-US" sz="2800" dirty="0" smtClean="0"/>
              <a:t>Track performance and adherence to goals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030" name="Picture 6" descr="http://media.weirdworm.com/img/misc/6-weird-continuity-issues-within-the-rocky-saga/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60032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Analysis: </a:t>
            </a:r>
            <a:r>
              <a:rPr lang="en-US" dirty="0"/>
              <a:t>Advancing </a:t>
            </a:r>
            <a:r>
              <a:rPr lang="en-US" dirty="0" smtClean="0"/>
              <a:t>Social Good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188720" y="1933657"/>
            <a:ext cx="4649372" cy="3378200"/>
          </a:xfrm>
        </p:spPr>
        <p:txBody>
          <a:bodyPr/>
          <a:lstStyle/>
          <a:p>
            <a:r>
              <a:rPr lang="en-US" sz="2800" dirty="0" smtClean="0"/>
              <a:t>Vet charitable causes and identify causes which users want to help</a:t>
            </a:r>
          </a:p>
          <a:p>
            <a:r>
              <a:rPr lang="en-US" sz="2800" dirty="0" smtClean="0"/>
              <a:t>Regularly give aid to chosen causes</a:t>
            </a:r>
          </a:p>
          <a:p>
            <a:r>
              <a:rPr lang="en-US" sz="2800" dirty="0" smtClean="0"/>
              <a:t>View results of charitable actions</a:t>
            </a:r>
            <a:endParaRPr lang="en-US" sz="2800" dirty="0"/>
          </a:p>
        </p:txBody>
      </p:sp>
      <p:pic>
        <p:nvPicPr>
          <p:cNvPr id="2050" name="Picture 2" descr="http://blogyoutooday.com/wp-content/uploads/2014/02/SocialGood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01960"/>
            <a:ext cx="5556903" cy="35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Ideas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  <a:r>
              <a:rPr lang="en-US" dirty="0"/>
              <a:t>users to </a:t>
            </a:r>
            <a:r>
              <a:rPr lang="en-US" dirty="0" smtClean="0"/>
              <a:t>meet </a:t>
            </a:r>
            <a:r>
              <a:rPr lang="en-US" dirty="0"/>
              <a:t>goals by magnifying personal success into positive social </a:t>
            </a:r>
            <a:r>
              <a:rPr lang="en-US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298" y="594359"/>
            <a:ext cx="3862539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Idea:</a:t>
            </a:r>
            <a:br>
              <a:rPr lang="en-US" dirty="0" smtClean="0"/>
            </a:br>
            <a:r>
              <a:rPr lang="en-US" dirty="0" smtClean="0"/>
              <a:t>Save for Social Good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57699" y="2244436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11" name="Oval 10"/>
          <p:cNvSpPr/>
          <p:nvPr/>
        </p:nvSpPr>
        <p:spPr>
          <a:xfrm>
            <a:off x="8260773" y="4414058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Charitable Cause</a:t>
            </a:r>
          </a:p>
        </p:txBody>
      </p:sp>
      <p:sp>
        <p:nvSpPr>
          <p:cNvPr id="12" name="Oval 11"/>
          <p:cNvSpPr/>
          <p:nvPr/>
        </p:nvSpPr>
        <p:spPr>
          <a:xfrm>
            <a:off x="8260773" y="426026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Savings Account</a:t>
            </a:r>
          </a:p>
        </p:txBody>
      </p:sp>
      <p:cxnSp>
        <p:nvCxnSpPr>
          <p:cNvPr id="14" name="Straight Arrow Connector 13"/>
          <p:cNvCxnSpPr>
            <a:stCxn id="10" idx="7"/>
            <a:endCxn id="12" idx="2"/>
          </p:cNvCxnSpPr>
          <p:nvPr/>
        </p:nvCxnSpPr>
        <p:spPr>
          <a:xfrm flipV="1">
            <a:off x="7260365" y="1543049"/>
            <a:ext cx="1000408" cy="10285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11" idx="0"/>
          </p:cNvCxnSpPr>
          <p:nvPr/>
        </p:nvCxnSpPr>
        <p:spPr>
          <a:xfrm>
            <a:off x="9902537" y="2660071"/>
            <a:ext cx="0" cy="17539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0776" y="1632133"/>
            <a:ext cx="84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$$$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59635" y="3167732"/>
            <a:ext cx="34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7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Idea:</a:t>
            </a:r>
            <a:br>
              <a:rPr lang="en-US" dirty="0" smtClean="0"/>
            </a:br>
            <a:r>
              <a:rPr lang="en-US" dirty="0" smtClean="0"/>
              <a:t>Sponsored Group Goals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33373" y="2513039"/>
            <a:ext cx="1724892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11" name="Oval 10"/>
          <p:cNvSpPr/>
          <p:nvPr/>
        </p:nvSpPr>
        <p:spPr>
          <a:xfrm>
            <a:off x="8821881" y="4414058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Charitable Cause</a:t>
            </a:r>
          </a:p>
        </p:txBody>
      </p:sp>
      <p:sp>
        <p:nvSpPr>
          <p:cNvPr id="12" name="Oval 11"/>
          <p:cNvSpPr/>
          <p:nvPr/>
        </p:nvSpPr>
        <p:spPr>
          <a:xfrm>
            <a:off x="8821881" y="426026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Sponsor</a:t>
            </a:r>
          </a:p>
        </p:txBody>
      </p:sp>
      <p:cxnSp>
        <p:nvCxnSpPr>
          <p:cNvPr id="14" name="Straight Arrow Connector 13"/>
          <p:cNvCxnSpPr>
            <a:stCxn id="9" idx="7"/>
            <a:endCxn id="12" idx="2"/>
          </p:cNvCxnSpPr>
          <p:nvPr/>
        </p:nvCxnSpPr>
        <p:spPr>
          <a:xfrm flipV="1">
            <a:off x="7708766" y="1543049"/>
            <a:ext cx="1113115" cy="4835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11" idx="0"/>
          </p:cNvCxnSpPr>
          <p:nvPr/>
        </p:nvCxnSpPr>
        <p:spPr>
          <a:xfrm>
            <a:off x="10463645" y="2660071"/>
            <a:ext cx="0" cy="17539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76921" y="863370"/>
            <a:ext cx="116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Meet Goals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736281" y="3167732"/>
            <a:ext cx="72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$$$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6303119" y="3738074"/>
            <a:ext cx="1724892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15" name="Oval 14"/>
          <p:cNvSpPr/>
          <p:nvPr/>
        </p:nvSpPr>
        <p:spPr>
          <a:xfrm>
            <a:off x="5388171" y="1505184"/>
            <a:ext cx="1724892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19" name="Oval 18"/>
          <p:cNvSpPr/>
          <p:nvPr/>
        </p:nvSpPr>
        <p:spPr>
          <a:xfrm>
            <a:off x="4395468" y="3060072"/>
            <a:ext cx="1724892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20" name="Oval 19"/>
          <p:cNvSpPr/>
          <p:nvPr/>
        </p:nvSpPr>
        <p:spPr>
          <a:xfrm>
            <a:off x="5362255" y="4829697"/>
            <a:ext cx="1724892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9" name="Oval 8"/>
          <p:cNvSpPr/>
          <p:nvPr/>
        </p:nvSpPr>
        <p:spPr>
          <a:xfrm>
            <a:off x="4188629" y="1340424"/>
            <a:ext cx="4124097" cy="46852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Idea:</a:t>
            </a:r>
            <a:br>
              <a:rPr lang="en-US" dirty="0" smtClean="0"/>
            </a:br>
            <a:r>
              <a:rPr lang="en-US" dirty="0" smtClean="0"/>
              <a:t>Springboard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57699" y="2244436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User</a:t>
            </a:r>
          </a:p>
        </p:txBody>
      </p:sp>
      <p:sp>
        <p:nvSpPr>
          <p:cNvPr id="11" name="Oval 10"/>
          <p:cNvSpPr/>
          <p:nvPr/>
        </p:nvSpPr>
        <p:spPr>
          <a:xfrm>
            <a:off x="8697191" y="2244435"/>
            <a:ext cx="3283527" cy="223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Charitable Cause</a:t>
            </a:r>
          </a:p>
        </p:txBody>
      </p:sp>
      <p:cxnSp>
        <p:nvCxnSpPr>
          <p:cNvPr id="14" name="Straight Arrow Connector 13"/>
          <p:cNvCxnSpPr>
            <a:stCxn id="10" idx="6"/>
            <a:endCxn id="11" idx="2"/>
          </p:cNvCxnSpPr>
          <p:nvPr/>
        </p:nvCxnSpPr>
        <p:spPr>
          <a:xfrm flipV="1">
            <a:off x="7741226" y="3361458"/>
            <a:ext cx="95596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41226" y="2318267"/>
            <a:ext cx="1381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Meet Goals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03573" y="3450543"/>
            <a:ext cx="89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$$$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Goals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2" y="416454"/>
            <a:ext cx="4656138" cy="6208184"/>
          </a:xfrm>
        </p:spPr>
      </p:pic>
    </p:spTree>
    <p:extLst>
      <p:ext uri="{BB962C8B-B14F-4D97-AF65-F5344CB8AC3E}">
        <p14:creationId xmlns:p14="http://schemas.microsoft.com/office/powerpoint/2010/main" val="29669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Causes</a:t>
            </a:r>
            <a:endParaRPr lang="en-US" dirty="0"/>
          </a:p>
        </p:txBody>
      </p:sp>
      <p:pic>
        <p:nvPicPr>
          <p:cNvPr id="3074" name="Picture 2" descr="https://lh4.googleusercontent.com/x1HGCa1yEGnlNyEQg6H6XWMvx3KpODERLOmEzdHedhxSMUl3uWswHxguYBVMJ9J-N14irX2UsB1dAZEyU1HXK3fqJd7DxGaajrSjKWZ0Jsjp9jymefvF6RMAt3UMkL3u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45" y="172720"/>
            <a:ext cx="478155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3400" dirty="0" smtClean="0"/>
          </a:p>
          <a:p>
            <a:pPr lvl="1"/>
            <a:r>
              <a:rPr lang="en-US" sz="3400" dirty="0" smtClean="0"/>
              <a:t>Positive habit forming is difficult without external motivation</a:t>
            </a:r>
          </a:p>
          <a:p>
            <a:pPr lvl="1"/>
            <a:endParaRPr lang="en-US" sz="3400" dirty="0"/>
          </a:p>
          <a:p>
            <a:pPr lvl="1"/>
            <a:r>
              <a:rPr lang="en-US" sz="3600" dirty="0" smtClean="0"/>
              <a:t>People want to help charitable causes but can’t find the 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99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Progress</a:t>
            </a:r>
            <a:endParaRPr lang="en-US" dirty="0"/>
          </a:p>
        </p:txBody>
      </p:sp>
      <p:pic>
        <p:nvPicPr>
          <p:cNvPr id="4098" name="Picture 2" descr="https://lh6.googleusercontent.com/7v5gZDS6vz9zm6meYWGz60XAyP3XdkCuyM4yjQeOlbG8UYyj3JSa2WQrqI9g08LeCLRuhveUflRNf37EcJxer64FVMOW456xYoHcMyi_CZ5zzFdqyc5XaluztZ8GN1h6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1385" y="873920"/>
            <a:ext cx="6630668" cy="49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68800" y="1963738"/>
            <a:ext cx="3233738" cy="1449387"/>
          </a:xfrm>
        </p:spPr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 err="1" smtClean="0"/>
              <a:t>SpringBoard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45734"/>
            <a:ext cx="10444480" cy="402336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Tie </a:t>
            </a:r>
            <a:r>
              <a:rPr lang="en-US" sz="3600" b="1" dirty="0"/>
              <a:t>positive </a:t>
            </a:r>
            <a:r>
              <a:rPr lang="en-US" sz="3600" b="1" dirty="0" smtClean="0"/>
              <a:t>habit forming</a:t>
            </a:r>
            <a:r>
              <a:rPr lang="en-US" sz="3600" dirty="0" smtClean="0"/>
              <a:t> </a:t>
            </a:r>
          </a:p>
          <a:p>
            <a:pPr marL="0" indent="0" algn="ctr">
              <a:buNone/>
            </a:pPr>
            <a:r>
              <a:rPr lang="en-US" sz="3600" dirty="0" smtClean="0"/>
              <a:t>to </a:t>
            </a:r>
            <a:r>
              <a:rPr lang="en-US" sz="3600" b="1" dirty="0"/>
              <a:t>accomplishing social </a:t>
            </a:r>
            <a:r>
              <a:rPr lang="en-US" sz="3600" b="1" dirty="0" smtClean="0"/>
              <a:t>good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09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Contextual Inquiry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504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1059873"/>
          </a:xfrm>
        </p:spPr>
        <p:txBody>
          <a:bodyPr>
            <a:normAutofit/>
          </a:bodyPr>
          <a:lstStyle/>
          <a:p>
            <a:r>
              <a:rPr lang="en-US" dirty="0" smtClean="0"/>
              <a:t>Contextual Inquiry: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Tyler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34617"/>
            <a:ext cx="6492875" cy="3652242"/>
          </a:xfrm>
        </p:spPr>
      </p:pic>
    </p:spTree>
    <p:extLst>
      <p:ext uri="{BB962C8B-B14F-4D97-AF65-F5344CB8AC3E}">
        <p14:creationId xmlns:p14="http://schemas.microsoft.com/office/powerpoint/2010/main" val="34783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1059873"/>
          </a:xfrm>
        </p:spPr>
        <p:txBody>
          <a:bodyPr>
            <a:normAutofit/>
          </a:bodyPr>
          <a:lstStyle/>
          <a:p>
            <a:r>
              <a:rPr lang="en-US" dirty="0" smtClean="0"/>
              <a:t>Contextual Inquiry: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Kimiko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77" y="731838"/>
            <a:ext cx="2671521" cy="5257800"/>
          </a:xfrm>
        </p:spPr>
      </p:pic>
    </p:spTree>
    <p:extLst>
      <p:ext uri="{BB962C8B-B14F-4D97-AF65-F5344CB8AC3E}">
        <p14:creationId xmlns:p14="http://schemas.microsoft.com/office/powerpoint/2010/main" val="30353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1059873"/>
          </a:xfrm>
        </p:spPr>
        <p:txBody>
          <a:bodyPr>
            <a:normAutofit/>
          </a:bodyPr>
          <a:lstStyle/>
          <a:p>
            <a:r>
              <a:rPr lang="en-US" dirty="0" smtClean="0"/>
              <a:t>Contextual Inquiry: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Paul and Andrea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600" y="925910"/>
            <a:ext cx="6492875" cy="4869656"/>
          </a:xfrm>
        </p:spPr>
      </p:pic>
    </p:spTree>
    <p:extLst>
      <p:ext uri="{BB962C8B-B14F-4D97-AF65-F5344CB8AC3E}">
        <p14:creationId xmlns:p14="http://schemas.microsoft.com/office/powerpoint/2010/main" val="2654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1059873"/>
          </a:xfrm>
        </p:spPr>
        <p:txBody>
          <a:bodyPr>
            <a:normAutofit/>
          </a:bodyPr>
          <a:lstStyle/>
          <a:p>
            <a:r>
              <a:rPr lang="en-US" dirty="0" smtClean="0"/>
              <a:t>Contextual Inquiry: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Kendall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7" y="107473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8412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707"/>
            <a:ext cx="10058400" cy="1450757"/>
          </a:xfrm>
        </p:spPr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0119" y="2727326"/>
            <a:ext cx="361442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Importance of Personal Connections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7791133" y="2884170"/>
            <a:ext cx="361442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Reward Systems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39257" y="3784283"/>
            <a:ext cx="361442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Guilt as a Motivator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7791133" y="4498340"/>
            <a:ext cx="361442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Regularity and Habit Building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617459" y="4739640"/>
            <a:ext cx="361442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Availability and Visibility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77900" y="185419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Giving to charitable causes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83500" y="185419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Forming Positive Habits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7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1351</TotalTime>
  <Words>199</Words>
  <Application>Microsoft Office PowerPoint</Application>
  <PresentationFormat>Widescreen</PresentationFormat>
  <Paragraphs>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SpringBoard</vt:lpstr>
      <vt:lpstr>Problem</vt:lpstr>
      <vt:lpstr>Solution: SpringBoard</vt:lpstr>
      <vt:lpstr>Contextual Inquiry</vt:lpstr>
      <vt:lpstr>Contextual Inquiry: Tyler</vt:lpstr>
      <vt:lpstr>Contextual Inquiry: Kimiko</vt:lpstr>
      <vt:lpstr>Contextual Inquiry: Paul and Andrea</vt:lpstr>
      <vt:lpstr>Contextual Inquiry: Kendall</vt:lpstr>
      <vt:lpstr>What did we learn?</vt:lpstr>
      <vt:lpstr>Task Analysis</vt:lpstr>
      <vt:lpstr>Task Analysis: Goal Setting</vt:lpstr>
      <vt:lpstr>Task Analysis: Advancing Social Good</vt:lpstr>
      <vt:lpstr>Application Ideas</vt:lpstr>
      <vt:lpstr>Application Idea: Save for Social Good</vt:lpstr>
      <vt:lpstr>Application Idea: Sponsored Group Goals</vt:lpstr>
      <vt:lpstr>Application Idea: Springboard</vt:lpstr>
      <vt:lpstr>Application Tasks</vt:lpstr>
      <vt:lpstr>Configure Goals</vt:lpstr>
      <vt:lpstr>Select Causes</vt:lpstr>
      <vt:lpstr>View Progress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Name</dc:title>
  <dc:creator>Tejas</dc:creator>
  <cp:lastModifiedBy>Tejas</cp:lastModifiedBy>
  <cp:revision>15</cp:revision>
  <dcterms:created xsi:type="dcterms:W3CDTF">2014-10-09T19:08:20Z</dcterms:created>
  <dcterms:modified xsi:type="dcterms:W3CDTF">2014-10-10T17:39:51Z</dcterms:modified>
</cp:coreProperties>
</file>