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0" r:id="rId2"/>
    <p:sldId id="256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75" r:id="rId11"/>
    <p:sldId id="278" r:id="rId12"/>
    <p:sldId id="277" r:id="rId13"/>
    <p:sldId id="279" r:id="rId14"/>
    <p:sldId id="276" r:id="rId15"/>
    <p:sldId id="264" r:id="rId16"/>
    <p:sldId id="265" r:id="rId17"/>
    <p:sldId id="272" r:id="rId18"/>
    <p:sldId id="273" r:id="rId19"/>
    <p:sldId id="270" r:id="rId20"/>
    <p:sldId id="274" r:id="rId21"/>
    <p:sldId id="26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097" autoAdjust="0"/>
  </p:normalViewPr>
  <p:slideViewPr>
    <p:cSldViewPr snapToGrid="0" snapToObjects="1">
      <p:cViewPr varScale="1">
        <p:scale>
          <a:sx n="82" d="100"/>
          <a:sy n="82" d="100"/>
        </p:scale>
        <p:origin x="-120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86FEA-AE45-DB48-B76D-74C197183A20}" type="datetimeFigureOut">
              <a:rPr lang="en-US" smtClean="0"/>
              <a:t>11/18/14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EF078-F5F6-D848-8877-E390B6C55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02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 weeks ago, Tim Cook introduced</a:t>
            </a:r>
            <a:r>
              <a:rPr lang="en-US" baseline="0" dirty="0" smtClean="0"/>
              <a:t> a new device – the apple watch, which he claims “is the most personal device we have ever created”</a:t>
            </a:r>
          </a:p>
          <a:p>
            <a:r>
              <a:rPr lang="en-US" baseline="0" dirty="0" smtClean="0"/>
              <a:t>The lead developer said it was 4 steps ahead of everything else out there and it will be 20 steps ahead once app developers start working on it.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EF078-F5F6-D848-8877-E390B6C554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78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And Civility will be one of those steps.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Today, we will reveal an essential tool developed for the </a:t>
            </a:r>
            <a:r>
              <a:rPr lang="en-US" baseline="0" dirty="0" err="1" smtClean="0"/>
              <a:t>smartwatch</a:t>
            </a:r>
            <a:r>
              <a:rPr lang="en-US" baseline="0" dirty="0" smtClean="0"/>
              <a:t> that will enhance everyday conversations.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EF078-F5F6-D848-8877-E390B6C554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09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EF078-F5F6-D848-8877-E390B6C554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4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EF078-F5F6-D848-8877-E390B6C554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67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11/18/14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083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Scenarios</a:t>
            </a:r>
            <a:endParaRPr lang="en-US" dirty="0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422" y="1390328"/>
            <a:ext cx="1828800" cy="18288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709974" y="1390328"/>
            <a:ext cx="1828800" cy="18288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440888" y="1381248"/>
            <a:ext cx="1828800" cy="18288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30589" y="1390328"/>
            <a:ext cx="1828800" cy="18288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164712" y="1349363"/>
            <a:ext cx="1828800" cy="1828800"/>
          </a:xfrm>
          <a:prstGeom prst="rect">
            <a:avLst/>
          </a:prstGeom>
        </p:spPr>
      </p:pic>
      <p:sp>
        <p:nvSpPr>
          <p:cNvPr id="15" name="Left Arrow 14"/>
          <p:cNvSpPr/>
          <p:nvPr/>
        </p:nvSpPr>
        <p:spPr>
          <a:xfrm rot="8430905">
            <a:off x="5800744" y="2613926"/>
            <a:ext cx="1847791" cy="827340"/>
          </a:xfrm>
          <a:prstGeom prst="leftArrow">
            <a:avLst>
              <a:gd name="adj1" fmla="val 35294"/>
              <a:gd name="adj2" fmla="val 85296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41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317286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9BBB59"/>
                </a:solidFill>
              </a:rPr>
              <a:t>Get riled up </a:t>
            </a:r>
            <a:r>
              <a:rPr lang="en-US" sz="3600" dirty="0" smtClean="0"/>
              <a:t>in a conversation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30235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Scenarios</a:t>
            </a:r>
            <a:endParaRPr lang="en-US" dirty="0"/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25693" y="2768511"/>
            <a:ext cx="2286000" cy="2286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809654" y="1746201"/>
            <a:ext cx="228600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809654" y="4298106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66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47193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9BBB59"/>
                </a:solidFill>
              </a:rPr>
              <a:t>Get off topic </a:t>
            </a:r>
            <a:r>
              <a:rPr lang="en-US" sz="3600" dirty="0" smtClean="0"/>
              <a:t>in a conversation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54073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Scenarios</a:t>
            </a:r>
            <a:endParaRPr lang="en-US" dirty="0"/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10023" y="4085123"/>
            <a:ext cx="2286000" cy="2286000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24023" y="4085123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44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Method</a:t>
            </a:r>
            <a:endParaRPr lang="en-US" dirty="0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74473" y="1516918"/>
            <a:ext cx="3493193" cy="27432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39741" y="3850997"/>
            <a:ext cx="2743200" cy="27432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844823" y="1157109"/>
            <a:ext cx="3397956" cy="340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13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dirty="0" smtClean="0"/>
              <a:t>Most of our tasks were completed with </a:t>
            </a:r>
            <a:r>
              <a:rPr lang="en-US" dirty="0" smtClean="0">
                <a:solidFill>
                  <a:schemeClr val="accent3"/>
                </a:solidFill>
              </a:rPr>
              <a:t>no problem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Generally an </a:t>
            </a:r>
            <a:r>
              <a:rPr lang="en-US" dirty="0" smtClean="0">
                <a:solidFill>
                  <a:schemeClr val="accent3"/>
                </a:solidFill>
              </a:rPr>
              <a:t>intuitive interface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47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60303"/>
            <a:ext cx="3089658" cy="4146840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2744115" y="3541465"/>
            <a:ext cx="920347" cy="942163"/>
          </a:xfrm>
          <a:prstGeom prst="donut">
            <a:avLst>
              <a:gd name="adj" fmla="val 11019"/>
            </a:avLst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9699" y="3188028"/>
            <a:ext cx="44142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“Do I </a:t>
            </a:r>
            <a:r>
              <a:rPr lang="en-US" sz="3200" dirty="0">
                <a:solidFill>
                  <a:schemeClr val="accent3"/>
                </a:solidFill>
              </a:rPr>
              <a:t>tap</a:t>
            </a:r>
            <a:r>
              <a:rPr lang="en-US" sz="3200" dirty="0"/>
              <a:t> or do I </a:t>
            </a:r>
            <a:r>
              <a:rPr lang="en-US" sz="3200" dirty="0">
                <a:solidFill>
                  <a:srgbClr val="9BBB59"/>
                </a:solidFill>
              </a:rPr>
              <a:t>swipe</a:t>
            </a:r>
            <a:r>
              <a:rPr lang="en-US" sz="3200" dirty="0"/>
              <a:t>?”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071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2320" y="1615690"/>
            <a:ext cx="4375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Slight </a:t>
            </a:r>
            <a:r>
              <a:rPr lang="en-US" sz="3200" dirty="0" smtClean="0">
                <a:solidFill>
                  <a:srgbClr val="9BBB59"/>
                </a:solidFill>
              </a:rPr>
              <a:t>awkwardness</a:t>
            </a:r>
            <a:r>
              <a:rPr lang="en-US" sz="3200" dirty="0" smtClean="0">
                <a:solidFill>
                  <a:srgbClr val="FFFFFF"/>
                </a:solidFill>
              </a:rPr>
              <a:t> with “volume” notification</a:t>
            </a:r>
          </a:p>
          <a:p>
            <a:pPr marL="0" indent="0">
              <a:buNone/>
            </a:pPr>
            <a:endParaRPr lang="en-US" sz="32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3200" dirty="0" smtClean="0">
              <a:solidFill>
                <a:srgbClr val="9BBB59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9BBB59"/>
                </a:solidFill>
              </a:rPr>
              <a:t>Positive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>
                <a:solidFill>
                  <a:srgbClr val="9BBB59"/>
                </a:solidFill>
              </a:rPr>
              <a:t>feedback</a:t>
            </a:r>
            <a:r>
              <a:rPr lang="en-US" sz="3200" dirty="0">
                <a:solidFill>
                  <a:srgbClr val="FFFFFF"/>
                </a:solidFill>
              </a:rPr>
              <a:t> regarding “off topic” notification</a:t>
            </a:r>
          </a:p>
          <a:p>
            <a:pPr marL="0" indent="0">
              <a:buNone/>
            </a:pPr>
            <a:endParaRPr lang="en-US" sz="3200" dirty="0" smtClean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600201"/>
            <a:ext cx="2175876" cy="2438452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600966" y="4038653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23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Suggested UI Changes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60303"/>
            <a:ext cx="3089658" cy="4146840"/>
          </a:xfrm>
          <a:prstGeom prst="rect">
            <a:avLst/>
          </a:prstGeom>
        </p:spPr>
      </p:pic>
      <p:sp>
        <p:nvSpPr>
          <p:cNvPr id="8" name="Donut 7"/>
          <p:cNvSpPr/>
          <p:nvPr/>
        </p:nvSpPr>
        <p:spPr>
          <a:xfrm>
            <a:off x="2744115" y="3541465"/>
            <a:ext cx="920347" cy="942163"/>
          </a:xfrm>
          <a:prstGeom prst="donut">
            <a:avLst>
              <a:gd name="adj" fmla="val 11019"/>
            </a:avLst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3728353" y="3790083"/>
            <a:ext cx="1166149" cy="301686"/>
          </a:xfrm>
          <a:prstGeom prst="leftArrow">
            <a:avLst>
              <a:gd name="adj1" fmla="val 35294"/>
              <a:gd name="adj2" fmla="val 85296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48038" y="3230556"/>
            <a:ext cx="2741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Remove completely?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15241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02401"/>
            <a:ext cx="9144000" cy="2444165"/>
          </a:xfrm>
        </p:spPr>
        <p:txBody>
          <a:bodyPr>
            <a:normAutofit/>
          </a:bodyPr>
          <a:lstStyle/>
          <a:p>
            <a:r>
              <a:rPr lang="en-US" sz="9600" dirty="0" smtClean="0"/>
              <a:t>Civility </a:t>
            </a:r>
            <a:endParaRPr lang="en-US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786666"/>
            <a:ext cx="9144000" cy="885612"/>
          </a:xfrm>
        </p:spPr>
        <p:txBody>
          <a:bodyPr>
            <a:normAutofit/>
          </a:bodyPr>
          <a:lstStyle/>
          <a:p>
            <a:r>
              <a:rPr lang="en-US" sz="2600" dirty="0" smtClean="0"/>
              <a:t>Lorena Huang Liu || Steven </a:t>
            </a:r>
            <a:r>
              <a:rPr lang="en-US" sz="2600" dirty="0" err="1" smtClean="0"/>
              <a:t>Qian</a:t>
            </a:r>
            <a:r>
              <a:rPr lang="en-US" sz="2600" dirty="0"/>
              <a:t> </a:t>
            </a:r>
            <a:r>
              <a:rPr lang="en-US" sz="2600" dirty="0" smtClean="0"/>
              <a:t>|| Kate Stockdale || Jessica Xu</a:t>
            </a:r>
          </a:p>
        </p:txBody>
      </p:sp>
    </p:spTree>
    <p:extLst>
      <p:ext uri="{BB962C8B-B14F-4D97-AF65-F5344CB8AC3E}">
        <p14:creationId xmlns:p14="http://schemas.microsoft.com/office/powerpoint/2010/main" val="357821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Suggested UI Changes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032" y="3097063"/>
            <a:ext cx="2213598" cy="2971021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6424911" y="5293474"/>
            <a:ext cx="462330" cy="612245"/>
          </a:xfrm>
          <a:prstGeom prst="donut">
            <a:avLst>
              <a:gd name="adj" fmla="val 11019"/>
            </a:avLst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207" y="5276346"/>
            <a:ext cx="791738" cy="791738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 rot="10800000">
            <a:off x="5013897" y="5479734"/>
            <a:ext cx="1166149" cy="301686"/>
          </a:xfrm>
          <a:prstGeom prst="leftArrow">
            <a:avLst>
              <a:gd name="adj1" fmla="val 35294"/>
              <a:gd name="adj2" fmla="val 85296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457200" y="1225390"/>
            <a:ext cx="2180807" cy="2916758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>
            <a:off x="2743627" y="2628046"/>
            <a:ext cx="1166149" cy="301686"/>
          </a:xfrm>
          <a:prstGeom prst="leftArrow">
            <a:avLst>
              <a:gd name="adj1" fmla="val 35294"/>
              <a:gd name="adj2" fmla="val 85296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63312" y="2068519"/>
            <a:ext cx="1969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Preset Option?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29508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Takeaways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6065"/>
            <a:ext cx="9144000" cy="4674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4158" y="2369902"/>
            <a:ext cx="131651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Cool?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0270" y="1785126"/>
            <a:ext cx="19980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Exciting?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877870" y="5125129"/>
            <a:ext cx="212191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Attractive?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1306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 Statement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dirty="0" smtClean="0"/>
              <a:t>Through </a:t>
            </a:r>
            <a:r>
              <a:rPr lang="en-US" dirty="0" smtClean="0">
                <a:solidFill>
                  <a:srgbClr val="9BBB59"/>
                </a:solidFill>
              </a:rPr>
              <a:t>unobtrusive</a:t>
            </a:r>
            <a:r>
              <a:rPr lang="en-US" dirty="0" smtClean="0"/>
              <a:t> monitoring, Civility strives to </a:t>
            </a:r>
            <a:r>
              <a:rPr lang="en-US" dirty="0" smtClean="0">
                <a:solidFill>
                  <a:srgbClr val="9BBB59"/>
                </a:solidFill>
              </a:rPr>
              <a:t>decrease</a:t>
            </a:r>
            <a:r>
              <a:rPr lang="en-US" dirty="0" smtClean="0"/>
              <a:t> the number of </a:t>
            </a:r>
            <a:r>
              <a:rPr lang="en-US" dirty="0" smtClean="0">
                <a:solidFill>
                  <a:srgbClr val="9BBB59"/>
                </a:solidFill>
              </a:rPr>
              <a:t>conversational conflicts</a:t>
            </a:r>
            <a:r>
              <a:rPr lang="en-US" dirty="0" smtClean="0"/>
              <a:t> that get out of hand (due to loss of temper) by helping people </a:t>
            </a:r>
            <a:r>
              <a:rPr lang="en-US" dirty="0" smtClean="0">
                <a:solidFill>
                  <a:srgbClr val="9BBB59"/>
                </a:solidFill>
              </a:rPr>
              <a:t>maintain composure </a:t>
            </a:r>
            <a:r>
              <a:rPr lang="en-US" dirty="0" smtClean="0"/>
              <a:t>during frustrating interactions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657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Plan of Attack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Mission Statement</a:t>
            </a:r>
          </a:p>
          <a:p>
            <a:r>
              <a:rPr lang="en-US" dirty="0" smtClean="0"/>
              <a:t>Representative Tasks</a:t>
            </a:r>
          </a:p>
          <a:p>
            <a:r>
              <a:rPr lang="en-US" dirty="0" smtClean="0"/>
              <a:t>Lo-fi Prototype Structure </a:t>
            </a:r>
          </a:p>
          <a:p>
            <a:r>
              <a:rPr lang="en-US" dirty="0" smtClean="0"/>
              <a:t>Scenarios</a:t>
            </a:r>
          </a:p>
          <a:p>
            <a:r>
              <a:rPr lang="en-US" dirty="0" smtClean="0"/>
              <a:t>Experimental Method</a:t>
            </a:r>
          </a:p>
          <a:p>
            <a:r>
              <a:rPr lang="en-US" dirty="0" smtClean="0"/>
              <a:t>Experimental Results</a:t>
            </a:r>
          </a:p>
          <a:p>
            <a:r>
              <a:rPr lang="en-US" dirty="0" smtClean="0"/>
              <a:t>Suggested UI Changes</a:t>
            </a:r>
          </a:p>
          <a:p>
            <a:r>
              <a:rPr lang="en-US" dirty="0" smtClean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002019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 #1: Personal Feedback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7129" y="1417638"/>
            <a:ext cx="5029200" cy="5029200"/>
          </a:xfrm>
        </p:spPr>
      </p:pic>
    </p:spTree>
    <p:extLst>
      <p:ext uri="{BB962C8B-B14F-4D97-AF65-F5344CB8AC3E}">
        <p14:creationId xmlns:p14="http://schemas.microsoft.com/office/powerpoint/2010/main" val="3226476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 #2: Keep Calm (and use Civility)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4305" y="1490959"/>
            <a:ext cx="4487648" cy="50292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34545" y="1559234"/>
            <a:ext cx="4487648" cy="5029200"/>
          </a:xfrm>
        </p:spPr>
      </p:pic>
    </p:spTree>
    <p:extLst>
      <p:ext uri="{BB962C8B-B14F-4D97-AF65-F5344CB8AC3E}">
        <p14:creationId xmlns:p14="http://schemas.microsoft.com/office/powerpoint/2010/main" val="277747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RT #3: Identify Fruitless Conversations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2511" y="1417638"/>
            <a:ext cx="5029200" cy="5029200"/>
          </a:xfrm>
        </p:spPr>
      </p:pic>
    </p:spTree>
    <p:extLst>
      <p:ext uri="{BB962C8B-B14F-4D97-AF65-F5344CB8AC3E}">
        <p14:creationId xmlns:p14="http://schemas.microsoft.com/office/powerpoint/2010/main" val="1174171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Lo-fi Prototype Structure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485" y="1335714"/>
            <a:ext cx="2375670" cy="1522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235" y="1240547"/>
            <a:ext cx="1279908" cy="1672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335" y="1262962"/>
            <a:ext cx="1188684" cy="15954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422" y="2935731"/>
            <a:ext cx="1528126" cy="1864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9974" y="2881111"/>
            <a:ext cx="1558190" cy="19298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0888" y="2831066"/>
            <a:ext cx="1455090" cy="20099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485" y="2935731"/>
            <a:ext cx="1361135" cy="18646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713" y="2812836"/>
            <a:ext cx="1494777" cy="20770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35" y="4889901"/>
            <a:ext cx="1537389" cy="17842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164" y="4785506"/>
            <a:ext cx="1572615" cy="20724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934" y="4785506"/>
            <a:ext cx="1612004" cy="20106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863" y="4774496"/>
            <a:ext cx="1615135" cy="20489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328" y="1335714"/>
            <a:ext cx="2353681" cy="146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3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18277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Find your average </a:t>
            </a:r>
            <a:r>
              <a:rPr lang="en-US" sz="3600" dirty="0" smtClean="0">
                <a:solidFill>
                  <a:srgbClr val="9BBB59"/>
                </a:solidFill>
              </a:rPr>
              <a:t>words per minute</a:t>
            </a:r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96096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1006</TotalTime>
  <Words>281</Words>
  <Application>Microsoft Macintosh PowerPoint</Application>
  <PresentationFormat>On-screen Show (4:3)</PresentationFormat>
  <Paragraphs>54</Paragraphs>
  <Slides>21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 Black </vt:lpstr>
      <vt:lpstr>PowerPoint Presentation</vt:lpstr>
      <vt:lpstr>Civility </vt:lpstr>
      <vt:lpstr>Mission Statement </vt:lpstr>
      <vt:lpstr>The Plan of Attack </vt:lpstr>
      <vt:lpstr>RT #1: Personal Feedback</vt:lpstr>
      <vt:lpstr>RT #2: Keep Calm (and use Civility)</vt:lpstr>
      <vt:lpstr>RT #3: Identify Fruitless Conversations</vt:lpstr>
      <vt:lpstr>Lo-fi Prototype Structure</vt:lpstr>
      <vt:lpstr>Scenarios</vt:lpstr>
      <vt:lpstr>Scenarios</vt:lpstr>
      <vt:lpstr>Scenarios</vt:lpstr>
      <vt:lpstr>Scenarios</vt:lpstr>
      <vt:lpstr>Scenarios</vt:lpstr>
      <vt:lpstr>Scenarios</vt:lpstr>
      <vt:lpstr>Experimental Method</vt:lpstr>
      <vt:lpstr>Experimental Results</vt:lpstr>
      <vt:lpstr>Experimental Results</vt:lpstr>
      <vt:lpstr>Experimental Results</vt:lpstr>
      <vt:lpstr>Suggested UI Changes</vt:lpstr>
      <vt:lpstr>Suggested UI Changes</vt:lpstr>
      <vt:lpstr>Key Takeaways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Civility </dc:title>
  <dc:creator>Jessica Xu</dc:creator>
  <cp:lastModifiedBy>Jessica Xu</cp:lastModifiedBy>
  <cp:revision>28</cp:revision>
  <dcterms:created xsi:type="dcterms:W3CDTF">2014-10-24T03:31:03Z</dcterms:created>
  <dcterms:modified xsi:type="dcterms:W3CDTF">2014-11-19T01:41:18Z</dcterms:modified>
</cp:coreProperties>
</file>