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3.bin" ContentType="application/vnd.openxmlformats-officedocument.oleObject"/>
  <Override PartName="/ppt/notesSlides/notesSlide21.xml" ContentType="application/vnd.openxmlformats-officedocument.presentationml.notesSlide+xml"/>
  <Override PartName="/ppt/embeddings/oleObject4.bin" ContentType="application/vnd.openxmlformats-officedocument.oleObject"/>
  <Override PartName="/ppt/notesSlides/notesSlide22.xml" ContentType="application/vnd.openxmlformats-officedocument.presentationml.notesSlide+xml"/>
  <Override PartName="/ppt/embeddings/oleObject5.bin" ContentType="application/vnd.openxmlformats-officedocument.oleObject"/>
  <Override PartName="/ppt/notesSlides/notesSlide23.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24.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25.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26.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notesSlides/notesSlide27.xml" ContentType="application/vnd.openxmlformats-officedocument.presentationml.notesSlide+xml"/>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notesSlides/notesSlide28.xml" ContentType="application/vnd.openxmlformats-officedocument.presentationml.notesSlide+xml"/>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notesSlides/notesSlide29.xml" ContentType="application/vnd.openxmlformats-officedocument.presentationml.notesSlide+xml"/>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notesSlides/notesSlide30.xml" ContentType="application/vnd.openxmlformats-officedocument.presentationml.notesSlide+xml"/>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notesSlides/notesSlide31.xml" ContentType="application/vnd.openxmlformats-officedocument.presentationml.notesSlide+xml"/>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notesSlides/notesSlide32.xml" ContentType="application/vnd.openxmlformats-officedocument.presentationml.notesSlide+xml"/>
  <Override PartName="/ppt/embeddings/oleObject102.bin" ContentType="application/vnd.openxmlformats-officedocument.oleObject"/>
  <Override PartName="/ppt/embeddings/oleObject103.bin" ContentType="application/vnd.openxmlformats-officedocument.oleObject"/>
  <Override PartName="/ppt/notesSlides/notesSlide33.xml" ContentType="application/vnd.openxmlformats-officedocument.presentationml.notesSlide+xml"/>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notesSlides/notesSlide34.xml" ContentType="application/vnd.openxmlformats-officedocument.presentationml.notesSlide+xml"/>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notesSlides/notesSlide35.xml" ContentType="application/vnd.openxmlformats-officedocument.presentationml.notesSlide+xml"/>
  <Override PartName="/ppt/embeddings/oleObject132.bin" ContentType="application/vnd.openxmlformats-officedocument.oleObject"/>
  <Override PartName="/ppt/embeddings/oleObject133.bin" ContentType="application/vnd.openxmlformats-officedocument.oleObject"/>
  <Override PartName="/ppt/notesSlides/notesSlide36.xml" ContentType="application/vnd.openxmlformats-officedocument.presentationml.notesSlide+xml"/>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notesSlides/notesSlide37.xml" ContentType="application/vnd.openxmlformats-officedocument.presentationml.notesSlide+xml"/>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notesSlides/notesSlide38.xml" ContentType="application/vnd.openxmlformats-officedocument.presentationml.notesSlide+xml"/>
  <Override PartName="/ppt/embeddings/oleObject152.bin" ContentType="application/vnd.openxmlformats-officedocument.oleObject"/>
  <Override PartName="/ppt/embeddings/oleObject153.bin" ContentType="application/vnd.openxmlformats-officedocument.oleObject"/>
  <Override PartName="/ppt/embeddings/oleObject154.bin" ContentType="application/vnd.openxmlformats-officedocument.oleObject"/>
  <Override PartName="/ppt/embeddings/oleObject155.bin" ContentType="application/vnd.openxmlformats-officedocument.oleObject"/>
  <Override PartName="/ppt/notesSlides/notesSlide39.xml" ContentType="application/vnd.openxmlformats-officedocument.presentationml.notesSlide+xml"/>
  <Override PartName="/ppt/embeddings/oleObject156.bin" ContentType="application/vnd.openxmlformats-officedocument.oleObject"/>
  <Override PartName="/ppt/embeddings/oleObject157.bin" ContentType="application/vnd.openxmlformats-officedocument.oleObject"/>
  <Override PartName="/ppt/embeddings/oleObject158.bin" ContentType="application/vnd.openxmlformats-officedocument.oleObject"/>
  <Override PartName="/ppt/embeddings/oleObject159.bin" ContentType="application/vnd.openxmlformats-officedocument.oleObject"/>
  <Override PartName="/ppt/embeddings/oleObject160.bin" ContentType="application/vnd.openxmlformats-officedocument.oleObject"/>
  <Override PartName="/ppt/embeddings/oleObject161.bin" ContentType="application/vnd.openxmlformats-officedocument.oleObject"/>
  <Override PartName="/ppt/embeddings/oleObject162.bin" ContentType="application/vnd.openxmlformats-officedocument.oleObject"/>
  <Override PartName="/ppt/embeddings/oleObject163.bin" ContentType="application/vnd.openxmlformats-officedocument.oleObject"/>
  <Override PartName="/ppt/embeddings/oleObject164.bin" ContentType="application/vnd.openxmlformats-officedocument.oleObject"/>
  <Override PartName="/ppt/embeddings/oleObject165.bin" ContentType="application/vnd.openxmlformats-officedocument.oleObject"/>
  <Override PartName="/ppt/embeddings/oleObject166.bin" ContentType="application/vnd.openxmlformats-officedocument.oleObject"/>
  <Override PartName="/ppt/embeddings/oleObject167.bin" ContentType="application/vnd.openxmlformats-officedocument.oleObject"/>
  <Override PartName="/ppt/embeddings/oleObject168.bin" ContentType="application/vnd.openxmlformats-officedocument.oleObject"/>
  <Override PartName="/ppt/embeddings/oleObject169.bin" ContentType="application/vnd.openxmlformats-officedocument.oleObject"/>
  <Override PartName="/ppt/embeddings/oleObject170.bin" ContentType="application/vnd.openxmlformats-officedocument.oleObject"/>
  <Override PartName="/ppt/embeddings/oleObject171.bin" ContentType="application/vnd.openxmlformats-officedocument.oleObject"/>
  <Override PartName="/ppt/notesSlides/notesSlide40.xml" ContentType="application/vnd.openxmlformats-officedocument.presentationml.notesSlide+xml"/>
  <Override PartName="/ppt/embeddings/oleObject172.bin" ContentType="application/vnd.openxmlformats-officedocument.oleObject"/>
  <Override PartName="/ppt/embeddings/oleObject173.bin" ContentType="application/vnd.openxmlformats-officedocument.oleObject"/>
  <Override PartName="/ppt/embeddings/oleObject174.bin" ContentType="application/vnd.openxmlformats-officedocument.oleObject"/>
  <Override PartName="/ppt/embeddings/oleObject175.bin" ContentType="application/vnd.openxmlformats-officedocument.oleObject"/>
  <Override PartName="/ppt/embeddings/oleObject176.bin" ContentType="application/vnd.openxmlformats-officedocument.oleObject"/>
  <Override PartName="/ppt/embeddings/oleObject177.bin" ContentType="application/vnd.openxmlformats-officedocument.oleObject"/>
  <Override PartName="/ppt/embeddings/oleObject178.bin" ContentType="application/vnd.openxmlformats-officedocument.oleObject"/>
  <Override PartName="/ppt/embeddings/oleObject179.bin" ContentType="application/vnd.openxmlformats-officedocument.oleObject"/>
  <Override PartName="/ppt/embeddings/oleObject180.bin" ContentType="application/vnd.openxmlformats-officedocument.oleObject"/>
  <Override PartName="/ppt/embeddings/oleObject181.bin" ContentType="application/vnd.openxmlformats-officedocument.oleObject"/>
  <Override PartName="/ppt/embeddings/oleObject182.bin" ContentType="application/vnd.openxmlformats-officedocument.oleObject"/>
  <Override PartName="/ppt/embeddings/oleObject183.bin" ContentType="application/vnd.openxmlformats-officedocument.oleObject"/>
  <Override PartName="/ppt/embeddings/oleObject184.bin" ContentType="application/vnd.openxmlformats-officedocument.oleObject"/>
  <Override PartName="/ppt/embeddings/oleObject185.bin" ContentType="application/vnd.openxmlformats-officedocument.oleObject"/>
  <Override PartName="/ppt/embeddings/oleObject186.bin" ContentType="application/vnd.openxmlformats-officedocument.oleObject"/>
  <Override PartName="/ppt/embeddings/oleObject187.bin" ContentType="application/vnd.openxmlformats-officedocument.oleObject"/>
  <Override PartName="/ppt/notesSlides/notesSlide41.xml" ContentType="application/vnd.openxmlformats-officedocument.presentationml.notesSlide+xml"/>
  <Override PartName="/ppt/embeddings/oleObject188.bin" ContentType="application/vnd.openxmlformats-officedocument.oleObject"/>
  <Override PartName="/ppt/embeddings/oleObject189.bin" ContentType="application/vnd.openxmlformats-officedocument.oleObject"/>
  <Override PartName="/ppt/embeddings/oleObject190.bin" ContentType="application/vnd.openxmlformats-officedocument.oleObject"/>
  <Override PartName="/ppt/embeddings/oleObject191.bin" ContentType="application/vnd.openxmlformats-officedocument.oleObject"/>
  <Override PartName="/ppt/embeddings/oleObject192.bin" ContentType="application/vnd.openxmlformats-officedocument.oleObject"/>
  <Override PartName="/ppt/embeddings/oleObject193.bin" ContentType="application/vnd.openxmlformats-officedocument.oleObject"/>
  <Override PartName="/ppt/embeddings/oleObject194.bin" ContentType="application/vnd.openxmlformats-officedocument.oleObject"/>
  <Override PartName="/ppt/notesSlides/notesSlide42.xml" ContentType="application/vnd.openxmlformats-officedocument.presentationml.notesSlide+xml"/>
  <Override PartName="/ppt/embeddings/oleObject195.bin" ContentType="application/vnd.openxmlformats-officedocument.oleObject"/>
  <Override PartName="/ppt/embeddings/oleObject196.bin" ContentType="application/vnd.openxmlformats-officedocument.oleObject"/>
  <Override PartName="/ppt/embeddings/oleObject197.bin" ContentType="application/vnd.openxmlformats-officedocument.oleObject"/>
  <Override PartName="/ppt/embeddings/oleObject198.bin" ContentType="application/vnd.openxmlformats-officedocument.oleObject"/>
  <Override PartName="/ppt/embeddings/oleObject199.bin" ContentType="application/vnd.openxmlformats-officedocument.oleObject"/>
  <Override PartName="/ppt/embeddings/oleObject200.bin" ContentType="application/vnd.openxmlformats-officedocument.oleObject"/>
  <Override PartName="/ppt/embeddings/oleObject201.bin" ContentType="application/vnd.openxmlformats-officedocument.oleObject"/>
  <Override PartName="/ppt/notesSlides/notesSlide43.xml" ContentType="application/vnd.openxmlformats-officedocument.presentationml.notesSlide+xml"/>
  <Override PartName="/ppt/embeddings/oleObject202.bin" ContentType="application/vnd.openxmlformats-officedocument.oleObject"/>
  <Override PartName="/ppt/embeddings/oleObject203.bin" ContentType="application/vnd.openxmlformats-officedocument.oleObject"/>
  <Override PartName="/ppt/embeddings/oleObject204.bin" ContentType="application/vnd.openxmlformats-officedocument.oleObject"/>
  <Override PartName="/ppt/embeddings/oleObject205.bin" ContentType="application/vnd.openxmlformats-officedocument.oleObject"/>
  <Override PartName="/ppt/embeddings/oleObject206.bin" ContentType="application/vnd.openxmlformats-officedocument.oleObject"/>
  <Override PartName="/ppt/embeddings/oleObject207.bin" ContentType="application/vnd.openxmlformats-officedocument.oleObject"/>
  <Override PartName="/ppt/embeddings/oleObject208.bin" ContentType="application/vnd.openxmlformats-officedocument.oleObject"/>
  <Override PartName="/ppt/embeddings/oleObject209.bin" ContentType="application/vnd.openxmlformats-officedocument.oleObject"/>
  <Override PartName="/ppt/embeddings/oleObject210.bin" ContentType="application/vnd.openxmlformats-officedocument.oleObject"/>
  <Override PartName="/ppt/embeddings/oleObject211.bin" ContentType="application/vnd.openxmlformats-officedocument.oleObject"/>
  <Override PartName="/ppt/embeddings/oleObject212.bin" ContentType="application/vnd.openxmlformats-officedocument.oleObject"/>
  <Override PartName="/ppt/embeddings/oleObject213.bin" ContentType="application/vnd.openxmlformats-officedocument.oleObject"/>
  <Override PartName="/ppt/embeddings/oleObject214.bin" ContentType="application/vnd.openxmlformats-officedocument.oleObject"/>
  <Override PartName="/ppt/embeddings/oleObject215.bin" ContentType="application/vnd.openxmlformats-officedocument.oleObject"/>
  <Override PartName="/ppt/embeddings/oleObject216.bin" ContentType="application/vnd.openxmlformats-officedocument.oleObject"/>
  <Override PartName="/ppt/embeddings/oleObject217.bin" ContentType="application/vnd.openxmlformats-officedocument.oleObject"/>
  <Override PartName="/ppt/notesSlides/notesSlide44.xml" ContentType="application/vnd.openxmlformats-officedocument.presentationml.notesSlide+xml"/>
  <Override PartName="/ppt/embeddings/oleObject218.bin" ContentType="application/vnd.openxmlformats-officedocument.oleObject"/>
  <Override PartName="/ppt/embeddings/oleObject219.bin" ContentType="application/vnd.openxmlformats-officedocument.oleObject"/>
  <Override PartName="/ppt/embeddings/oleObject220.bin" ContentType="application/vnd.openxmlformats-officedocument.oleObject"/>
  <Override PartName="/ppt/embeddings/oleObject221.bin" ContentType="application/vnd.openxmlformats-officedocument.oleObject"/>
  <Override PartName="/ppt/embeddings/oleObject222.bin" ContentType="application/vnd.openxmlformats-officedocument.oleObject"/>
  <Override PartName="/ppt/embeddings/oleObject223.bin" ContentType="application/vnd.openxmlformats-officedocument.oleObject"/>
  <Override PartName="/ppt/embeddings/oleObject224.bin" ContentType="application/vnd.openxmlformats-officedocument.oleObject"/>
  <Override PartName="/ppt/notesSlides/notesSlide45.xml" ContentType="application/vnd.openxmlformats-officedocument.presentationml.notesSlide+xml"/>
  <Override PartName="/ppt/embeddings/oleObject225.bin" ContentType="application/vnd.openxmlformats-officedocument.oleObject"/>
  <Override PartName="/ppt/embeddings/oleObject226.bin" ContentType="application/vnd.openxmlformats-officedocument.oleObject"/>
  <Override PartName="/ppt/embeddings/oleObject227.bin" ContentType="application/vnd.openxmlformats-officedocument.oleObject"/>
  <Override PartName="/ppt/embeddings/oleObject228.bin" ContentType="application/vnd.openxmlformats-officedocument.oleObject"/>
  <Override PartName="/ppt/embeddings/oleObject229.bin" ContentType="application/vnd.openxmlformats-officedocument.oleObject"/>
  <Override PartName="/ppt/embeddings/oleObject230.bin" ContentType="application/vnd.openxmlformats-officedocument.oleObject"/>
  <Override PartName="/ppt/notesSlides/notesSlide46.xml" ContentType="application/vnd.openxmlformats-officedocument.presentationml.notesSlide+xml"/>
  <Override PartName="/ppt/embeddings/oleObject231.bin" ContentType="application/vnd.openxmlformats-officedocument.oleObject"/>
  <Override PartName="/ppt/embeddings/oleObject232.bin" ContentType="application/vnd.openxmlformats-officedocument.oleObject"/>
  <Override PartName="/ppt/embeddings/oleObject233.bin" ContentType="application/vnd.openxmlformats-officedocument.oleObject"/>
  <Override PartName="/ppt/embeddings/oleObject234.bin" ContentType="application/vnd.openxmlformats-officedocument.oleObject"/>
  <Override PartName="/ppt/embeddings/oleObject235.bin" ContentType="application/vnd.openxmlformats-officedocument.oleObject"/>
  <Override PartName="/ppt/embeddings/oleObject236.bin" ContentType="application/vnd.openxmlformats-officedocument.oleObject"/>
  <Override PartName="/ppt/embeddings/oleObject237.bin" ContentType="application/vnd.openxmlformats-officedocument.oleObject"/>
  <Override PartName="/ppt/notesSlides/notesSlide47.xml" ContentType="application/vnd.openxmlformats-officedocument.presentationml.notesSlide+xml"/>
  <Override PartName="/ppt/embeddings/oleObject238.bin" ContentType="application/vnd.openxmlformats-officedocument.oleObject"/>
  <Override PartName="/ppt/embeddings/oleObject239.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embeddings/oleObject240.bin" ContentType="application/vnd.openxmlformats-officedocument.oleObject"/>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241.bin" ContentType="application/vnd.openxmlformats-officedocument.oleObject"/>
  <Override PartName="/ppt/embeddings/oleObject242.bin" ContentType="application/vnd.openxmlformats-officedocument.oleObject"/>
  <Override PartName="/ppt/embeddings/oleObject243.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oleObject244.bin" ContentType="application/vnd.openxmlformats-officedocument.oleObject"/>
  <Override PartName="/ppt/embeddings/oleObject245.bin" ContentType="application/vnd.openxmlformats-officedocument.oleObject"/>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embeddings/oleObject246.bin" ContentType="application/vnd.openxmlformats-officedocument.oleObject"/>
  <Override PartName="/ppt/embeddings/oleObject247.bin" ContentType="application/vnd.openxmlformats-officedocument.oleObject"/>
  <Override PartName="/ppt/embeddings/oleObject248.bin" ContentType="application/vnd.openxmlformats-officedocument.oleObject"/>
  <Override PartName="/ppt/embeddings/oleObject249.bin" ContentType="application/vnd.openxmlformats-officedocument.oleObject"/>
  <Override PartName="/ppt/embeddings/oleObject250.bin" ContentType="application/vnd.openxmlformats-officedocument.oleObject"/>
  <Override PartName="/ppt/embeddings/oleObject251.bin" ContentType="application/vnd.openxmlformats-officedocument.oleObject"/>
  <Override PartName="/ppt/embeddings/oleObject252.bin" ContentType="application/vnd.openxmlformats-officedocument.oleObject"/>
  <Override PartName="/ppt/embeddings/oleObject253.bin" ContentType="application/vnd.openxmlformats-officedocument.oleObject"/>
  <Override PartName="/ppt/embeddings/oleObject254.bin" ContentType="application/vnd.openxmlformats-officedocument.oleObject"/>
  <Override PartName="/ppt/embeddings/oleObject255.bin" ContentType="application/vnd.openxmlformats-officedocument.oleObject"/>
  <Override PartName="/ppt/embeddings/oleObject256.bin" ContentType="application/vnd.openxmlformats-officedocument.oleObject"/>
  <Override PartName="/ppt/embeddings/oleObject257.bin" ContentType="application/vnd.openxmlformats-officedocument.oleObject"/>
  <Override PartName="/ppt/notesSlides/notesSlide65.xml" ContentType="application/vnd.openxmlformats-officedocument.presentationml.notesSlide+xml"/>
  <Override PartName="/ppt/embeddings/oleObject258.bin" ContentType="application/vnd.openxmlformats-officedocument.oleObject"/>
  <Override PartName="/ppt/embeddings/oleObject259.bin" ContentType="application/vnd.openxmlformats-officedocument.oleObject"/>
  <Override PartName="/ppt/embeddings/oleObject260.bin" ContentType="application/vnd.openxmlformats-officedocument.oleObject"/>
  <Override PartName="/ppt/notesSlides/notesSlide66.xml" ContentType="application/vnd.openxmlformats-officedocument.presentationml.notesSlide+xml"/>
  <Override PartName="/ppt/embeddings/oleObject261.bin" ContentType="application/vnd.openxmlformats-officedocument.oleObject"/>
  <Override PartName="/ppt/embeddings/oleObject262.bin" ContentType="application/vnd.openxmlformats-officedocument.oleObject"/>
  <Override PartName="/ppt/embeddings/oleObject263.bin" ContentType="application/vnd.openxmlformats-officedocument.oleObject"/>
  <Override PartName="/ppt/embeddings/oleObject264.bin" ContentType="application/vnd.openxmlformats-officedocument.oleObject"/>
  <Override PartName="/ppt/embeddings/oleObject265.bin" ContentType="application/vnd.openxmlformats-officedocument.oleObject"/>
  <Override PartName="/ppt/embeddings/oleObject266.bin" ContentType="application/vnd.openxmlformats-officedocument.oleObject"/>
  <Override PartName="/ppt/embeddings/oleObject267.bin" ContentType="application/vnd.openxmlformats-officedocument.oleObject"/>
  <Override PartName="/ppt/embeddings/oleObject268.bin" ContentType="application/vnd.openxmlformats-officedocument.oleObject"/>
  <Override PartName="/ppt/embeddings/oleObject269.bin" ContentType="application/vnd.openxmlformats-officedocument.oleObject"/>
  <Override PartName="/ppt/embeddings/oleObject270.bin" ContentType="application/vnd.openxmlformats-officedocument.oleObject"/>
  <Override PartName="/ppt/embeddings/oleObject271.bin" ContentType="application/vnd.openxmlformats-officedocument.oleObject"/>
  <Override PartName="/ppt/embeddings/oleObject272.bin" ContentType="application/vnd.openxmlformats-officedocument.oleObject"/>
  <Override PartName="/ppt/notesSlides/notesSlide67.xml" ContentType="application/vnd.openxmlformats-officedocument.presentationml.notesSlide+xml"/>
  <Override PartName="/ppt/embeddings/oleObject27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70"/>
  </p:notesMasterIdLst>
  <p:handoutMasterIdLst>
    <p:handoutMasterId r:id="rId71"/>
  </p:handoutMasterIdLst>
  <p:sldIdLst>
    <p:sldId id="260" r:id="rId2"/>
    <p:sldId id="396" r:id="rId3"/>
    <p:sldId id="454" r:id="rId4"/>
    <p:sldId id="411" r:id="rId5"/>
    <p:sldId id="455" r:id="rId6"/>
    <p:sldId id="395" r:id="rId7"/>
    <p:sldId id="448" r:id="rId8"/>
    <p:sldId id="474" r:id="rId9"/>
    <p:sldId id="387" r:id="rId10"/>
    <p:sldId id="412" r:id="rId11"/>
    <p:sldId id="397" r:id="rId12"/>
    <p:sldId id="401" r:id="rId13"/>
    <p:sldId id="441" r:id="rId14"/>
    <p:sldId id="415" r:id="rId15"/>
    <p:sldId id="404" r:id="rId16"/>
    <p:sldId id="450" r:id="rId17"/>
    <p:sldId id="416" r:id="rId18"/>
    <p:sldId id="417" r:id="rId19"/>
    <p:sldId id="405" r:id="rId20"/>
    <p:sldId id="418" r:id="rId21"/>
    <p:sldId id="419" r:id="rId22"/>
    <p:sldId id="420" r:id="rId23"/>
    <p:sldId id="421" r:id="rId24"/>
    <p:sldId id="423" r:id="rId25"/>
    <p:sldId id="424" r:id="rId26"/>
    <p:sldId id="425" r:id="rId27"/>
    <p:sldId id="442" r:id="rId28"/>
    <p:sldId id="428" r:id="rId29"/>
    <p:sldId id="457" r:id="rId30"/>
    <p:sldId id="456" r:id="rId31"/>
    <p:sldId id="466" r:id="rId32"/>
    <p:sldId id="432" r:id="rId33"/>
    <p:sldId id="458" r:id="rId34"/>
    <p:sldId id="459" r:id="rId35"/>
    <p:sldId id="460" r:id="rId36"/>
    <p:sldId id="461" r:id="rId37"/>
    <p:sldId id="462" r:id="rId38"/>
    <p:sldId id="464" r:id="rId39"/>
    <p:sldId id="465" r:id="rId40"/>
    <p:sldId id="467" r:id="rId41"/>
    <p:sldId id="468" r:id="rId42"/>
    <p:sldId id="469" r:id="rId43"/>
    <p:sldId id="470" r:id="rId44"/>
    <p:sldId id="471" r:id="rId45"/>
    <p:sldId id="472" r:id="rId46"/>
    <p:sldId id="473" r:id="rId47"/>
    <p:sldId id="435" r:id="rId48"/>
    <p:sldId id="445" r:id="rId49"/>
    <p:sldId id="436" r:id="rId50"/>
    <p:sldId id="413" r:id="rId51"/>
    <p:sldId id="475" r:id="rId52"/>
    <p:sldId id="476" r:id="rId53"/>
    <p:sldId id="414" r:id="rId54"/>
    <p:sldId id="410" r:id="rId55"/>
    <p:sldId id="437" r:id="rId56"/>
    <p:sldId id="438" r:id="rId57"/>
    <p:sldId id="408" r:id="rId58"/>
    <p:sldId id="409" r:id="rId59"/>
    <p:sldId id="439" r:id="rId60"/>
    <p:sldId id="440" r:id="rId61"/>
    <p:sldId id="394" r:id="rId62"/>
    <p:sldId id="382" r:id="rId63"/>
    <p:sldId id="453" r:id="rId64"/>
    <p:sldId id="446" r:id="rId65"/>
    <p:sldId id="426" r:id="rId66"/>
    <p:sldId id="422" r:id="rId67"/>
    <p:sldId id="431" r:id="rId68"/>
    <p:sldId id="434"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9A"/>
    <a:srgbClr val="FFCC5A"/>
    <a:srgbClr val="49A2C8"/>
    <a:srgbClr val="8CA4B3"/>
    <a:srgbClr val="908D93"/>
    <a:srgbClr val="8C91B0"/>
    <a:srgbClr val="928F89"/>
    <a:srgbClr val="D9D9D9"/>
    <a:srgbClr val="4BACC6"/>
    <a:srgbClr val="D94A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85547" autoAdjust="0"/>
  </p:normalViewPr>
  <p:slideViewPr>
    <p:cSldViewPr snapToGrid="0" snapToObjects="1">
      <p:cViewPr>
        <p:scale>
          <a:sx n="108" d="100"/>
          <a:sy n="108" d="100"/>
        </p:scale>
        <p:origin x="-1544" y="184"/>
      </p:cViewPr>
      <p:guideLst>
        <p:guide orient="horz" pos="2182"/>
        <p:guide pos="2880"/>
      </p:guideLst>
    </p:cSldViewPr>
  </p:slideViewPr>
  <p:outlineViewPr>
    <p:cViewPr>
      <p:scale>
        <a:sx n="33" d="100"/>
        <a:sy n="33" d="100"/>
      </p:scale>
      <p:origin x="0" y="22288"/>
    </p:cViewPr>
  </p:outlineViewPr>
  <p:notesTextViewPr>
    <p:cViewPr>
      <p:scale>
        <a:sx n="100" d="100"/>
        <a:sy n="100" d="100"/>
      </p:scale>
      <p:origin x="0" y="0"/>
    </p:cViewPr>
  </p:notesTextViewPr>
  <p:sorterViewPr>
    <p:cViewPr>
      <p:scale>
        <a:sx n="66" d="100"/>
        <a:sy n="66" d="100"/>
      </p:scale>
      <p:origin x="0" y="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emf"/><Relationship Id="rId1" Type="http://schemas.openxmlformats.org/officeDocument/2006/relationships/image" Target="../media/image49.emf"/><Relationship Id="rId2" Type="http://schemas.openxmlformats.org/officeDocument/2006/relationships/image" Target="../media/image50.emf"/></Relationships>
</file>

<file path=ppt/drawings/_rels/vmlDrawing11.vml.rels><?xml version="1.0" encoding="UTF-8" standalone="yes"?>
<Relationships xmlns="http://schemas.openxmlformats.org/package/2006/relationships"><Relationship Id="rId11" Type="http://schemas.openxmlformats.org/officeDocument/2006/relationships/image" Target="../media/image45.emf"/><Relationship Id="rId12" Type="http://schemas.openxmlformats.org/officeDocument/2006/relationships/image" Target="../media/image46.emf"/><Relationship Id="rId13" Type="http://schemas.openxmlformats.org/officeDocument/2006/relationships/image" Target="../media/image47.emf"/><Relationship Id="rId14" Type="http://schemas.openxmlformats.org/officeDocument/2006/relationships/image" Target="../media/image48.emf"/><Relationship Id="rId15" Type="http://schemas.openxmlformats.org/officeDocument/2006/relationships/image" Target="../media/image55.emf"/><Relationship Id="rId16" Type="http://schemas.openxmlformats.org/officeDocument/2006/relationships/image" Target="../media/image56.emf"/><Relationship Id="rId1" Type="http://schemas.openxmlformats.org/officeDocument/2006/relationships/image" Target="../media/image54.emf"/><Relationship Id="rId2" Type="http://schemas.openxmlformats.org/officeDocument/2006/relationships/image" Target="../media/image36.emf"/><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 Id="rId9" Type="http://schemas.openxmlformats.org/officeDocument/2006/relationships/image" Target="../media/image43.emf"/><Relationship Id="rId10" Type="http://schemas.openxmlformats.org/officeDocument/2006/relationships/image" Target="../media/image44.emf"/></Relationships>
</file>

<file path=ppt/drawings/_rels/vmlDrawing12.vml.rels><?xml version="1.0" encoding="UTF-8" standalone="yes"?>
<Relationships xmlns="http://schemas.openxmlformats.org/package/2006/relationships"><Relationship Id="rId11" Type="http://schemas.openxmlformats.org/officeDocument/2006/relationships/image" Target="../media/image65.emf"/><Relationship Id="rId12" Type="http://schemas.openxmlformats.org/officeDocument/2006/relationships/image" Target="../media/image66.emf"/><Relationship Id="rId13" Type="http://schemas.openxmlformats.org/officeDocument/2006/relationships/image" Target="../media/image67.emf"/><Relationship Id="rId14" Type="http://schemas.openxmlformats.org/officeDocument/2006/relationships/image" Target="../media/image68.emf"/><Relationship Id="rId1" Type="http://schemas.openxmlformats.org/officeDocument/2006/relationships/image" Target="../media/image57.emf"/><Relationship Id="rId2" Type="http://schemas.openxmlformats.org/officeDocument/2006/relationships/image" Target="../media/image55.emf"/><Relationship Id="rId3" Type="http://schemas.openxmlformats.org/officeDocument/2006/relationships/image" Target="../media/image56.emf"/><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7" Type="http://schemas.openxmlformats.org/officeDocument/2006/relationships/image" Target="../media/image61.emf"/><Relationship Id="rId8" Type="http://schemas.openxmlformats.org/officeDocument/2006/relationships/image" Target="../media/image62.emf"/><Relationship Id="rId9" Type="http://schemas.openxmlformats.org/officeDocument/2006/relationships/image" Target="../media/image63.emf"/><Relationship Id="rId10" Type="http://schemas.openxmlformats.org/officeDocument/2006/relationships/image" Target="../media/image64.emf"/></Relationships>
</file>

<file path=ppt/drawings/_rels/vmlDrawing13.vml.rels><?xml version="1.0" encoding="UTF-8" standalone="yes"?>
<Relationships xmlns="http://schemas.openxmlformats.org/package/2006/relationships"><Relationship Id="rId11" Type="http://schemas.openxmlformats.org/officeDocument/2006/relationships/image" Target="../media/image65.emf"/><Relationship Id="rId12" Type="http://schemas.openxmlformats.org/officeDocument/2006/relationships/image" Target="../media/image66.emf"/><Relationship Id="rId13" Type="http://schemas.openxmlformats.org/officeDocument/2006/relationships/image" Target="../media/image67.emf"/><Relationship Id="rId14" Type="http://schemas.openxmlformats.org/officeDocument/2006/relationships/image" Target="../media/image68.emf"/><Relationship Id="rId1" Type="http://schemas.openxmlformats.org/officeDocument/2006/relationships/image" Target="../media/image70.emf"/><Relationship Id="rId2" Type="http://schemas.openxmlformats.org/officeDocument/2006/relationships/image" Target="../media/image71.emf"/><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74.emf"/><Relationship Id="rId6" Type="http://schemas.openxmlformats.org/officeDocument/2006/relationships/image" Target="../media/image75.emf"/><Relationship Id="rId7" Type="http://schemas.openxmlformats.org/officeDocument/2006/relationships/image" Target="../media/image61.emf"/><Relationship Id="rId8" Type="http://schemas.openxmlformats.org/officeDocument/2006/relationships/image" Target="../media/image76.emf"/><Relationship Id="rId9" Type="http://schemas.openxmlformats.org/officeDocument/2006/relationships/image" Target="../media/image77.emf"/><Relationship Id="rId10" Type="http://schemas.openxmlformats.org/officeDocument/2006/relationships/image" Target="../media/image7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1" Type="http://schemas.openxmlformats.org/officeDocument/2006/relationships/image" Target="../media/image67.emf"/><Relationship Id="rId12" Type="http://schemas.openxmlformats.org/officeDocument/2006/relationships/image" Target="../media/image68.emf"/><Relationship Id="rId13" Type="http://schemas.openxmlformats.org/officeDocument/2006/relationships/image" Target="../media/image55.emf"/><Relationship Id="rId14" Type="http://schemas.openxmlformats.org/officeDocument/2006/relationships/image" Target="../media/image79.emf"/><Relationship Id="rId1" Type="http://schemas.openxmlformats.org/officeDocument/2006/relationships/image" Target="../media/image57.emf"/><Relationship Id="rId2" Type="http://schemas.openxmlformats.org/officeDocument/2006/relationships/image" Target="../media/image58.emf"/><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7" Type="http://schemas.openxmlformats.org/officeDocument/2006/relationships/image" Target="../media/image63.emf"/><Relationship Id="rId8" Type="http://schemas.openxmlformats.org/officeDocument/2006/relationships/image" Target="../media/image64.emf"/><Relationship Id="rId9" Type="http://schemas.openxmlformats.org/officeDocument/2006/relationships/image" Target="../media/image65.emf"/><Relationship Id="rId10" Type="http://schemas.openxmlformats.org/officeDocument/2006/relationships/image" Target="../media/image66.emf"/></Relationships>
</file>

<file path=ppt/drawings/_rels/vmlDrawing16.vml.rels><?xml version="1.0" encoding="UTF-8" standalone="yes"?>
<Relationships xmlns="http://schemas.openxmlformats.org/package/2006/relationships"><Relationship Id="rId11" Type="http://schemas.openxmlformats.org/officeDocument/2006/relationships/image" Target="../media/image65.emf"/><Relationship Id="rId12" Type="http://schemas.openxmlformats.org/officeDocument/2006/relationships/image" Target="../media/image66.emf"/><Relationship Id="rId13" Type="http://schemas.openxmlformats.org/officeDocument/2006/relationships/image" Target="../media/image67.emf"/><Relationship Id="rId14" Type="http://schemas.openxmlformats.org/officeDocument/2006/relationships/image" Target="../media/image68.emf"/><Relationship Id="rId1" Type="http://schemas.openxmlformats.org/officeDocument/2006/relationships/image" Target="../media/image79.emf"/><Relationship Id="rId2" Type="http://schemas.openxmlformats.org/officeDocument/2006/relationships/image" Target="../media/image55.emf"/><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7" Type="http://schemas.openxmlformats.org/officeDocument/2006/relationships/image" Target="../media/image61.emf"/><Relationship Id="rId8" Type="http://schemas.openxmlformats.org/officeDocument/2006/relationships/image" Target="../media/image62.emf"/><Relationship Id="rId9" Type="http://schemas.openxmlformats.org/officeDocument/2006/relationships/image" Target="../media/image63.emf"/><Relationship Id="rId10" Type="http://schemas.openxmlformats.org/officeDocument/2006/relationships/image" Target="../media/image6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0.emf"/><Relationship Id="rId2" Type="http://schemas.openxmlformats.org/officeDocument/2006/relationships/image" Target="../media/image5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3.emf"/><Relationship Id="rId2" Type="http://schemas.openxmlformats.org/officeDocument/2006/relationships/image" Target="../media/image84.emf"/><Relationship Id="rId3" Type="http://schemas.openxmlformats.org/officeDocument/2006/relationships/image" Target="../media/image80.emf"/></Relationships>
</file>

<file path=ppt/drawings/_rels/vmlDrawing19.vml.rels><?xml version="1.0" encoding="UTF-8" standalone="yes"?>
<Relationships xmlns="http://schemas.openxmlformats.org/package/2006/relationships"><Relationship Id="rId11" Type="http://schemas.openxmlformats.org/officeDocument/2006/relationships/image" Target="../media/image68.emf"/><Relationship Id="rId12" Type="http://schemas.openxmlformats.org/officeDocument/2006/relationships/image" Target="../media/image83.emf"/><Relationship Id="rId13" Type="http://schemas.openxmlformats.org/officeDocument/2006/relationships/image" Target="../media/image80.emf"/><Relationship Id="rId14" Type="http://schemas.openxmlformats.org/officeDocument/2006/relationships/image" Target="../media/image84.emf"/><Relationship Id="rId15" Type="http://schemas.openxmlformats.org/officeDocument/2006/relationships/image" Target="../media/image86.emf"/><Relationship Id="rId1" Type="http://schemas.openxmlformats.org/officeDocument/2006/relationships/image" Target="../media/image73.emf"/><Relationship Id="rId2" Type="http://schemas.openxmlformats.org/officeDocument/2006/relationships/image" Target="../media/image85.emf"/><Relationship Id="rId3" Type="http://schemas.openxmlformats.org/officeDocument/2006/relationships/image" Target="../media/image75.emf"/><Relationship Id="rId4" Type="http://schemas.openxmlformats.org/officeDocument/2006/relationships/image" Target="../media/image61.emf"/><Relationship Id="rId5" Type="http://schemas.openxmlformats.org/officeDocument/2006/relationships/image" Target="../media/image76.emf"/><Relationship Id="rId6" Type="http://schemas.openxmlformats.org/officeDocument/2006/relationships/image" Target="../media/image77.emf"/><Relationship Id="rId7" Type="http://schemas.openxmlformats.org/officeDocument/2006/relationships/image" Target="../media/image78.emf"/><Relationship Id="rId8" Type="http://schemas.openxmlformats.org/officeDocument/2006/relationships/image" Target="../media/image65.emf"/><Relationship Id="rId9" Type="http://schemas.openxmlformats.org/officeDocument/2006/relationships/image" Target="../media/image66.emf"/><Relationship Id="rId10"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7.emf"/><Relationship Id="rId1" Type="http://schemas.openxmlformats.org/officeDocument/2006/relationships/image" Target="../media/image77.emf"/><Relationship Id="rId2" Type="http://schemas.openxmlformats.org/officeDocument/2006/relationships/image" Target="../media/image83.emf"/></Relationships>
</file>

<file path=ppt/drawings/_rels/vmlDrawing21.vml.rels><?xml version="1.0" encoding="UTF-8" standalone="yes"?>
<Relationships xmlns="http://schemas.openxmlformats.org/package/2006/relationships"><Relationship Id="rId11" Type="http://schemas.openxmlformats.org/officeDocument/2006/relationships/image" Target="../media/image83.emf"/><Relationship Id="rId12" Type="http://schemas.openxmlformats.org/officeDocument/2006/relationships/image" Target="../media/image80.emf"/><Relationship Id="rId13" Type="http://schemas.openxmlformats.org/officeDocument/2006/relationships/image" Target="../media/image90.emf"/><Relationship Id="rId14" Type="http://schemas.openxmlformats.org/officeDocument/2006/relationships/image" Target="../media/image87.emf"/><Relationship Id="rId15" Type="http://schemas.openxmlformats.org/officeDocument/2006/relationships/image" Target="../media/image91.emf"/><Relationship Id="rId1" Type="http://schemas.openxmlformats.org/officeDocument/2006/relationships/image" Target="../media/image58.emf"/><Relationship Id="rId2" Type="http://schemas.openxmlformats.org/officeDocument/2006/relationships/image" Target="../media/image59.emf"/><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6" Type="http://schemas.openxmlformats.org/officeDocument/2006/relationships/image" Target="../media/image64.emf"/><Relationship Id="rId7" Type="http://schemas.openxmlformats.org/officeDocument/2006/relationships/image" Target="../media/image65.emf"/><Relationship Id="rId8" Type="http://schemas.openxmlformats.org/officeDocument/2006/relationships/image" Target="../media/image66.emf"/><Relationship Id="rId9" Type="http://schemas.openxmlformats.org/officeDocument/2006/relationships/image" Target="../media/image67.emf"/><Relationship Id="rId10" Type="http://schemas.openxmlformats.org/officeDocument/2006/relationships/image" Target="../media/image68.emf"/></Relationships>
</file>

<file path=ppt/drawings/_rels/vmlDrawing22.v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image" Target="../media/image65.emf"/><Relationship Id="rId13" Type="http://schemas.openxmlformats.org/officeDocument/2006/relationships/image" Target="../media/image66.emf"/><Relationship Id="rId14" Type="http://schemas.openxmlformats.org/officeDocument/2006/relationships/image" Target="../media/image67.emf"/><Relationship Id="rId15" Type="http://schemas.openxmlformats.org/officeDocument/2006/relationships/image" Target="../media/image68.emf"/><Relationship Id="rId1" Type="http://schemas.openxmlformats.org/officeDocument/2006/relationships/image" Target="../media/image83.emf"/><Relationship Id="rId2" Type="http://schemas.openxmlformats.org/officeDocument/2006/relationships/image" Target="../media/image80.emf"/><Relationship Id="rId3" Type="http://schemas.openxmlformats.org/officeDocument/2006/relationships/image" Target="../media/image90.emf"/><Relationship Id="rId4" Type="http://schemas.openxmlformats.org/officeDocument/2006/relationships/image" Target="../media/image87.emf"/><Relationship Id="rId5" Type="http://schemas.openxmlformats.org/officeDocument/2006/relationships/image" Target="../media/image91.emf"/><Relationship Id="rId6" Type="http://schemas.openxmlformats.org/officeDocument/2006/relationships/image" Target="../media/image58.emf"/><Relationship Id="rId7" Type="http://schemas.openxmlformats.org/officeDocument/2006/relationships/image" Target="../media/image59.emf"/><Relationship Id="rId8" Type="http://schemas.openxmlformats.org/officeDocument/2006/relationships/image" Target="../media/image60.emf"/><Relationship Id="rId9" Type="http://schemas.openxmlformats.org/officeDocument/2006/relationships/image" Target="../media/image61.emf"/><Relationship Id="rId10" Type="http://schemas.openxmlformats.org/officeDocument/2006/relationships/image" Target="../media/image62.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59.emf"/><Relationship Id="rId5" Type="http://schemas.openxmlformats.org/officeDocument/2006/relationships/image" Target="../media/image92.emf"/><Relationship Id="rId6" Type="http://schemas.openxmlformats.org/officeDocument/2006/relationships/image" Target="../media/image93.emf"/><Relationship Id="rId1" Type="http://schemas.openxmlformats.org/officeDocument/2006/relationships/image" Target="../media/image83.emf"/><Relationship Id="rId2" Type="http://schemas.openxmlformats.org/officeDocument/2006/relationships/image" Target="../media/image80.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6.emf"/><Relationship Id="rId5" Type="http://schemas.openxmlformats.org/officeDocument/2006/relationships/image" Target="../media/image92.emf"/><Relationship Id="rId6" Type="http://schemas.openxmlformats.org/officeDocument/2006/relationships/image" Target="../media/image97.emf"/><Relationship Id="rId1" Type="http://schemas.openxmlformats.org/officeDocument/2006/relationships/image" Target="../media/image83.emf"/><Relationship Id="rId2" Type="http://schemas.openxmlformats.org/officeDocument/2006/relationships/image" Target="../media/image95.emf"/></Relationships>
</file>

<file path=ppt/drawings/_rels/vmlDrawing25.vml.rels><?xml version="1.0" encoding="UTF-8" standalone="yes"?>
<Relationships xmlns="http://schemas.openxmlformats.org/package/2006/relationships"><Relationship Id="rId11" Type="http://schemas.openxmlformats.org/officeDocument/2006/relationships/image" Target="../media/image65.emf"/><Relationship Id="rId12" Type="http://schemas.openxmlformats.org/officeDocument/2006/relationships/image" Target="../media/image66.emf"/><Relationship Id="rId13" Type="http://schemas.openxmlformats.org/officeDocument/2006/relationships/image" Target="../media/image67.emf"/><Relationship Id="rId14" Type="http://schemas.openxmlformats.org/officeDocument/2006/relationships/image" Target="../media/image68.emf"/><Relationship Id="rId15" Type="http://schemas.openxmlformats.org/officeDocument/2006/relationships/image" Target="../media/image86.emf"/><Relationship Id="rId1" Type="http://schemas.openxmlformats.org/officeDocument/2006/relationships/image" Target="../media/image83.emf"/><Relationship Id="rId2" Type="http://schemas.openxmlformats.org/officeDocument/2006/relationships/image" Target="../media/image98.emf"/><Relationship Id="rId3" Type="http://schemas.openxmlformats.org/officeDocument/2006/relationships/image" Target="../media/image99.emf"/><Relationship Id="rId4" Type="http://schemas.openxmlformats.org/officeDocument/2006/relationships/image" Target="../media/image96.emf"/><Relationship Id="rId5" Type="http://schemas.openxmlformats.org/officeDocument/2006/relationships/image" Target="../media/image73.emf"/><Relationship Id="rId6" Type="http://schemas.openxmlformats.org/officeDocument/2006/relationships/image" Target="../media/image100.emf"/><Relationship Id="rId7" Type="http://schemas.openxmlformats.org/officeDocument/2006/relationships/image" Target="../media/image75.emf"/><Relationship Id="rId8" Type="http://schemas.openxmlformats.org/officeDocument/2006/relationships/image" Target="../media/image61.emf"/><Relationship Id="rId9" Type="http://schemas.openxmlformats.org/officeDocument/2006/relationships/image" Target="../media/image76.emf"/><Relationship Id="rId10" Type="http://schemas.openxmlformats.org/officeDocument/2006/relationships/image" Target="../media/image78.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96.emf"/><Relationship Id="rId5" Type="http://schemas.openxmlformats.org/officeDocument/2006/relationships/image" Target="../media/image101.emf"/><Relationship Id="rId6" Type="http://schemas.openxmlformats.org/officeDocument/2006/relationships/image" Target="../media/image86.emf"/><Relationship Id="rId1" Type="http://schemas.openxmlformats.org/officeDocument/2006/relationships/image" Target="../media/image83.emf"/><Relationship Id="rId2" Type="http://schemas.openxmlformats.org/officeDocument/2006/relationships/image" Target="../media/image98.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102.emf"/><Relationship Id="rId5" Type="http://schemas.openxmlformats.org/officeDocument/2006/relationships/image" Target="../media/image103.emf"/><Relationship Id="rId1" Type="http://schemas.openxmlformats.org/officeDocument/2006/relationships/image" Target="../media/image83.emf"/><Relationship Id="rId2" Type="http://schemas.openxmlformats.org/officeDocument/2006/relationships/image" Target="../media/image98.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87.emf"/><Relationship Id="rId5" Type="http://schemas.openxmlformats.org/officeDocument/2006/relationships/image" Target="../media/image92.emf"/><Relationship Id="rId6" Type="http://schemas.openxmlformats.org/officeDocument/2006/relationships/image" Target="../media/image105.emf"/><Relationship Id="rId1" Type="http://schemas.openxmlformats.org/officeDocument/2006/relationships/image" Target="../media/image83.emf"/><Relationship Id="rId2" Type="http://schemas.openxmlformats.org/officeDocument/2006/relationships/image" Target="../media/image9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12.emf"/><Relationship Id="rId2" Type="http://schemas.openxmlformats.org/officeDocument/2006/relationships/image" Target="../media/image113.emf"/><Relationship Id="rId3" Type="http://schemas.openxmlformats.org/officeDocument/2006/relationships/image" Target="../media/image5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4.emf"/><Relationship Id="rId2" Type="http://schemas.openxmlformats.org/officeDocument/2006/relationships/image" Target="../media/image115.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120.emf"/><Relationship Id="rId6" Type="http://schemas.openxmlformats.org/officeDocument/2006/relationships/image" Target="../media/image121.emf"/><Relationship Id="rId1" Type="http://schemas.openxmlformats.org/officeDocument/2006/relationships/image" Target="../media/image49.emf"/><Relationship Id="rId2" Type="http://schemas.openxmlformats.org/officeDocument/2006/relationships/image" Target="../media/image119.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22.emf"/><Relationship Id="rId2" Type="http://schemas.openxmlformats.org/officeDocument/2006/relationships/image" Target="../media/image119.emf"/><Relationship Id="rId3" Type="http://schemas.openxmlformats.org/officeDocument/2006/relationships/image" Target="../media/image52.e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120.emf"/><Relationship Id="rId6" Type="http://schemas.openxmlformats.org/officeDocument/2006/relationships/image" Target="../media/image121.emf"/><Relationship Id="rId1" Type="http://schemas.openxmlformats.org/officeDocument/2006/relationships/image" Target="../media/image49.emf"/><Relationship Id="rId2" Type="http://schemas.openxmlformats.org/officeDocument/2006/relationships/image" Target="../media/image11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 Id="rId3"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image" Target="../media/image30.emf"/><Relationship Id="rId2"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1" Type="http://schemas.openxmlformats.org/officeDocument/2006/relationships/image" Target="../media/image27.emf"/><Relationship Id="rId2"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1" Type="http://schemas.openxmlformats.org/officeDocument/2006/relationships/image" Target="../media/image45.emf"/><Relationship Id="rId12" Type="http://schemas.openxmlformats.org/officeDocument/2006/relationships/image" Target="../media/image46.emf"/><Relationship Id="rId13" Type="http://schemas.openxmlformats.org/officeDocument/2006/relationships/image" Target="../media/image47.emf"/><Relationship Id="rId14" Type="http://schemas.openxmlformats.org/officeDocument/2006/relationships/image" Target="../media/image48.emf"/><Relationship Id="rId1" Type="http://schemas.openxmlformats.org/officeDocument/2006/relationships/image" Target="../media/image35.emf"/><Relationship Id="rId2" Type="http://schemas.openxmlformats.org/officeDocument/2006/relationships/image" Target="../media/image36.emf"/><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 Id="rId9" Type="http://schemas.openxmlformats.org/officeDocument/2006/relationships/image" Target="../media/image43.emf"/><Relationship Id="rId10" Type="http://schemas.openxmlformats.org/officeDocument/2006/relationships/image" Target="../media/image44.emf"/></Relationships>
</file>

<file path=ppt/drawings/_rels/vmlDrawing9.vml.rels><?xml version="1.0" encoding="UTF-8" standalone="yes"?>
<Relationships xmlns="http://schemas.openxmlformats.org/package/2006/relationships"><Relationship Id="rId11" Type="http://schemas.openxmlformats.org/officeDocument/2006/relationships/image" Target="../media/image45.emf"/><Relationship Id="rId12" Type="http://schemas.openxmlformats.org/officeDocument/2006/relationships/image" Target="../media/image46.emf"/><Relationship Id="rId13" Type="http://schemas.openxmlformats.org/officeDocument/2006/relationships/image" Target="../media/image47.emf"/><Relationship Id="rId14" Type="http://schemas.openxmlformats.org/officeDocument/2006/relationships/image" Target="../media/image48.emf"/><Relationship Id="rId1" Type="http://schemas.openxmlformats.org/officeDocument/2006/relationships/image" Target="../media/image35.emf"/><Relationship Id="rId2" Type="http://schemas.openxmlformats.org/officeDocument/2006/relationships/image" Target="../media/image36.emf"/><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 Id="rId9" Type="http://schemas.openxmlformats.org/officeDocument/2006/relationships/image" Target="../media/image43.emf"/><Relationship Id="rId10"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56CBC9-C0C0-4F4A-8120-86A5A7C36DB6}" type="datetimeFigureOut">
              <a:rPr lang="en-US" smtClean="0"/>
              <a:t>5/9/17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12349C-E515-A542-B331-12DBD42521AE}" type="slidenum">
              <a:rPr lang="en-US" smtClean="0"/>
              <a:t>‹#›</a:t>
            </a:fld>
            <a:endParaRPr lang="en-US"/>
          </a:p>
        </p:txBody>
      </p:sp>
    </p:spTree>
    <p:extLst>
      <p:ext uri="{BB962C8B-B14F-4D97-AF65-F5344CB8AC3E}">
        <p14:creationId xmlns:p14="http://schemas.microsoft.com/office/powerpoint/2010/main" val="16824174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E0EDE-25BE-B247-92B5-AB1ED1244370}" type="datetimeFigureOut">
              <a:rPr lang="en-US" smtClean="0"/>
              <a:t>5/9/17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59D66-DBAF-604A-BB4F-8EC00B62D978}" type="slidenum">
              <a:rPr lang="en-US" smtClean="0"/>
              <a:t>‹#›</a:t>
            </a:fld>
            <a:endParaRPr lang="en-US"/>
          </a:p>
        </p:txBody>
      </p:sp>
    </p:spTree>
    <p:extLst>
      <p:ext uri="{BB962C8B-B14F-4D97-AF65-F5344CB8AC3E}">
        <p14:creationId xmlns:p14="http://schemas.microsoft.com/office/powerpoint/2010/main" val="19232753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Support distributed, online crowds- to get together to work on complex tasks that require collaboration in stable and familiar teams</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1</a:t>
            </a:fld>
            <a:endParaRPr lang="en-US"/>
          </a:p>
        </p:txBody>
      </p:sp>
    </p:spTree>
    <p:extLst>
      <p:ext uri="{BB962C8B-B14F-4D97-AF65-F5344CB8AC3E}">
        <p14:creationId xmlns:p14="http://schemas.microsoft.com/office/powerpoint/2010/main" val="3179260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Familiarity how</a:t>
            </a:r>
            <a:r>
              <a:rPr lang="en-US" baseline="0" dirty="0" smtClean="0"/>
              <a:t> many times two </a:t>
            </a:r>
            <a:r>
              <a:rPr lang="en-US" baseline="0" dirty="0" err="1" smtClean="0"/>
              <a:t>ppl</a:t>
            </a:r>
            <a:r>
              <a:rPr lang="en-US" baseline="0" dirty="0" smtClean="0"/>
              <a:t> have worked together in the past -&gt; explain why we should care about it</a:t>
            </a:r>
            <a:endParaRPr lang="en-US"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10</a:t>
            </a:fld>
            <a:endParaRPr lang="en-US"/>
          </a:p>
        </p:txBody>
      </p:sp>
    </p:spTree>
    <p:extLst>
      <p:ext uri="{BB962C8B-B14F-4D97-AF65-F5344CB8AC3E}">
        <p14:creationId xmlns:p14="http://schemas.microsoft.com/office/powerpoint/2010/main" val="1628676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-&gt; crowdsourcing</a:t>
            </a:r>
            <a:r>
              <a:rPr lang="en-US" baseline="0" dirty="0" smtClean="0"/>
              <a:t> techniques mostly -&gt; </a:t>
            </a:r>
            <a:r>
              <a:rPr lang="en-US" baseline="0" dirty="0" err="1" smtClean="0"/>
              <a:t>microtask</a:t>
            </a:r>
            <a:r>
              <a:rPr lang="en-US" baseline="0" dirty="0" smtClean="0"/>
              <a:t> workflows</a:t>
            </a:r>
          </a:p>
          <a:p>
            <a:r>
              <a:rPr lang="en-US" baseline="0" dirty="0" smtClean="0"/>
              <a:t>Seminal research organizational design -&gt; established that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Work complex face uncertainty and interdependence among roles-&gt; team based coordination-&gt; complementing skills and interact continuously to create and execute a course of action go back strategy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Fundamental condition For this to work</a:t>
            </a:r>
          </a:p>
        </p:txBody>
      </p:sp>
      <p:sp>
        <p:nvSpPr>
          <p:cNvPr id="4" name="Slide Number Placeholder 3"/>
          <p:cNvSpPr>
            <a:spLocks noGrp="1"/>
          </p:cNvSpPr>
          <p:nvPr>
            <p:ph type="sldNum" sz="quarter" idx="10"/>
          </p:nvPr>
        </p:nvSpPr>
        <p:spPr/>
        <p:txBody>
          <a:bodyPr/>
          <a:lstStyle/>
          <a:p>
            <a:fld id="{3F159D66-DBAF-604A-BB4F-8EC00B62D978}" type="slidenum">
              <a:rPr lang="en-US" smtClean="0"/>
              <a:t>11</a:t>
            </a:fld>
            <a:endParaRPr lang="en-US"/>
          </a:p>
        </p:txBody>
      </p:sp>
    </p:spTree>
    <p:extLst>
      <p:ext uri="{BB962C8B-B14F-4D97-AF65-F5344CB8AC3E}">
        <p14:creationId xmlns:p14="http://schemas.microsoft.com/office/powerpoint/2010/main" val="134937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-&gt; members build familiarity -&gt; working together over time</a:t>
            </a:r>
          </a:p>
          <a:p>
            <a:endParaRPr lang="en-US" baseline="0" dirty="0" smtClean="0"/>
          </a:p>
          <a:p>
            <a:endParaRPr lang="en-US" baseline="0" dirty="0" smtClean="0"/>
          </a:p>
          <a:p>
            <a:r>
              <a:rPr lang="en-US" baseline="0" dirty="0" smtClean="0"/>
              <a:t>Controlled experiments -&gt;studying -&gt; long term real world orgs -&gt; software firm -&gt; research</a:t>
            </a:r>
          </a:p>
          <a:p>
            <a:r>
              <a:rPr lang="en-US" baseline="0" dirty="0" smtClean="0"/>
              <a:t>More effective team work</a:t>
            </a:r>
          </a:p>
          <a:p>
            <a:r>
              <a:rPr lang="en-US" baseline="0" dirty="0" smtClean="0"/>
              <a:t>Group -&gt; team -&gt; learn each others’ -&gt; enables act as a coordinated whole</a:t>
            </a:r>
          </a:p>
          <a:p>
            <a:r>
              <a:rPr lang="en-US" baseline="0" dirty="0" smtClean="0"/>
              <a:t>Team beliefs -&gt; increase -&gt; knowledge sharing</a:t>
            </a:r>
          </a:p>
          <a:p>
            <a:r>
              <a:rPr lang="en-US" baseline="0" dirty="0" smtClean="0"/>
              <a:t>it would be great if we could -&gt; keep these benefits for online crowds</a:t>
            </a:r>
          </a:p>
        </p:txBody>
      </p:sp>
      <p:sp>
        <p:nvSpPr>
          <p:cNvPr id="4" name="Slide Number Placeholder 3"/>
          <p:cNvSpPr>
            <a:spLocks noGrp="1"/>
          </p:cNvSpPr>
          <p:nvPr>
            <p:ph type="sldNum" sz="quarter" idx="10"/>
          </p:nvPr>
        </p:nvSpPr>
        <p:spPr/>
        <p:txBody>
          <a:bodyPr/>
          <a:lstStyle/>
          <a:p>
            <a:fld id="{3F159D66-DBAF-604A-BB4F-8EC00B62D978}" type="slidenum">
              <a:rPr lang="en-US" smtClean="0"/>
              <a:t>12</a:t>
            </a:fld>
            <a:endParaRPr lang="en-US"/>
          </a:p>
        </p:txBody>
      </p:sp>
    </p:spTree>
    <p:extLst>
      <p:ext uri="{BB962C8B-B14F-4D97-AF65-F5344CB8AC3E}">
        <p14:creationId xmlns:p14="http://schemas.microsoft.com/office/powerpoint/2010/main" val="1349379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[slow]</a:t>
            </a:r>
          </a:p>
          <a:p>
            <a:r>
              <a:rPr lang="en-US" baseline="0" dirty="0" smtClean="0"/>
              <a:t>Big challenge -&gt; forming familiar teams while  preserving the distributed, flexible nature of online work</a:t>
            </a:r>
          </a:p>
          <a:p>
            <a:endParaRPr lang="en-US" baseline="0" dirty="0" smtClean="0"/>
          </a:p>
          <a:p>
            <a:r>
              <a:rPr lang="en-US" baseline="0" dirty="0" smtClean="0"/>
              <a:t>I’m going to show you -&gt; that we can create a system that convenes teams from the crowd extremely quickly that know each other very well, even when we can’t know a priori who might show up!</a:t>
            </a:r>
          </a:p>
        </p:txBody>
      </p:sp>
      <p:sp>
        <p:nvSpPr>
          <p:cNvPr id="4" name="Slide Number Placeholder 3"/>
          <p:cNvSpPr>
            <a:spLocks noGrp="1"/>
          </p:cNvSpPr>
          <p:nvPr>
            <p:ph type="sldNum" sz="quarter" idx="10"/>
          </p:nvPr>
        </p:nvSpPr>
        <p:spPr/>
        <p:txBody>
          <a:bodyPr/>
          <a:lstStyle/>
          <a:p>
            <a:fld id="{3F159D66-DBAF-604A-BB4F-8EC00B62D978}" type="slidenum">
              <a:rPr lang="en-US" smtClean="0"/>
              <a:t>13</a:t>
            </a:fld>
            <a:endParaRPr lang="en-US"/>
          </a:p>
        </p:txBody>
      </p:sp>
    </p:spTree>
    <p:extLst>
      <p:ext uri="{BB962C8B-B14F-4D97-AF65-F5344CB8AC3E}">
        <p14:creationId xmlns:p14="http://schemas.microsoft.com/office/powerpoint/2010/main" val="1349379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a:t>
            </a:r>
          </a:p>
        </p:txBody>
      </p:sp>
      <p:sp>
        <p:nvSpPr>
          <p:cNvPr id="4" name="Slide Number Placeholder 3"/>
          <p:cNvSpPr>
            <a:spLocks noGrp="1"/>
          </p:cNvSpPr>
          <p:nvPr>
            <p:ph type="sldNum" sz="quarter" idx="10"/>
          </p:nvPr>
        </p:nvSpPr>
        <p:spPr/>
        <p:txBody>
          <a:bodyPr/>
          <a:lstStyle/>
          <a:p>
            <a:fld id="{3F159D66-DBAF-604A-BB4F-8EC00B62D978}" type="slidenum">
              <a:rPr lang="en-US" smtClean="0"/>
              <a:t>14</a:t>
            </a:fld>
            <a:endParaRPr lang="en-US"/>
          </a:p>
        </p:txBody>
      </p:sp>
    </p:spTree>
    <p:extLst>
      <p:ext uri="{BB962C8B-B14F-4D97-AF65-F5344CB8AC3E}">
        <p14:creationId xmlns:p14="http://schemas.microsoft.com/office/powerpoint/2010/main" val="162867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Huddler</a:t>
            </a:r>
            <a:r>
              <a:rPr lang="en-US" baseline="0" dirty="0" smtClean="0"/>
              <a:t> -&gt; system -&gt; crowd workers -&gt; use -&gt; assemble a familiar team -&gt; complete a project with</a:t>
            </a:r>
            <a:endParaRPr lang="en-US" dirty="0" smtClean="0"/>
          </a:p>
          <a:p>
            <a:r>
              <a:rPr lang="en-US" dirty="0" smtClean="0"/>
              <a:t>When</a:t>
            </a:r>
            <a:r>
              <a:rPr lang="en-US" baseline="0" dirty="0" smtClean="0"/>
              <a:t> we need to assemble a new team, since we don’t know who is going to be available</a:t>
            </a:r>
            <a:endParaRPr lang="en-US"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15</a:t>
            </a:fld>
            <a:endParaRPr lang="en-US"/>
          </a:p>
        </p:txBody>
      </p:sp>
    </p:spTree>
    <p:extLst>
      <p:ext uri="{BB962C8B-B14F-4D97-AF65-F5344CB8AC3E}">
        <p14:creationId xmlns:p14="http://schemas.microsoft.com/office/powerpoint/2010/main" val="4119788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huddler needs to create a schedule of a list of people and time limits, </a:t>
            </a:r>
          </a:p>
          <a:p>
            <a:r>
              <a:rPr lang="en-US" baseline="0" dirty="0" smtClean="0"/>
              <a:t>it then starts at the beginning of the list and sends invitations telling them that they have half an hour to respond, moving on to the next</a:t>
            </a:r>
          </a:p>
          <a:p>
            <a:r>
              <a:rPr lang="en-US" dirty="0" smtClean="0"/>
              <a:t>Huddler wants to create this</a:t>
            </a:r>
            <a:r>
              <a:rPr lang="en-US" baseline="0" dirty="0" smtClean="0"/>
              <a:t> schedule in a way that maximizes the final team’s familiarity</a:t>
            </a:r>
          </a:p>
          <a:p>
            <a:r>
              <a:rPr lang="en-US" baseline="0" dirty="0" smtClean="0"/>
              <a:t>While staying within an overall time limit</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16</a:t>
            </a:fld>
            <a:endParaRPr lang="en-US"/>
          </a:p>
        </p:txBody>
      </p:sp>
    </p:spTree>
    <p:extLst>
      <p:ext uri="{BB962C8B-B14F-4D97-AF65-F5344CB8AC3E}">
        <p14:creationId xmlns:p14="http://schemas.microsoft.com/office/powerpoint/2010/main" val="4038520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huddler works -&gt; walk you through a </a:t>
            </a:r>
            <a:r>
              <a:rPr lang="en-US" baseline="0" dirty="0" smtClean="0"/>
              <a:t>scenario</a:t>
            </a:r>
          </a:p>
          <a:p>
            <a:r>
              <a:rPr lang="en-US" baseline="0" dirty="0" smtClean="0"/>
              <a:t>First -&gt; requester uses huddler to create a task</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17</a:t>
            </a:fld>
            <a:endParaRPr lang="en-US"/>
          </a:p>
        </p:txBody>
      </p:sp>
    </p:spTree>
    <p:extLst>
      <p:ext uri="{BB962C8B-B14F-4D97-AF65-F5344CB8AC3E}">
        <p14:creationId xmlns:p14="http://schemas.microsoft.com/office/powerpoint/2010/main" val="1205628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they get a button, that they can copy paste into their task</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18</a:t>
            </a:fld>
            <a:endParaRPr lang="en-US"/>
          </a:p>
        </p:txBody>
      </p:sp>
    </p:spTree>
    <p:extLst>
      <p:ext uri="{BB962C8B-B14F-4D97-AF65-F5344CB8AC3E}">
        <p14:creationId xmlns:p14="http://schemas.microsoft.com/office/powerpoint/2010/main" val="252016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worker comes and needs a new team to apply to the task with</a:t>
            </a:r>
          </a:p>
          <a:p>
            <a:r>
              <a:rPr lang="en-US" baseline="0" dirty="0" smtClean="0"/>
              <a:t>Huddler needs to assemble a familiar team </a:t>
            </a:r>
          </a:p>
        </p:txBody>
      </p:sp>
      <p:sp>
        <p:nvSpPr>
          <p:cNvPr id="4" name="Slide Number Placeholder 3"/>
          <p:cNvSpPr>
            <a:spLocks noGrp="1"/>
          </p:cNvSpPr>
          <p:nvPr>
            <p:ph type="sldNum" sz="quarter" idx="10"/>
          </p:nvPr>
        </p:nvSpPr>
        <p:spPr/>
        <p:txBody>
          <a:bodyPr/>
          <a:lstStyle/>
          <a:p>
            <a:fld id="{3F159D66-DBAF-604A-BB4F-8EC00B62D978}" type="slidenum">
              <a:rPr lang="en-US" smtClean="0"/>
              <a:t>19</a:t>
            </a:fld>
            <a:endParaRPr lang="en-US"/>
          </a:p>
        </p:txBody>
      </p:sp>
    </p:spTree>
    <p:extLst>
      <p:ext uri="{BB962C8B-B14F-4D97-AF65-F5344CB8AC3E}">
        <p14:creationId xmlns:p14="http://schemas.microsoft.com/office/powerpoint/2010/main" val="277950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Traditionally Crowdsourcing</a:t>
            </a:r>
            <a:r>
              <a:rPr lang="en-US" baseline="0" dirty="0" smtClean="0"/>
              <a:t> techniques </a:t>
            </a:r>
            <a:r>
              <a:rPr lang="en-US" baseline="0" dirty="0" smtClean="0">
                <a:sym typeface="Wingdings"/>
              </a:rPr>
              <a:t></a:t>
            </a:r>
            <a:r>
              <a:rPr lang="en-US" baseline="0" dirty="0" smtClean="0"/>
              <a:t> guide </a:t>
            </a:r>
            <a:r>
              <a:rPr lang="en-US" dirty="0" smtClean="0"/>
              <a:t>distributed</a:t>
            </a:r>
            <a:r>
              <a:rPr lang="en-US" baseline="0" dirty="0" smtClean="0"/>
              <a:t>, independent crowd workers  -&gt; through workflows, -&gt; goals -&gt; summarizing text</a:t>
            </a:r>
          </a:p>
          <a:p>
            <a:r>
              <a:rPr lang="en-US" baseline="0" dirty="0" smtClean="0"/>
              <a:t>Research in organizational b has found -&gt; </a:t>
            </a:r>
          </a:p>
          <a:p>
            <a:r>
              <a:rPr lang="en-US" baseline="0" dirty="0" smtClean="0"/>
              <a:t>Complex goals -&gt;need</a:t>
            </a:r>
          </a:p>
          <a:p>
            <a:endParaRPr lang="en-US" baseline="0"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2</a:t>
            </a:fld>
            <a:endParaRPr lang="en-US"/>
          </a:p>
        </p:txBody>
      </p:sp>
    </p:spTree>
    <p:extLst>
      <p:ext uri="{BB962C8B-B14F-4D97-AF65-F5344CB8AC3E}">
        <p14:creationId xmlns:p14="http://schemas.microsoft.com/office/powerpoint/2010/main" val="391580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Crowd worker who</a:t>
            </a:r>
            <a:r>
              <a:rPr lang="en-US" baseline="0" dirty="0" smtClean="0"/>
              <a:t> started -&gt; huddler is going to try to convene a team around p</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20</a:t>
            </a:fld>
            <a:endParaRPr lang="en-US"/>
          </a:p>
        </p:txBody>
      </p:sp>
    </p:spTree>
    <p:extLst>
      <p:ext uri="{BB962C8B-B14F-4D97-AF65-F5344CB8AC3E}">
        <p14:creationId xmlns:p14="http://schemas.microsoft.com/office/powerpoint/2010/main" val="3200058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people in our database to invite to this new team</a:t>
            </a:r>
          </a:p>
          <a:p>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21</a:t>
            </a:fld>
            <a:endParaRPr lang="en-US"/>
          </a:p>
        </p:txBody>
      </p:sp>
    </p:spTree>
    <p:extLst>
      <p:ext uri="{BB962C8B-B14F-4D97-AF65-F5344CB8AC3E}">
        <p14:creationId xmlns:p14="http://schemas.microsoft.com/office/powerpoint/2010/main" val="1085101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very different past experiences</a:t>
            </a:r>
            <a:r>
              <a:rPr lang="en-US" baseline="0" dirty="0" smtClean="0"/>
              <a:t> working with p -&gt; different values associated with inviting each to </a:t>
            </a:r>
            <a:r>
              <a:rPr lang="en-US" baseline="0" dirty="0" err="1" smtClean="0"/>
              <a:t>ps</a:t>
            </a:r>
            <a:r>
              <a:rPr lang="en-US" baseline="0" dirty="0" smtClean="0"/>
              <a:t> team</a:t>
            </a:r>
          </a:p>
          <a:p>
            <a:r>
              <a:rPr lang="en-US" baseline="0" dirty="0" smtClean="0"/>
              <a:t>quantify the value of adding a person to a team?</a:t>
            </a:r>
          </a:p>
        </p:txBody>
      </p:sp>
      <p:sp>
        <p:nvSpPr>
          <p:cNvPr id="4" name="Slide Number Placeholder 3"/>
          <p:cNvSpPr>
            <a:spLocks noGrp="1"/>
          </p:cNvSpPr>
          <p:nvPr>
            <p:ph type="sldNum" sz="quarter" idx="10"/>
          </p:nvPr>
        </p:nvSpPr>
        <p:spPr/>
        <p:txBody>
          <a:bodyPr/>
          <a:lstStyle/>
          <a:p>
            <a:fld id="{3F159D66-DBAF-604A-BB4F-8EC00B62D978}" type="slidenum">
              <a:rPr lang="en-US" smtClean="0"/>
              <a:t>22</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
            </a:r>
            <a:r>
              <a:rPr lang="en-US" baseline="0" dirty="0" smtClean="0"/>
              <a:t>y on prior work -&gt; </a:t>
            </a:r>
            <a:r>
              <a:rPr lang="en-US" dirty="0" smtClean="0"/>
              <a:t>Define</a:t>
            </a:r>
            <a:r>
              <a:rPr lang="en-US" baseline="0" dirty="0" smtClean="0"/>
              <a:t> -&gt; familiarity as -&gt; the number of times -&gt; more leverage -&gt; after </a:t>
            </a:r>
          </a:p>
          <a:p>
            <a:r>
              <a:rPr lang="en-US" baseline="0" dirty="0" smtClean="0"/>
              <a:t>-1 … 1 </a:t>
            </a:r>
          </a:p>
          <a:p>
            <a:r>
              <a:rPr lang="en-US" baseline="0" dirty="0" smtClean="0"/>
              <a:t>-1 -&gt; do not want </a:t>
            </a:r>
          </a:p>
          <a:p>
            <a:r>
              <a:rPr lang="en-US" baseline="0" dirty="0" smtClean="0"/>
              <a:t>1 -&gt; would like to work</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23</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
            </a:r>
            <a:r>
              <a:rPr lang="en-US" baseline="0" dirty="0" smtClean="0"/>
              <a:t>y on prior work -&gt; </a:t>
            </a:r>
            <a:r>
              <a:rPr lang="en-US" dirty="0" smtClean="0"/>
              <a:t>Define</a:t>
            </a:r>
            <a:r>
              <a:rPr lang="en-US" baseline="0" dirty="0" smtClean="0"/>
              <a:t> -&gt; familiarity as -&gt; the number of times -&gt; more leverage -</a:t>
            </a:r>
            <a:r>
              <a:rPr lang="en-US" baseline="0" smtClean="0"/>
              <a:t>&gt; after </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24</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
            </a:r>
            <a:r>
              <a:rPr lang="en-US" baseline="0" dirty="0" smtClean="0"/>
              <a:t>y on prior work -&gt; </a:t>
            </a:r>
            <a:r>
              <a:rPr lang="en-US" dirty="0" smtClean="0"/>
              <a:t>Define</a:t>
            </a:r>
            <a:r>
              <a:rPr lang="en-US" baseline="0" dirty="0" smtClean="0"/>
              <a:t> -&gt; familiarity as -&gt; the number of times -&gt; more leverage -</a:t>
            </a:r>
            <a:r>
              <a:rPr lang="en-US" baseline="0" smtClean="0"/>
              <a:t>&gt; after </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25</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we have -&gt; Value score</a:t>
            </a:r>
          </a:p>
          <a:p>
            <a:r>
              <a:rPr lang="en-US" baseline="0" dirty="0" smtClean="0"/>
              <a:t>make a decision, do we invite this person? Yes? How long?</a:t>
            </a:r>
          </a:p>
          <a:p>
            <a:r>
              <a:rPr lang="en-US" baseline="0" dirty="0" smtClean="0"/>
              <a:t>So we might have this person, who has very high familiarity but is unlikely to be available, and this other person, who is lower familiarity but very likely to be available. How do we trade these off? In probability theory, this is often captured through a notion of Expected Value — the value of the event multiplied by the probability of the event happening</a:t>
            </a:r>
          </a:p>
          <a:p>
            <a:r>
              <a:rPr lang="en-US" baseline="0" dirty="0" smtClean="0"/>
              <a:t>So we introduce a technique of</a:t>
            </a:r>
          </a:p>
        </p:txBody>
      </p:sp>
      <p:sp>
        <p:nvSpPr>
          <p:cNvPr id="4" name="Slide Number Placeholder 3"/>
          <p:cNvSpPr>
            <a:spLocks noGrp="1"/>
          </p:cNvSpPr>
          <p:nvPr>
            <p:ph type="sldNum" sz="quarter" idx="10"/>
          </p:nvPr>
        </p:nvSpPr>
        <p:spPr/>
        <p:txBody>
          <a:bodyPr/>
          <a:lstStyle/>
          <a:p>
            <a:fld id="{3F159D66-DBAF-604A-BB4F-8EC00B62D978}" type="slidenum">
              <a:rPr lang="en-US" smtClean="0"/>
              <a:t>26</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Calculates the expected value of inviting someone and waiting for them for t hours</a:t>
            </a:r>
          </a:p>
          <a:p>
            <a:endParaRPr lang="en-US" baseline="0"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27</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Expected</a:t>
            </a:r>
            <a:r>
              <a:rPr lang="en-US" baseline="0" dirty="0" smtClean="0"/>
              <a:t> value defined-&gt; probability of something happening * value</a:t>
            </a:r>
            <a:endParaRPr lang="en-US" dirty="0" smtClean="0"/>
          </a:p>
          <a:p>
            <a:r>
              <a:rPr lang="en-US" dirty="0" smtClean="0"/>
              <a:t>Define</a:t>
            </a:r>
            <a:r>
              <a:rPr lang="en-US" baseline="0" dirty="0" smtClean="0"/>
              <a:t> </a:t>
            </a:r>
            <a:r>
              <a:rPr lang="en-US" dirty="0" smtClean="0"/>
              <a:t>Availability -&gt; probability</a:t>
            </a:r>
            <a:r>
              <a:rPr lang="en-US" baseline="0" dirty="0" smtClean="0"/>
              <a:t> that .. -&gt; records of past invites -&gt; empirical CDF</a:t>
            </a:r>
          </a:p>
          <a:p>
            <a:r>
              <a:rPr lang="en-US" baseline="0" dirty="0" smtClean="0"/>
              <a:t>* value</a:t>
            </a:r>
          </a:p>
          <a:p>
            <a:r>
              <a:rPr lang="en-US" baseline="0" dirty="0" smtClean="0"/>
              <a:t>So now we have -&gt; expected value, inviting one person and waiting for a specific amount of time</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28</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Back to our example -&gt; we can not calculate expected value </a:t>
            </a:r>
          </a:p>
          <a:p>
            <a:r>
              <a:rPr lang="en-US" baseline="0" dirty="0" smtClean="0"/>
              <a:t>For half an hour</a:t>
            </a:r>
          </a:p>
        </p:txBody>
      </p:sp>
      <p:sp>
        <p:nvSpPr>
          <p:cNvPr id="4" name="Slide Number Placeholder 3"/>
          <p:cNvSpPr>
            <a:spLocks noGrp="1"/>
          </p:cNvSpPr>
          <p:nvPr>
            <p:ph type="sldNum" sz="quarter" idx="10"/>
          </p:nvPr>
        </p:nvSpPr>
        <p:spPr/>
        <p:txBody>
          <a:bodyPr/>
          <a:lstStyle/>
          <a:p>
            <a:fld id="{3F159D66-DBAF-604A-BB4F-8EC00B62D978}" type="slidenum">
              <a:rPr lang="en-US" smtClean="0"/>
              <a:t>29</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-&gt; teams of collaborating workers with complementing expertise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More recently</a:t>
            </a:r>
            <a:r>
              <a:rPr lang="en-US" baseline="0" dirty="0" smtClean="0"/>
              <a:t> -&gt; </a:t>
            </a:r>
            <a:r>
              <a:rPr lang="en-US" dirty="0" smtClean="0"/>
              <a:t>Building</a:t>
            </a:r>
            <a:r>
              <a:rPr lang="en-US" baseline="0" dirty="0" smtClean="0"/>
              <a:t> on this -&gt; researchers have hired -&gt; ad-hoc teams of crowd workers -&gt; animations, and ads and annotated maps with information about disasters</a:t>
            </a:r>
            <a:endParaRPr lang="en-US" dirty="0" smtClean="0"/>
          </a:p>
          <a:p>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3</a:t>
            </a:fld>
            <a:endParaRPr lang="en-US"/>
          </a:p>
        </p:txBody>
      </p:sp>
    </p:spTree>
    <p:extLst>
      <p:ext uri="{BB962C8B-B14F-4D97-AF65-F5344CB8AC3E}">
        <p14:creationId xmlns:p14="http://schemas.microsoft.com/office/powerpoint/2010/main" val="2985204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Eg</a:t>
            </a:r>
            <a:r>
              <a:rPr lang="en-US" baseline="0" dirty="0" smtClean="0"/>
              <a:t> -&gt; 50 -&gt; 0.2 </a:t>
            </a:r>
          </a:p>
          <a:p>
            <a:r>
              <a:rPr lang="en-US" baseline="0" dirty="0" smtClean="0"/>
              <a:t>There’s a 20% chance that this person will say yes within the next 30 minutes</a:t>
            </a:r>
          </a:p>
        </p:txBody>
      </p:sp>
      <p:sp>
        <p:nvSpPr>
          <p:cNvPr id="4" name="Slide Number Placeholder 3"/>
          <p:cNvSpPr>
            <a:spLocks noGrp="1"/>
          </p:cNvSpPr>
          <p:nvPr>
            <p:ph type="sldNum" sz="quarter" idx="10"/>
          </p:nvPr>
        </p:nvSpPr>
        <p:spPr/>
        <p:txBody>
          <a:bodyPr/>
          <a:lstStyle/>
          <a:p>
            <a:fld id="{3F159D66-DBAF-604A-BB4F-8EC00B62D978}" type="slidenum">
              <a:rPr lang="en-US" smtClean="0"/>
              <a:t>30</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Eg</a:t>
            </a:r>
            <a:r>
              <a:rPr lang="en-US" baseline="0" dirty="0" smtClean="0"/>
              <a:t> -&gt; 50 -&gt; 0.2 </a:t>
            </a:r>
          </a:p>
        </p:txBody>
      </p:sp>
      <p:sp>
        <p:nvSpPr>
          <p:cNvPr id="4" name="Slide Number Placeholder 3"/>
          <p:cNvSpPr>
            <a:spLocks noGrp="1"/>
          </p:cNvSpPr>
          <p:nvPr>
            <p:ph type="sldNum" sz="quarter" idx="10"/>
          </p:nvPr>
        </p:nvSpPr>
        <p:spPr/>
        <p:txBody>
          <a:bodyPr/>
          <a:lstStyle/>
          <a:p>
            <a:fld id="{3F159D66-DBAF-604A-BB4F-8EC00B62D978}" type="slidenum">
              <a:rPr lang="en-US" smtClean="0"/>
              <a:t>31</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defined that expected value</a:t>
            </a:r>
            <a:r>
              <a:rPr lang="en-US" baseline="0" dirty="0" smtClean="0"/>
              <a:t> for a single team, problem becomes maximizing the sum of the expected value over our whole list</a:t>
            </a:r>
            <a:endParaRPr lang="en-US"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32</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say we have </a:t>
            </a:r>
          </a:p>
          <a:p>
            <a:r>
              <a:rPr lang="en-US" baseline="0" dirty="0" smtClean="0"/>
              <a:t>Global Time constraint T -&gt; 2h-&gt; allocate</a:t>
            </a:r>
          </a:p>
          <a:p>
            <a:r>
              <a:rPr lang="en-US" baseline="0" dirty="0" smtClean="0"/>
              <a:t>the algorithm has to decide to wait for 1.5hr, 1hr, or 30min, and here it’s exploring the 1hr option </a:t>
            </a:r>
          </a:p>
        </p:txBody>
      </p:sp>
      <p:sp>
        <p:nvSpPr>
          <p:cNvPr id="4" name="Slide Number Placeholder 3"/>
          <p:cNvSpPr>
            <a:spLocks noGrp="1"/>
          </p:cNvSpPr>
          <p:nvPr>
            <p:ph type="sldNum" sz="quarter" idx="10"/>
          </p:nvPr>
        </p:nvSpPr>
        <p:spPr/>
        <p:txBody>
          <a:bodyPr/>
          <a:lstStyle/>
          <a:p>
            <a:fld id="{3F159D66-DBAF-604A-BB4F-8EC00B62D978}" type="slidenum">
              <a:rPr lang="en-US" smtClean="0"/>
              <a:t>33</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Expected value of 59</a:t>
            </a:r>
          </a:p>
        </p:txBody>
      </p:sp>
      <p:sp>
        <p:nvSpPr>
          <p:cNvPr id="4" name="Slide Number Placeholder 3"/>
          <p:cNvSpPr>
            <a:spLocks noGrp="1"/>
          </p:cNvSpPr>
          <p:nvPr>
            <p:ph type="sldNum" sz="quarter" idx="10"/>
          </p:nvPr>
        </p:nvSpPr>
        <p:spPr/>
        <p:txBody>
          <a:bodyPr/>
          <a:lstStyle/>
          <a:p>
            <a:fld id="{3F159D66-DBAF-604A-BB4F-8EC00B62D978}" type="slidenum">
              <a:rPr lang="en-US" smtClean="0"/>
              <a:t>34</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35</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we have 1.5 hours left to allocate among the remaining  people</a:t>
            </a:r>
          </a:p>
        </p:txBody>
      </p:sp>
      <p:sp>
        <p:nvSpPr>
          <p:cNvPr id="4" name="Slide Number Placeholder 3"/>
          <p:cNvSpPr>
            <a:spLocks noGrp="1"/>
          </p:cNvSpPr>
          <p:nvPr>
            <p:ph type="sldNum" sz="quarter" idx="10"/>
          </p:nvPr>
        </p:nvSpPr>
        <p:spPr/>
        <p:txBody>
          <a:bodyPr/>
          <a:lstStyle/>
          <a:p>
            <a:fld id="{3F159D66-DBAF-604A-BB4F-8EC00B62D978}" type="slidenum">
              <a:rPr lang="en-US" smtClean="0"/>
              <a:t>36</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say we want to wait for the next person for 1 hour</a:t>
            </a:r>
          </a:p>
          <a:p>
            <a:r>
              <a:rPr lang="en-US" baseline="0" dirty="0" smtClean="0"/>
              <a:t>Calculate the expected values -&gt; choose</a:t>
            </a:r>
          </a:p>
        </p:txBody>
      </p:sp>
      <p:sp>
        <p:nvSpPr>
          <p:cNvPr id="4" name="Slide Number Placeholder 3"/>
          <p:cNvSpPr>
            <a:spLocks noGrp="1"/>
          </p:cNvSpPr>
          <p:nvPr>
            <p:ph type="sldNum" sz="quarter" idx="10"/>
          </p:nvPr>
        </p:nvSpPr>
        <p:spPr/>
        <p:txBody>
          <a:bodyPr/>
          <a:lstStyle/>
          <a:p>
            <a:fld id="{3F159D66-DBAF-604A-BB4F-8EC00B62D978}" type="slidenum">
              <a:rPr lang="en-US" smtClean="0"/>
              <a:t>37</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38</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we have half an hour left</a:t>
            </a:r>
          </a:p>
          <a:p>
            <a:r>
              <a:rPr lang="en-US" baseline="0" dirty="0" smtClean="0"/>
              <a:t>And we choose our best option for the rest of the half hour</a:t>
            </a:r>
          </a:p>
        </p:txBody>
      </p:sp>
      <p:sp>
        <p:nvSpPr>
          <p:cNvPr id="4" name="Slide Number Placeholder 3"/>
          <p:cNvSpPr>
            <a:spLocks noGrp="1"/>
          </p:cNvSpPr>
          <p:nvPr>
            <p:ph type="sldNum" sz="quarter" idx="10"/>
          </p:nvPr>
        </p:nvSpPr>
        <p:spPr/>
        <p:txBody>
          <a:bodyPr/>
          <a:lstStyle/>
          <a:p>
            <a:fld id="{3F159D66-DBAF-604A-BB4F-8EC00B62D978}" type="slidenum">
              <a:rPr lang="en-US" smtClean="0"/>
              <a:t>39</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know that in order to be effective, team members need to know and trust each other — in other words, they need to be familiar with each other.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this stands in contrast with -&gt; flexible on-demand nature -&gt; come and go as they want</a:t>
            </a:r>
            <a:endParaRPr lang="en-US"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4</a:t>
            </a:fld>
            <a:endParaRPr lang="en-US"/>
          </a:p>
        </p:txBody>
      </p:sp>
    </p:spTree>
    <p:extLst>
      <p:ext uri="{BB962C8B-B14F-4D97-AF65-F5344CB8AC3E}">
        <p14:creationId xmlns:p14="http://schemas.microsoft.com/office/powerpoint/2010/main" val="3134336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40</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this is one solution that gives us an expected value of 95</a:t>
            </a:r>
          </a:p>
          <a:p>
            <a:r>
              <a:rPr lang="en-US" baseline="0" dirty="0" smtClean="0"/>
              <a:t>You’ve probably noticed that the total number of possible schedules is exponentially large</a:t>
            </a:r>
          </a:p>
          <a:p>
            <a:r>
              <a:rPr lang="en-US" baseline="0" dirty="0" smtClean="0"/>
              <a:t>Let’s say we want to try another schedule</a:t>
            </a:r>
          </a:p>
        </p:txBody>
      </p:sp>
      <p:sp>
        <p:nvSpPr>
          <p:cNvPr id="4" name="Slide Number Placeholder 3"/>
          <p:cNvSpPr>
            <a:spLocks noGrp="1"/>
          </p:cNvSpPr>
          <p:nvPr>
            <p:ph type="sldNum" sz="quarter" idx="10"/>
          </p:nvPr>
        </p:nvSpPr>
        <p:spPr/>
        <p:txBody>
          <a:bodyPr/>
          <a:lstStyle/>
          <a:p>
            <a:fld id="{3F159D66-DBAF-604A-BB4F-8EC00B62D978}" type="slidenum">
              <a:rPr lang="en-US" smtClean="0"/>
              <a:t>41</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problem -&gt; half an hour to allocate among these people -&gt; but we already solved it</a:t>
            </a:r>
          </a:p>
          <a:p>
            <a:r>
              <a:rPr lang="en-US" baseline="0" dirty="0" smtClean="0"/>
              <a:t>Solve -&gt; Sub problem -&gt; Cache our answers -&gt; not worry about it again</a:t>
            </a:r>
          </a:p>
          <a:p>
            <a:r>
              <a:rPr lang="en-US" baseline="0" dirty="0" smtClean="0"/>
              <a:t>Dynamic programming approach</a:t>
            </a:r>
          </a:p>
          <a:p>
            <a:r>
              <a:rPr lang="en-US" baseline="0" dirty="0" smtClean="0"/>
              <a:t>Polynomial time</a:t>
            </a:r>
          </a:p>
          <a:p>
            <a:r>
              <a:rPr lang="en-US" baseline="0" dirty="0" smtClean="0"/>
              <a:t>We found an even better solution </a:t>
            </a:r>
          </a:p>
        </p:txBody>
      </p:sp>
      <p:sp>
        <p:nvSpPr>
          <p:cNvPr id="4" name="Slide Number Placeholder 3"/>
          <p:cNvSpPr>
            <a:spLocks noGrp="1"/>
          </p:cNvSpPr>
          <p:nvPr>
            <p:ph type="sldNum" sz="quarter" idx="10"/>
          </p:nvPr>
        </p:nvSpPr>
        <p:spPr/>
        <p:txBody>
          <a:bodyPr/>
          <a:lstStyle/>
          <a:p>
            <a:fld id="{3F159D66-DBAF-604A-BB4F-8EC00B62D978}" type="slidenum">
              <a:rPr lang="en-US" smtClean="0"/>
              <a:t>42</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Algorithm goes through and tries all the different schedules to find the optimal one </a:t>
            </a:r>
          </a:p>
        </p:txBody>
      </p:sp>
      <p:sp>
        <p:nvSpPr>
          <p:cNvPr id="4" name="Slide Number Placeholder 3"/>
          <p:cNvSpPr>
            <a:spLocks noGrp="1"/>
          </p:cNvSpPr>
          <p:nvPr>
            <p:ph type="sldNum" sz="quarter" idx="10"/>
          </p:nvPr>
        </p:nvSpPr>
        <p:spPr/>
        <p:txBody>
          <a:bodyPr/>
          <a:lstStyle/>
          <a:p>
            <a:fld id="{3F159D66-DBAF-604A-BB4F-8EC00B62D978}" type="slidenum">
              <a:rPr lang="en-US" smtClean="0"/>
              <a:t>43</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44</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45</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whenever it reaches a problem it’s solved before it just uses that answer</a:t>
            </a:r>
          </a:p>
        </p:txBody>
      </p:sp>
      <p:sp>
        <p:nvSpPr>
          <p:cNvPr id="4" name="Slide Number Placeholder 3"/>
          <p:cNvSpPr>
            <a:spLocks noGrp="1"/>
          </p:cNvSpPr>
          <p:nvPr>
            <p:ph type="sldNum" sz="quarter" idx="10"/>
          </p:nvPr>
        </p:nvSpPr>
        <p:spPr/>
        <p:txBody>
          <a:bodyPr/>
          <a:lstStyle/>
          <a:p>
            <a:fld id="{3F159D66-DBAF-604A-BB4F-8EC00B62D978}" type="slidenum">
              <a:rPr lang="en-US" smtClean="0"/>
              <a:t>46</a:t>
            </a:fld>
            <a:endParaRPr lang="en-US"/>
          </a:p>
        </p:txBody>
      </p:sp>
    </p:spTree>
    <p:extLst>
      <p:ext uri="{BB962C8B-B14F-4D97-AF65-F5344CB8AC3E}">
        <p14:creationId xmlns:p14="http://schemas.microsoft.com/office/powerpoint/2010/main" val="3934086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huddler solves this optimization problem to balance familiarity with availability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Edge cases -&gt; declines an invite,</a:t>
            </a:r>
            <a:r>
              <a:rPr lang="en-US" baseline="0" dirty="0" smtClean="0"/>
              <a:t> Preference, skill sets -&gt; tweak this algorithm to deal with these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even without knowing exactly who is available, this approach can form a familiar team around a seed member, very quickly</a:t>
            </a:r>
          </a:p>
        </p:txBody>
      </p:sp>
      <p:sp>
        <p:nvSpPr>
          <p:cNvPr id="4" name="Slide Number Placeholder 3"/>
          <p:cNvSpPr>
            <a:spLocks noGrp="1"/>
          </p:cNvSpPr>
          <p:nvPr>
            <p:ph type="sldNum" sz="quarter" idx="10"/>
          </p:nvPr>
        </p:nvSpPr>
        <p:spPr/>
        <p:txBody>
          <a:bodyPr/>
          <a:lstStyle/>
          <a:p>
            <a:fld id="{3F159D66-DBAF-604A-BB4F-8EC00B62D978}" type="slidenum">
              <a:rPr lang="en-US" smtClean="0"/>
              <a:t>47</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confirmed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Invites -&gt; sending emails -&gt; slack channel</a:t>
            </a:r>
          </a:p>
          <a:p>
            <a:r>
              <a:rPr lang="en-US" dirty="0" smtClean="0"/>
              <a:t>Instance of </a:t>
            </a:r>
            <a:r>
              <a:rPr lang="en-US" dirty="0" err="1" smtClean="0"/>
              <a:t>etherpad</a:t>
            </a:r>
            <a:endParaRPr lang="en-US" dirty="0" smtClean="0"/>
          </a:p>
          <a:p>
            <a:r>
              <a:rPr lang="en-US" dirty="0" smtClean="0"/>
              <a:t>Choose</a:t>
            </a:r>
            <a:r>
              <a:rPr lang="en-US" baseline="0" dirty="0" smtClean="0"/>
              <a:t> how to use these tools </a:t>
            </a:r>
            <a:endParaRPr lang="en-US"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48</a:t>
            </a:fld>
            <a:endParaRPr lang="en-US"/>
          </a:p>
        </p:txBody>
      </p:sp>
    </p:spTree>
    <p:extLst>
      <p:ext uri="{BB962C8B-B14F-4D97-AF65-F5344CB8AC3E}">
        <p14:creationId xmlns:p14="http://schemas.microsoft.com/office/powerpoint/2010/main" val="2034882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[[11]]</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a:t>
            </a:r>
            <a:r>
              <a:rPr lang="en-US" baseline="0" dirty="0" smtClean="0"/>
              <a:t> huddler works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 study -&gt; evaluate it</a:t>
            </a:r>
            <a:endParaRPr lang="en-US"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49</a:t>
            </a:fld>
            <a:endParaRPr lang="en-US"/>
          </a:p>
        </p:txBody>
      </p:sp>
    </p:spTree>
    <p:extLst>
      <p:ext uri="{BB962C8B-B14F-4D97-AF65-F5344CB8AC3E}">
        <p14:creationId xmlns:p14="http://schemas.microsoft.com/office/powerpoint/2010/main" val="1628676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[slow]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I’m going to demonstrate -&gt; crowd work can be flexible, rapid, creative -&gt; without loosing the social fabric and common ground that make team work work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do this -&gt; Designed methods -&gt; assemble highly familiar teams, quickly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5</a:t>
            </a:fld>
            <a:endParaRPr lang="en-US"/>
          </a:p>
        </p:txBody>
      </p:sp>
    </p:spTree>
    <p:extLst>
      <p:ext uri="{BB962C8B-B14F-4D97-AF65-F5344CB8AC3E}">
        <p14:creationId xmlns:p14="http://schemas.microsoft.com/office/powerpoint/2010/main" val="3134336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Expect -&gt; familiarity </a:t>
            </a:r>
          </a:p>
          <a:p>
            <a:r>
              <a:rPr lang="en-US" baseline="0" dirty="0" smtClean="0"/>
              <a:t>Empirically -&gt; not clear</a:t>
            </a:r>
          </a:p>
          <a:p>
            <a:r>
              <a:rPr lang="en-US" baseline="0" dirty="0" smtClean="0"/>
              <a:t>Do not see each other face to face, lack shared organizational context</a:t>
            </a:r>
          </a:p>
          <a:p>
            <a:r>
              <a:rPr lang="en-US" baseline="0" dirty="0" smtClean="0"/>
              <a:t>2 conditions</a:t>
            </a:r>
          </a:p>
          <a:p>
            <a:r>
              <a:rPr lang="en-US" baseline="0" dirty="0" smtClean="0"/>
              <a:t>Re-randomized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193 ads</a:t>
            </a:r>
            <a:r>
              <a:rPr lang="en-US" baseline="0" dirty="0" smtClean="0"/>
              <a:t> -&gt; Google ads</a:t>
            </a:r>
          </a:p>
        </p:txBody>
      </p:sp>
      <p:sp>
        <p:nvSpPr>
          <p:cNvPr id="4" name="Slide Number Placeholder 3"/>
          <p:cNvSpPr>
            <a:spLocks noGrp="1"/>
          </p:cNvSpPr>
          <p:nvPr>
            <p:ph type="sldNum" sz="quarter" idx="10"/>
          </p:nvPr>
        </p:nvSpPr>
        <p:spPr/>
        <p:txBody>
          <a:bodyPr/>
          <a:lstStyle/>
          <a:p>
            <a:fld id="{3F159D66-DBAF-604A-BB4F-8EC00B62D978}" type="slidenum">
              <a:rPr lang="en-US" smtClean="0"/>
              <a:t>50</a:t>
            </a:fld>
            <a:endParaRPr lang="en-US"/>
          </a:p>
        </p:txBody>
      </p:sp>
    </p:spTree>
    <p:extLst>
      <p:ext uri="{BB962C8B-B14F-4D97-AF65-F5344CB8AC3E}">
        <p14:creationId xmlns:p14="http://schemas.microsoft.com/office/powerpoint/2010/main" val="1349379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Expect -&gt; familiarity </a:t>
            </a:r>
          </a:p>
          <a:p>
            <a:r>
              <a:rPr lang="en-US" baseline="0" dirty="0" smtClean="0"/>
              <a:t>Empirically -&gt; not clear</a:t>
            </a:r>
          </a:p>
          <a:p>
            <a:r>
              <a:rPr lang="en-US" baseline="0" dirty="0" smtClean="0"/>
              <a:t>Do not see each other face to face, lack shared organizational context</a:t>
            </a:r>
          </a:p>
          <a:p>
            <a:r>
              <a:rPr lang="en-US" baseline="0" dirty="0" smtClean="0"/>
              <a:t>2 conditions</a:t>
            </a:r>
          </a:p>
          <a:p>
            <a:r>
              <a:rPr lang="en-US" baseline="0" dirty="0" smtClean="0"/>
              <a:t>Re-randomized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193 ads</a:t>
            </a:r>
            <a:r>
              <a:rPr lang="en-US" baseline="0" dirty="0" smtClean="0"/>
              <a:t> -&gt; Google ads</a:t>
            </a:r>
          </a:p>
        </p:txBody>
      </p:sp>
      <p:sp>
        <p:nvSpPr>
          <p:cNvPr id="4" name="Slide Number Placeholder 3"/>
          <p:cNvSpPr>
            <a:spLocks noGrp="1"/>
          </p:cNvSpPr>
          <p:nvPr>
            <p:ph type="sldNum" sz="quarter" idx="10"/>
          </p:nvPr>
        </p:nvSpPr>
        <p:spPr/>
        <p:txBody>
          <a:bodyPr/>
          <a:lstStyle/>
          <a:p>
            <a:fld id="{3F159D66-DBAF-604A-BB4F-8EC00B62D978}" type="slidenum">
              <a:rPr lang="en-US" smtClean="0"/>
              <a:t>52</a:t>
            </a:fld>
            <a:endParaRPr lang="en-US"/>
          </a:p>
        </p:txBody>
      </p:sp>
    </p:spTree>
    <p:extLst>
      <p:ext uri="{BB962C8B-B14F-4D97-AF65-F5344CB8AC3E}">
        <p14:creationId xmlns:p14="http://schemas.microsoft.com/office/powerpoint/2010/main" val="1349379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Familiarity</a:t>
            </a:r>
            <a:r>
              <a:rPr lang="en-US" baseline="0" dirty="0" smtClean="0"/>
              <a:t> -&gt; enabling condition -&gt; even -&gt; distributed crowd workers </a:t>
            </a:r>
          </a:p>
        </p:txBody>
      </p:sp>
      <p:sp>
        <p:nvSpPr>
          <p:cNvPr id="4" name="Slide Number Placeholder 3"/>
          <p:cNvSpPr>
            <a:spLocks noGrp="1"/>
          </p:cNvSpPr>
          <p:nvPr>
            <p:ph type="sldNum" sz="quarter" idx="10"/>
          </p:nvPr>
        </p:nvSpPr>
        <p:spPr/>
        <p:txBody>
          <a:bodyPr/>
          <a:lstStyle/>
          <a:p>
            <a:fld id="{3F159D66-DBAF-604A-BB4F-8EC00B62D978}" type="slidenum">
              <a:rPr lang="en-US" smtClean="0"/>
              <a:t>53</a:t>
            </a:fld>
            <a:endParaRPr lang="en-US"/>
          </a:p>
        </p:txBody>
      </p:sp>
    </p:spTree>
    <p:extLst>
      <p:ext uri="{BB962C8B-B14F-4D97-AF65-F5344CB8AC3E}">
        <p14:creationId xmlns:p14="http://schemas.microsoft.com/office/powerpoint/2010/main" val="2636901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AMT real world setting</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54</a:t>
            </a:fld>
            <a:endParaRPr lang="en-US"/>
          </a:p>
        </p:txBody>
      </p:sp>
    </p:spTree>
    <p:extLst>
      <p:ext uri="{BB962C8B-B14F-4D97-AF65-F5344CB8AC3E}">
        <p14:creationId xmlns:p14="http://schemas.microsoft.com/office/powerpoint/2010/main" val="1467096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2x2 study</a:t>
            </a:r>
          </a:p>
          <a:p>
            <a:r>
              <a:rPr lang="en-US" dirty="0" smtClean="0"/>
              <a:t>Huddler -&gt; solves optimization problem</a:t>
            </a:r>
            <a:r>
              <a:rPr lang="en-US" baseline="0" dirty="0" smtClean="0"/>
              <a:t> -&gt;</a:t>
            </a:r>
            <a:r>
              <a:rPr lang="en-US" dirty="0" smtClean="0"/>
              <a:t> tradeoff</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55</a:t>
            </a:fld>
            <a:endParaRPr lang="en-US"/>
          </a:p>
        </p:txBody>
      </p:sp>
    </p:spTree>
    <p:extLst>
      <p:ext uri="{BB962C8B-B14F-4D97-AF65-F5344CB8AC3E}">
        <p14:creationId xmlns:p14="http://schemas.microsoft.com/office/powerpoint/2010/main" val="14670960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AMT real world setting</a:t>
            </a:r>
          </a:p>
          <a:p>
            <a:r>
              <a:rPr lang="en-US" dirty="0" smtClean="0"/>
              <a:t>Posted tasks on week days</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56</a:t>
            </a:fld>
            <a:endParaRPr lang="en-US"/>
          </a:p>
        </p:txBody>
      </p:sp>
    </p:spTree>
    <p:extLst>
      <p:ext uri="{BB962C8B-B14F-4D97-AF65-F5344CB8AC3E}">
        <p14:creationId xmlns:p14="http://schemas.microsoft.com/office/powerpoint/2010/main" val="14670960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interaction</a:t>
            </a:r>
          </a:p>
          <a:p>
            <a:endParaRPr lang="en-US" dirty="0" smtClean="0"/>
          </a:p>
          <a:p>
            <a:r>
              <a:rPr lang="en-US" dirty="0" smtClean="0"/>
              <a:t>Familiarity &amp; availability </a:t>
            </a:r>
          </a:p>
          <a:p>
            <a:r>
              <a:rPr lang="en-US" dirty="0" smtClean="0"/>
              <a:t>Side effect </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57</a:t>
            </a:fld>
            <a:endParaRPr lang="en-US"/>
          </a:p>
        </p:txBody>
      </p:sp>
    </p:spTree>
    <p:extLst>
      <p:ext uri="{BB962C8B-B14F-4D97-AF65-F5344CB8AC3E}">
        <p14:creationId xmlns:p14="http://schemas.microsoft.com/office/powerpoint/2010/main" val="3814645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a:t>
            </a:r>
            <a:r>
              <a:rPr lang="en-US" baseline="0" dirty="0" smtClean="0"/>
              <a:t> -&gt; 80 min</a:t>
            </a:r>
          </a:p>
          <a:p>
            <a:r>
              <a:rPr lang="en-US" dirty="0" smtClean="0"/>
              <a:t>Availability -&gt; 11.4</a:t>
            </a:r>
            <a:r>
              <a:rPr lang="en-US" baseline="0" dirty="0" smtClean="0"/>
              <a:t> minutes</a:t>
            </a:r>
            <a:endParaRPr lang="en-US" dirty="0" smtClean="0"/>
          </a:p>
          <a:p>
            <a:r>
              <a:rPr lang="en-US" dirty="0" smtClean="0"/>
              <a:t>Huddler condition was still relatively fast ~</a:t>
            </a:r>
            <a:r>
              <a:rPr lang="en-US" baseline="0" dirty="0" smtClean="0"/>
              <a:t> 18 minutes</a:t>
            </a:r>
          </a:p>
          <a:p>
            <a:r>
              <a:rPr lang="en-US" baseline="0" dirty="0" smtClean="0"/>
              <a:t>2 way </a:t>
            </a:r>
            <a:r>
              <a:rPr lang="en-US" baseline="0" dirty="0" err="1" smtClean="0"/>
              <a:t>anova</a:t>
            </a:r>
            <a:r>
              <a:rPr lang="en-US" baseline="0" dirty="0" smtClean="0"/>
              <a:t>, 0.01</a:t>
            </a:r>
          </a:p>
          <a:p>
            <a:r>
              <a:rPr lang="en-US" baseline="0" dirty="0" smtClean="0"/>
              <a:t>Huddler -&gt; form familiar teams, fast</a:t>
            </a:r>
          </a:p>
          <a:p>
            <a:endParaRPr lang="en-US" baseline="0" dirty="0" smtClean="0"/>
          </a:p>
          <a:p>
            <a:r>
              <a:rPr lang="en-US" baseline="0" dirty="0" smtClean="0"/>
              <a:t>TODO: explain stats</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58</a:t>
            </a:fld>
            <a:endParaRPr lang="en-US"/>
          </a:p>
        </p:txBody>
      </p:sp>
    </p:spTree>
    <p:extLst>
      <p:ext uri="{BB962C8B-B14F-4D97-AF65-F5344CB8AC3E}">
        <p14:creationId xmlns:p14="http://schemas.microsoft.com/office/powerpoint/2010/main" val="2456765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[[15]]</a:t>
            </a:r>
          </a:p>
        </p:txBody>
      </p:sp>
      <p:sp>
        <p:nvSpPr>
          <p:cNvPr id="4" name="Slide Number Placeholder 3"/>
          <p:cNvSpPr>
            <a:spLocks noGrp="1"/>
          </p:cNvSpPr>
          <p:nvPr>
            <p:ph type="sldNum" sz="quarter" idx="10"/>
          </p:nvPr>
        </p:nvSpPr>
        <p:spPr/>
        <p:txBody>
          <a:bodyPr/>
          <a:lstStyle/>
          <a:p>
            <a:fld id="{3F159D66-DBAF-604A-BB4F-8EC00B62D978}" type="slidenum">
              <a:rPr lang="en-US" smtClean="0"/>
              <a:t>59</a:t>
            </a:fld>
            <a:endParaRPr lang="en-US"/>
          </a:p>
        </p:txBody>
      </p:sp>
    </p:spTree>
    <p:extLst>
      <p:ext uri="{BB962C8B-B14F-4D97-AF65-F5344CB8AC3E}">
        <p14:creationId xmlns:p14="http://schemas.microsoft.com/office/powerpoint/2010/main" val="16286765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
            </a:r>
            <a:r>
              <a:rPr lang="en-US" baseline="0" dirty="0" smtClean="0"/>
              <a:t>y prior work -&gt; same effects for month long projects </a:t>
            </a:r>
          </a:p>
          <a:p>
            <a:r>
              <a:rPr lang="en-US" baseline="0" dirty="0" smtClean="0"/>
              <a:t>Nature of the system is greedy -&gt;</a:t>
            </a:r>
          </a:p>
          <a:p>
            <a:r>
              <a:rPr lang="en-US" baseline="0" dirty="0" smtClean="0"/>
              <a:t>There are reasons why we might not want the most familiar team all the time -&gt;</a:t>
            </a:r>
          </a:p>
          <a:p>
            <a:r>
              <a:rPr lang="en-US" baseline="0" dirty="0" smtClean="0"/>
              <a:t>Proactively create familiarity  between new people -&gt; area for future work</a:t>
            </a:r>
          </a:p>
        </p:txBody>
      </p:sp>
      <p:sp>
        <p:nvSpPr>
          <p:cNvPr id="4" name="Slide Number Placeholder 3"/>
          <p:cNvSpPr>
            <a:spLocks noGrp="1"/>
          </p:cNvSpPr>
          <p:nvPr>
            <p:ph type="sldNum" sz="quarter" idx="10"/>
          </p:nvPr>
        </p:nvSpPr>
        <p:spPr/>
        <p:txBody>
          <a:bodyPr/>
          <a:lstStyle/>
          <a:p>
            <a:fld id="{3F159D66-DBAF-604A-BB4F-8EC00B62D978}" type="slidenum">
              <a:rPr lang="en-US" smtClean="0"/>
              <a:t>60</a:t>
            </a:fld>
            <a:endParaRPr lang="en-US"/>
          </a:p>
        </p:txBody>
      </p:sp>
    </p:spTree>
    <p:extLst>
      <p:ext uri="{BB962C8B-B14F-4D97-AF65-F5344CB8AC3E}">
        <p14:creationId xmlns:p14="http://schemas.microsoft.com/office/powerpoint/2010/main" val="146709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Implemented -&gt; Huddler -&gt; workers can use to assemble familiar teams [pause]</a:t>
            </a:r>
          </a:p>
          <a:p>
            <a:r>
              <a:rPr lang="en-US" baseline="0" dirty="0" smtClean="0"/>
              <a:t>Huddler -&gt;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keeps track of the network of past worker collaborations &amp; models each worker’s availability,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huddler needs to assemble a new team -&gt;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can then use these -&gt; Essentially -&gt; turn the problem into an optimization problem</a:t>
            </a:r>
          </a:p>
        </p:txBody>
      </p:sp>
      <p:sp>
        <p:nvSpPr>
          <p:cNvPr id="4" name="Slide Number Placeholder 3"/>
          <p:cNvSpPr>
            <a:spLocks noGrp="1"/>
          </p:cNvSpPr>
          <p:nvPr>
            <p:ph type="sldNum" sz="quarter" idx="10"/>
          </p:nvPr>
        </p:nvSpPr>
        <p:spPr/>
        <p:txBody>
          <a:bodyPr/>
          <a:lstStyle/>
          <a:p>
            <a:fld id="{3F159D66-DBAF-604A-BB4F-8EC00B62D978}" type="slidenum">
              <a:rPr lang="en-US" smtClean="0"/>
              <a:t>6</a:t>
            </a:fld>
            <a:endParaRPr lang="en-US"/>
          </a:p>
        </p:txBody>
      </p:sp>
    </p:spTree>
    <p:extLst>
      <p:ext uri="{BB962C8B-B14F-4D97-AF65-F5344CB8AC3E}">
        <p14:creationId xmlns:p14="http://schemas.microsoft.com/office/powerpoint/2010/main" val="41197886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Crowdsourcing -&gt; shared many characteristics of traditional models</a:t>
            </a:r>
            <a:r>
              <a:rPr lang="en-US" baseline="0" dirty="0" smtClean="0"/>
              <a:t> of organizing work -&gt; emphasize workflows, top-down control -&gt; </a:t>
            </a:r>
          </a:p>
          <a:p>
            <a:r>
              <a:rPr lang="en-US" baseline="0" dirty="0" smtClean="0"/>
              <a:t>achieve efficiency -&gt; relying on certainty -&gt; predictability -&gt; objective measures of </a:t>
            </a:r>
            <a:r>
              <a:rPr lang="en-US" baseline="0" dirty="0" err="1" smtClean="0"/>
              <a:t>indiv</a:t>
            </a:r>
            <a:r>
              <a:rPr lang="en-US" baseline="0" dirty="0" smtClean="0"/>
              <a:t> performance </a:t>
            </a:r>
            <a:endParaRPr lang="en-US" dirty="0" smtClean="0"/>
          </a:p>
          <a:p>
            <a:r>
              <a:rPr lang="en-US" dirty="0" smtClean="0"/>
              <a:t>Envision a future -&gt; crowd work characterized -&gt; complex networks</a:t>
            </a:r>
            <a:r>
              <a:rPr lang="en-US" baseline="0" dirty="0" smtClean="0"/>
              <a:t> of skilled workers -&gt; build long-term connections -&gt; work together in teams -&gt; improve over time</a:t>
            </a:r>
            <a:endParaRPr lang="en-US" dirty="0" smtClean="0"/>
          </a:p>
          <a:p>
            <a:r>
              <a:rPr lang="en-US" dirty="0" smtClean="0"/>
              <a:t>Thank my co-authors</a:t>
            </a:r>
            <a:r>
              <a:rPr lang="en-US" baseline="0" dirty="0" smtClean="0"/>
              <a:t> and</a:t>
            </a:r>
            <a:r>
              <a:rPr lang="en-US" dirty="0" smtClean="0"/>
              <a:t> the crowd workers who participated</a:t>
            </a:r>
            <a:r>
              <a:rPr lang="en-US" baseline="0" dirty="0" smtClean="0"/>
              <a:t> in this research. All of the tasks in this project were in accordance with the Dynamo guidelines for ethical research on </a:t>
            </a:r>
            <a:r>
              <a:rPr lang="en-US" baseline="0" dirty="0" err="1" smtClean="0"/>
              <a:t>MTurk</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61</a:t>
            </a:fld>
            <a:endParaRPr lang="en-US"/>
          </a:p>
        </p:txBody>
      </p:sp>
    </p:spTree>
    <p:extLst>
      <p:ext uri="{BB962C8B-B14F-4D97-AF65-F5344CB8AC3E}">
        <p14:creationId xmlns:p14="http://schemas.microsoft.com/office/powerpoint/2010/main" val="31792602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Amy C. Edmondson Teaming: How organizations learn, innovate, and compete in the knowledge economy. John Wiley &amp; Sons, 2012.</a:t>
            </a:r>
          </a:p>
          <a:p>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62</a:t>
            </a:fld>
            <a:endParaRPr lang="en-US"/>
          </a:p>
        </p:txBody>
      </p:sp>
    </p:spTree>
    <p:extLst>
      <p:ext uri="{BB962C8B-B14F-4D97-AF65-F5344CB8AC3E}">
        <p14:creationId xmlns:p14="http://schemas.microsoft.com/office/powerpoint/2010/main" val="1865458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-&gt; teams of collaborating workers with complementing expertise</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63</a:t>
            </a:fld>
            <a:endParaRPr lang="en-US"/>
          </a:p>
        </p:txBody>
      </p:sp>
    </p:spTree>
    <p:extLst>
      <p:ext uri="{BB962C8B-B14F-4D97-AF65-F5344CB8AC3E}">
        <p14:creationId xmlns:p14="http://schemas.microsoft.com/office/powerpoint/2010/main" val="29852046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recently</a:t>
            </a:r>
            <a:r>
              <a:rPr lang="en-US" baseline="0" dirty="0" smtClean="0"/>
              <a:t> -&gt; </a:t>
            </a:r>
            <a:r>
              <a:rPr lang="en-US" dirty="0" smtClean="0"/>
              <a:t>Building</a:t>
            </a:r>
            <a:r>
              <a:rPr lang="en-US" baseline="0" dirty="0" smtClean="0"/>
              <a:t> on this -&gt; research -&gt; ad-hoc teams of crowd workers -&gt; animations, MOOC videos, text based ads and annotated maps with information about disasters</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64</a:t>
            </a:fld>
            <a:endParaRPr lang="en-US"/>
          </a:p>
        </p:txBody>
      </p:sp>
    </p:spTree>
    <p:extLst>
      <p:ext uri="{BB962C8B-B14F-4D97-AF65-F5344CB8AC3E}">
        <p14:creationId xmlns:p14="http://schemas.microsoft.com/office/powerpoint/2010/main" val="3098478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Optimal</a:t>
            </a:r>
            <a:r>
              <a:rPr lang="en-US" baseline="0" dirty="0" smtClean="0"/>
              <a:t> -&gt; </a:t>
            </a:r>
            <a:r>
              <a:rPr lang="en-US" dirty="0" smtClean="0"/>
              <a:t>This</a:t>
            </a:r>
            <a:r>
              <a:rPr lang="en-US" baseline="0" dirty="0" smtClean="0"/>
              <a:t> doesn’t necessarily mean inviting every single person. </a:t>
            </a:r>
          </a:p>
        </p:txBody>
      </p:sp>
      <p:sp>
        <p:nvSpPr>
          <p:cNvPr id="4" name="Slide Number Placeholder 3"/>
          <p:cNvSpPr>
            <a:spLocks noGrp="1"/>
          </p:cNvSpPr>
          <p:nvPr>
            <p:ph type="sldNum" sz="quarter" idx="10"/>
          </p:nvPr>
        </p:nvSpPr>
        <p:spPr/>
        <p:txBody>
          <a:bodyPr/>
          <a:lstStyle/>
          <a:p>
            <a:fld id="{3F159D66-DBAF-604A-BB4F-8EC00B62D978}" type="slidenum">
              <a:rPr lang="en-US" smtClean="0"/>
              <a:t>65</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Simple ways to adjust this approach to take into consideration certain skills that we may need on the team, or to prioritize new comers -&gt; on boarded</a:t>
            </a:r>
          </a:p>
          <a:p>
            <a:endParaRPr lang="en-US" dirty="0" smtClean="0"/>
          </a:p>
          <a:p>
            <a:r>
              <a:rPr lang="en-US" dirty="0" smtClean="0"/>
              <a:t>We have a definition</a:t>
            </a:r>
            <a:r>
              <a:rPr lang="en-US" baseline="0" dirty="0" smtClean="0"/>
              <a:t> -&gt; pairwise </a:t>
            </a:r>
            <a:r>
              <a:rPr lang="en-US" baseline="0" dirty="0" err="1" smtClean="0"/>
              <a:t>fam</a:t>
            </a:r>
            <a:r>
              <a:rPr lang="en-US" baseline="0" dirty="0" smtClean="0"/>
              <a:t> -&gt; expand</a:t>
            </a:r>
          </a:p>
          <a:p>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66</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exactly what we were looking for -&gt; solution to this -&gt; solve this</a:t>
            </a:r>
            <a:endParaRPr lang="en-US" dirty="0"/>
          </a:p>
        </p:txBody>
      </p:sp>
      <p:sp>
        <p:nvSpPr>
          <p:cNvPr id="4" name="Slide Number Placeholder 3"/>
          <p:cNvSpPr>
            <a:spLocks noGrp="1"/>
          </p:cNvSpPr>
          <p:nvPr>
            <p:ph type="sldNum" sz="quarter" idx="10"/>
          </p:nvPr>
        </p:nvSpPr>
        <p:spPr/>
        <p:txBody>
          <a:bodyPr/>
          <a:lstStyle/>
          <a:p>
            <a:fld id="{3F159D66-DBAF-604A-BB4F-8EC00B62D978}" type="slidenum">
              <a:rPr lang="en-US" smtClean="0"/>
              <a:t>67</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Dynamic programming look up table -&gt; previously computed </a:t>
            </a:r>
            <a:r>
              <a:rPr lang="en-US" baseline="0" dirty="0" err="1" smtClean="0"/>
              <a:t>subvalue</a:t>
            </a:r>
            <a:r>
              <a:rPr lang="en-US" baseline="0" dirty="0" smtClean="0"/>
              <a:t> -&gt; use -&gt; produce optimal solution</a:t>
            </a:r>
          </a:p>
        </p:txBody>
      </p:sp>
      <p:sp>
        <p:nvSpPr>
          <p:cNvPr id="4" name="Slide Number Placeholder 3"/>
          <p:cNvSpPr>
            <a:spLocks noGrp="1"/>
          </p:cNvSpPr>
          <p:nvPr>
            <p:ph type="sldNum" sz="quarter" idx="10"/>
          </p:nvPr>
        </p:nvSpPr>
        <p:spPr/>
        <p:txBody>
          <a:bodyPr/>
          <a:lstStyle/>
          <a:p>
            <a:fld id="{3F159D66-DBAF-604A-BB4F-8EC00B62D978}" type="slidenum">
              <a:rPr lang="en-US" smtClean="0"/>
              <a:t>68</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Maximize</a:t>
            </a:r>
            <a:r>
              <a:rPr lang="en-US" baseline="0" dirty="0" smtClean="0"/>
              <a:t> the familiarity of a team, while -&gt; staying within a fixed time limit</a:t>
            </a:r>
          </a:p>
          <a:p>
            <a:endParaRPr lang="en-US" baseline="0" dirty="0" smtClean="0"/>
          </a:p>
          <a:p>
            <a:r>
              <a:rPr lang="en-US" baseline="0" dirty="0" smtClean="0"/>
              <a:t>I’ll explain how this works through the talk and I’ll show that</a:t>
            </a:r>
            <a:endParaRPr lang="en-US"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7</a:t>
            </a:fld>
            <a:endParaRPr lang="en-US"/>
          </a:p>
        </p:txBody>
      </p:sp>
    </p:spTree>
    <p:extLst>
      <p:ext uri="{BB962C8B-B14F-4D97-AF65-F5344CB8AC3E}">
        <p14:creationId xmlns:p14="http://schemas.microsoft.com/office/powerpoint/2010/main" val="168619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approach convenes highly familiar teams about as quickly as a system that tries to get anyone it can.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Which means that we can have online platforms that enable creative team-based work</a:t>
            </a:r>
          </a:p>
        </p:txBody>
      </p:sp>
      <p:sp>
        <p:nvSpPr>
          <p:cNvPr id="4" name="Slide Number Placeholder 3"/>
          <p:cNvSpPr>
            <a:spLocks noGrp="1"/>
          </p:cNvSpPr>
          <p:nvPr>
            <p:ph type="sldNum" sz="quarter" idx="10"/>
          </p:nvPr>
        </p:nvSpPr>
        <p:spPr/>
        <p:txBody>
          <a:bodyPr/>
          <a:lstStyle/>
          <a:p>
            <a:fld id="{3F159D66-DBAF-604A-BB4F-8EC00B62D978}" type="slidenum">
              <a:rPr lang="en-US" smtClean="0"/>
              <a:t>8</a:t>
            </a:fld>
            <a:endParaRPr lang="en-US"/>
          </a:p>
        </p:txBody>
      </p:sp>
    </p:spTree>
    <p:extLst>
      <p:ext uri="{BB962C8B-B14F-4D97-AF65-F5344CB8AC3E}">
        <p14:creationId xmlns:p14="http://schemas.microsoft.com/office/powerpoint/2010/main" val="3134336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First -&gt; familiarity</a:t>
            </a:r>
            <a:r>
              <a:rPr lang="en-US" baseline="0" dirty="0" smtClean="0"/>
              <a:t> in teams, why it’s important</a:t>
            </a:r>
          </a:p>
          <a:p>
            <a:r>
              <a:rPr lang="en-US" baseline="0" dirty="0" smtClean="0"/>
              <a:t>-&gt; introduce huddler</a:t>
            </a:r>
          </a:p>
          <a:p>
            <a:r>
              <a:rPr lang="en-US" baseline="0" dirty="0" smtClean="0"/>
              <a:t>Then -&gt; present two studies that show the benefit of familiarity and that huddler’s algorithm was able to recruit highly familiar teams in a real world setting </a:t>
            </a:r>
          </a:p>
          <a:p>
            <a:r>
              <a:rPr lang="en-US" baseline="0" dirty="0" smtClean="0"/>
              <a:t>End -&gt; discussing implications of this research and future work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F159D66-DBAF-604A-BB4F-8EC00B62D978}" type="slidenum">
              <a:rPr lang="en-US" smtClean="0"/>
              <a:t>9</a:t>
            </a:fld>
            <a:endParaRPr lang="en-US"/>
          </a:p>
        </p:txBody>
      </p:sp>
    </p:spTree>
    <p:extLst>
      <p:ext uri="{BB962C8B-B14F-4D97-AF65-F5344CB8AC3E}">
        <p14:creationId xmlns:p14="http://schemas.microsoft.com/office/powerpoint/2010/main" val="1628676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359B30-EFFD-964D-B6E9-D936DEACC819}" type="datetime1">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CEDF4-BB38-A642-8FFD-3E27F264E1F5}" type="slidenum">
              <a:rPr lang="en-US" smtClean="0"/>
              <a:t>‹#›</a:t>
            </a:fld>
            <a:endParaRPr lang="en-US"/>
          </a:p>
        </p:txBody>
      </p:sp>
    </p:spTree>
    <p:extLst>
      <p:ext uri="{BB962C8B-B14F-4D97-AF65-F5344CB8AC3E}">
        <p14:creationId xmlns:p14="http://schemas.microsoft.com/office/powerpoint/2010/main" val="1063371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1B5769-ACE8-0045-B191-536866814B56}" type="datetime1">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9A135-53C8-6C4D-8D6D-EB4E72B90FC1}" type="slidenum">
              <a:rPr lang="en-US" smtClean="0"/>
              <a:t>‹#›</a:t>
            </a:fld>
            <a:endParaRPr lang="en-US"/>
          </a:p>
        </p:txBody>
      </p:sp>
    </p:spTree>
    <p:extLst>
      <p:ext uri="{BB962C8B-B14F-4D97-AF65-F5344CB8AC3E}">
        <p14:creationId xmlns:p14="http://schemas.microsoft.com/office/powerpoint/2010/main" val="24961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D9071-2182-1F46-A4BC-C3043E342BB4}" type="datetime1">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9A135-53C8-6C4D-8D6D-EB4E72B90FC1}" type="slidenum">
              <a:rPr lang="en-US" smtClean="0"/>
              <a:t>‹#›</a:t>
            </a:fld>
            <a:endParaRPr lang="en-US"/>
          </a:p>
        </p:txBody>
      </p:sp>
    </p:spTree>
    <p:extLst>
      <p:ext uri="{BB962C8B-B14F-4D97-AF65-F5344CB8AC3E}">
        <p14:creationId xmlns:p14="http://schemas.microsoft.com/office/powerpoint/2010/main" val="117567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F5AD4B-AAD4-A746-91BF-65B429D40F4C}" type="datetime1">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9A135-53C8-6C4D-8D6D-EB4E72B90FC1}" type="slidenum">
              <a:rPr lang="en-US" smtClean="0"/>
              <a:t>‹#›</a:t>
            </a:fld>
            <a:endParaRPr lang="en-US"/>
          </a:p>
        </p:txBody>
      </p:sp>
    </p:spTree>
    <p:extLst>
      <p:ext uri="{BB962C8B-B14F-4D97-AF65-F5344CB8AC3E}">
        <p14:creationId xmlns:p14="http://schemas.microsoft.com/office/powerpoint/2010/main" val="184488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2B78A0-8BCE-D444-B991-3AE64EFB1EF9}" type="datetime1">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9A135-53C8-6C4D-8D6D-EB4E72B90FC1}" type="slidenum">
              <a:rPr lang="en-US" smtClean="0"/>
              <a:t>‹#›</a:t>
            </a:fld>
            <a:endParaRPr lang="en-US"/>
          </a:p>
        </p:txBody>
      </p:sp>
    </p:spTree>
    <p:extLst>
      <p:ext uri="{BB962C8B-B14F-4D97-AF65-F5344CB8AC3E}">
        <p14:creationId xmlns:p14="http://schemas.microsoft.com/office/powerpoint/2010/main" val="312318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1DD4A8-6BDA-5846-B1D5-94549B01F8D9}" type="datetime1">
              <a:rPr lang="en-US" smtClean="0"/>
              <a:t>5/9/17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9A135-53C8-6C4D-8D6D-EB4E72B90FC1}" type="slidenum">
              <a:rPr lang="en-US" smtClean="0"/>
              <a:t>‹#›</a:t>
            </a:fld>
            <a:endParaRPr lang="en-US"/>
          </a:p>
        </p:txBody>
      </p:sp>
    </p:spTree>
    <p:extLst>
      <p:ext uri="{BB962C8B-B14F-4D97-AF65-F5344CB8AC3E}">
        <p14:creationId xmlns:p14="http://schemas.microsoft.com/office/powerpoint/2010/main" val="2218008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18C4BF-4547-574C-AC8A-D3424DEF7D66}" type="datetime1">
              <a:rPr lang="en-US" smtClean="0"/>
              <a:t>5/9/17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99A135-53C8-6C4D-8D6D-EB4E72B90FC1}" type="slidenum">
              <a:rPr lang="en-US" smtClean="0"/>
              <a:t>‹#›</a:t>
            </a:fld>
            <a:endParaRPr lang="en-US"/>
          </a:p>
        </p:txBody>
      </p:sp>
    </p:spTree>
    <p:extLst>
      <p:ext uri="{BB962C8B-B14F-4D97-AF65-F5344CB8AC3E}">
        <p14:creationId xmlns:p14="http://schemas.microsoft.com/office/powerpoint/2010/main" val="2429941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77610-99FF-C74F-B576-63A0BE74879F}" type="datetime1">
              <a:rPr lang="en-US" smtClean="0"/>
              <a:t>5/9/17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99A135-53C8-6C4D-8D6D-EB4E72B90FC1}" type="slidenum">
              <a:rPr lang="en-US" smtClean="0"/>
              <a:t>‹#›</a:t>
            </a:fld>
            <a:endParaRPr lang="en-US"/>
          </a:p>
        </p:txBody>
      </p:sp>
    </p:spTree>
    <p:extLst>
      <p:ext uri="{BB962C8B-B14F-4D97-AF65-F5344CB8AC3E}">
        <p14:creationId xmlns:p14="http://schemas.microsoft.com/office/powerpoint/2010/main" val="72375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DBD9D-888D-E24C-B443-E4E40C87357E}" type="datetime1">
              <a:rPr lang="en-US" smtClean="0"/>
              <a:t>5/9/17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99A135-53C8-6C4D-8D6D-EB4E72B90FC1}" type="slidenum">
              <a:rPr lang="en-US" smtClean="0"/>
              <a:t>‹#›</a:t>
            </a:fld>
            <a:endParaRPr lang="en-US"/>
          </a:p>
        </p:txBody>
      </p:sp>
    </p:spTree>
    <p:extLst>
      <p:ext uri="{BB962C8B-B14F-4D97-AF65-F5344CB8AC3E}">
        <p14:creationId xmlns:p14="http://schemas.microsoft.com/office/powerpoint/2010/main" val="97568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01A46-1304-F249-BDA0-BF47B5E2A7C2}" type="datetime1">
              <a:rPr lang="en-US" smtClean="0"/>
              <a:t>5/9/17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CEDF4-BB38-A642-8FFD-3E27F264E1F5}" type="slidenum">
              <a:rPr lang="en-US" smtClean="0"/>
              <a:t>‹#›</a:t>
            </a:fld>
            <a:endParaRPr lang="en-US"/>
          </a:p>
        </p:txBody>
      </p:sp>
    </p:spTree>
    <p:extLst>
      <p:ext uri="{BB962C8B-B14F-4D97-AF65-F5344CB8AC3E}">
        <p14:creationId xmlns:p14="http://schemas.microsoft.com/office/powerpoint/2010/main" val="35927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621F6-C46F-8846-89FB-2A8845C14EAC}" type="datetime1">
              <a:rPr lang="en-US" smtClean="0"/>
              <a:t>5/9/17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9A135-53C8-6C4D-8D6D-EB4E72B90FC1}" type="slidenum">
              <a:rPr lang="en-US" smtClean="0"/>
              <a:t>‹#›</a:t>
            </a:fld>
            <a:endParaRPr lang="en-US"/>
          </a:p>
        </p:txBody>
      </p:sp>
    </p:spTree>
    <p:extLst>
      <p:ext uri="{BB962C8B-B14F-4D97-AF65-F5344CB8AC3E}">
        <p14:creationId xmlns:p14="http://schemas.microsoft.com/office/powerpoint/2010/main" val="11864790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CC719-A845-3C4D-A90F-975F27A09BD0}" type="datetime1">
              <a:rPr lang="en-US" smtClean="0"/>
              <a:t>5/9/17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9A135-53C8-6C4D-8D6D-EB4E72B90FC1}" type="slidenum">
              <a:rPr lang="en-US" smtClean="0"/>
              <a:t>‹#›</a:t>
            </a:fld>
            <a:endParaRPr lang="en-US"/>
          </a:p>
        </p:txBody>
      </p:sp>
    </p:spTree>
    <p:extLst>
      <p:ext uri="{BB962C8B-B14F-4D97-AF65-F5344CB8AC3E}">
        <p14:creationId xmlns:p14="http://schemas.microsoft.com/office/powerpoint/2010/main" val="46666240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ctr" defTabSz="457200" rtl="0" eaLnBrk="1" latinLnBrk="0" hangingPunct="1">
        <a:spcBef>
          <a:spcPct val="0"/>
        </a:spcBef>
        <a:buNone/>
        <a:defRPr sz="4400" kern="1200">
          <a:solidFill>
            <a:schemeClr val="tx1"/>
          </a:solidFill>
          <a:latin typeface="Neutra Text-Book SC"/>
          <a:ea typeface="+mj-ea"/>
          <a:cs typeface="Neutra Text-Book S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2.png"/><Relationship Id="rId5" Type="http://schemas.openxmlformats.org/officeDocument/2006/relationships/oleObject" Target="../embeddings/oleObject3.bin"/><Relationship Id="rId6" Type="http://schemas.openxmlformats.org/officeDocument/2006/relationships/image" Target="../media/image2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6.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oleObject" Target="../embeddings/oleObject4.bin"/><Relationship Id="rId8" Type="http://schemas.openxmlformats.org/officeDocument/2006/relationships/image" Target="../media/image2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oleObject" Target="../embeddings/oleObject5.bin"/><Relationship Id="rId7" Type="http://schemas.openxmlformats.org/officeDocument/2006/relationships/image" Target="../media/image25.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2.png"/><Relationship Id="rId5" Type="http://schemas.openxmlformats.org/officeDocument/2006/relationships/image" Target="../media/image29.png"/><Relationship Id="rId6" Type="http://schemas.openxmlformats.org/officeDocument/2006/relationships/oleObject" Target="../embeddings/oleObject6.bin"/><Relationship Id="rId7" Type="http://schemas.openxmlformats.org/officeDocument/2006/relationships/image" Target="../media/image26.emf"/><Relationship Id="rId8" Type="http://schemas.openxmlformats.org/officeDocument/2006/relationships/oleObject" Target="../embeddings/oleObject7.bin"/><Relationship Id="rId9" Type="http://schemas.openxmlformats.org/officeDocument/2006/relationships/image" Target="../media/image27.emf"/><Relationship Id="rId10" Type="http://schemas.openxmlformats.org/officeDocument/2006/relationships/oleObject" Target="../embeddings/oleObject8.bin"/><Relationship Id="rId11" Type="http://schemas.openxmlformats.org/officeDocument/2006/relationships/image" Target="../media/image28.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27.emf"/><Relationship Id="rId13" Type="http://schemas.openxmlformats.org/officeDocument/2006/relationships/oleObject" Target="../embeddings/oleObject13.bin"/><Relationship Id="rId14" Type="http://schemas.openxmlformats.org/officeDocument/2006/relationships/image" Target="../media/image28.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24.xml"/><Relationship Id="rId4" Type="http://schemas.openxmlformats.org/officeDocument/2006/relationships/image" Target="../media/image22.png"/><Relationship Id="rId5" Type="http://schemas.openxmlformats.org/officeDocument/2006/relationships/image" Target="../media/image29.png"/><Relationship Id="rId6" Type="http://schemas.openxmlformats.org/officeDocument/2006/relationships/oleObject" Target="../embeddings/oleObject9.bin"/><Relationship Id="rId7" Type="http://schemas.openxmlformats.org/officeDocument/2006/relationships/image" Target="../media/image30.emf"/><Relationship Id="rId8" Type="http://schemas.openxmlformats.org/officeDocument/2006/relationships/oleObject" Target="../embeddings/oleObject10.bin"/><Relationship Id="rId9" Type="http://schemas.openxmlformats.org/officeDocument/2006/relationships/image" Target="../media/image31.emf"/><Relationship Id="rId10" Type="http://schemas.openxmlformats.org/officeDocument/2006/relationships/oleObject" Target="../embeddings/oleObject11.bin"/></Relationships>
</file>

<file path=ppt/slides/_rels/slide25.xml.rels><?xml version="1.0" encoding="UTF-8" standalone="yes"?>
<Relationships xmlns="http://schemas.openxmlformats.org/package/2006/relationships"><Relationship Id="rId11" Type="http://schemas.openxmlformats.org/officeDocument/2006/relationships/image" Target="../media/image32.emf"/><Relationship Id="rId12" Type="http://schemas.openxmlformats.org/officeDocument/2006/relationships/oleObject" Target="../embeddings/oleObject17.bin"/><Relationship Id="rId13" Type="http://schemas.openxmlformats.org/officeDocument/2006/relationships/image" Target="../media/image33.emf"/><Relationship Id="rId14" Type="http://schemas.openxmlformats.org/officeDocument/2006/relationships/oleObject" Target="../embeddings/oleObject18.bin"/><Relationship Id="rId15" Type="http://schemas.openxmlformats.org/officeDocument/2006/relationships/image" Target="../media/image34.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25.xml"/><Relationship Id="rId4" Type="http://schemas.openxmlformats.org/officeDocument/2006/relationships/oleObject" Target="../embeddings/oleObject14.bin"/><Relationship Id="rId5" Type="http://schemas.openxmlformats.org/officeDocument/2006/relationships/image" Target="../media/image27.emf"/><Relationship Id="rId6" Type="http://schemas.openxmlformats.org/officeDocument/2006/relationships/oleObject" Target="../embeddings/oleObject15.bin"/><Relationship Id="rId7" Type="http://schemas.openxmlformats.org/officeDocument/2006/relationships/image" Target="../media/image28.emf"/><Relationship Id="rId8" Type="http://schemas.openxmlformats.org/officeDocument/2006/relationships/image" Target="../media/image22.png"/><Relationship Id="rId9" Type="http://schemas.openxmlformats.org/officeDocument/2006/relationships/image" Target="../media/image29.png"/><Relationship Id="rId10" Type="http://schemas.openxmlformats.org/officeDocument/2006/relationships/oleObject" Target="../embeddings/oleObject16.bin"/></Relationships>
</file>

<file path=ppt/slides/_rels/slide26.xml.rels><?xml version="1.0" encoding="UTF-8" standalone="yes"?>
<Relationships xmlns="http://schemas.openxmlformats.org/package/2006/relationships"><Relationship Id="rId20" Type="http://schemas.openxmlformats.org/officeDocument/2006/relationships/oleObject" Target="../embeddings/oleObject26.bin"/><Relationship Id="rId21" Type="http://schemas.openxmlformats.org/officeDocument/2006/relationships/image" Target="../media/image42.emf"/><Relationship Id="rId22" Type="http://schemas.openxmlformats.org/officeDocument/2006/relationships/oleObject" Target="../embeddings/oleObject27.bin"/><Relationship Id="rId23" Type="http://schemas.openxmlformats.org/officeDocument/2006/relationships/image" Target="../media/image43.emf"/><Relationship Id="rId24" Type="http://schemas.openxmlformats.org/officeDocument/2006/relationships/oleObject" Target="../embeddings/oleObject28.bin"/><Relationship Id="rId25" Type="http://schemas.openxmlformats.org/officeDocument/2006/relationships/oleObject" Target="../embeddings/oleObject29.bin"/><Relationship Id="rId26" Type="http://schemas.openxmlformats.org/officeDocument/2006/relationships/image" Target="../media/image44.emf"/><Relationship Id="rId27" Type="http://schemas.openxmlformats.org/officeDocument/2006/relationships/oleObject" Target="../embeddings/oleObject30.bin"/><Relationship Id="rId28" Type="http://schemas.openxmlformats.org/officeDocument/2006/relationships/image" Target="../media/image45.emf"/><Relationship Id="rId29" Type="http://schemas.openxmlformats.org/officeDocument/2006/relationships/oleObject" Target="../embeddings/oleObject31.bin"/><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26.xml"/><Relationship Id="rId4" Type="http://schemas.openxmlformats.org/officeDocument/2006/relationships/image" Target="../media/image16.png"/><Relationship Id="rId5" Type="http://schemas.openxmlformats.org/officeDocument/2006/relationships/image" Target="../media/image22.png"/><Relationship Id="rId30" Type="http://schemas.openxmlformats.org/officeDocument/2006/relationships/image" Target="../media/image46.emf"/><Relationship Id="rId31" Type="http://schemas.openxmlformats.org/officeDocument/2006/relationships/oleObject" Target="../embeddings/oleObject32.bin"/><Relationship Id="rId32" Type="http://schemas.openxmlformats.org/officeDocument/2006/relationships/image" Target="../media/image47.emf"/><Relationship Id="rId9" Type="http://schemas.openxmlformats.org/officeDocument/2006/relationships/image" Target="../media/image36.emf"/><Relationship Id="rId6" Type="http://schemas.openxmlformats.org/officeDocument/2006/relationships/oleObject" Target="../embeddings/oleObject19.bin"/><Relationship Id="rId7" Type="http://schemas.openxmlformats.org/officeDocument/2006/relationships/image" Target="../media/image35.emf"/><Relationship Id="rId8" Type="http://schemas.openxmlformats.org/officeDocument/2006/relationships/oleObject" Target="../embeddings/oleObject20.bin"/><Relationship Id="rId33" Type="http://schemas.openxmlformats.org/officeDocument/2006/relationships/oleObject" Target="../embeddings/oleObject33.bin"/><Relationship Id="rId34" Type="http://schemas.openxmlformats.org/officeDocument/2006/relationships/oleObject" Target="../embeddings/oleObject34.bin"/><Relationship Id="rId35" Type="http://schemas.openxmlformats.org/officeDocument/2006/relationships/image" Target="../media/image48.emf"/><Relationship Id="rId10" Type="http://schemas.openxmlformats.org/officeDocument/2006/relationships/oleObject" Target="../embeddings/oleObject21.bin"/><Relationship Id="rId11" Type="http://schemas.openxmlformats.org/officeDocument/2006/relationships/image" Target="../media/image37.emf"/><Relationship Id="rId12" Type="http://schemas.openxmlformats.org/officeDocument/2006/relationships/oleObject" Target="../embeddings/oleObject22.bin"/><Relationship Id="rId13" Type="http://schemas.openxmlformats.org/officeDocument/2006/relationships/image" Target="../media/image38.emf"/><Relationship Id="rId14" Type="http://schemas.openxmlformats.org/officeDocument/2006/relationships/oleObject" Target="../embeddings/oleObject23.bin"/><Relationship Id="rId15" Type="http://schemas.openxmlformats.org/officeDocument/2006/relationships/image" Target="../media/image39.emf"/><Relationship Id="rId16" Type="http://schemas.openxmlformats.org/officeDocument/2006/relationships/oleObject" Target="../embeddings/oleObject24.bin"/><Relationship Id="rId17" Type="http://schemas.openxmlformats.org/officeDocument/2006/relationships/image" Target="../media/image40.emf"/><Relationship Id="rId18" Type="http://schemas.openxmlformats.org/officeDocument/2006/relationships/oleObject" Target="../embeddings/oleObject25.bin"/><Relationship Id="rId19" Type="http://schemas.openxmlformats.org/officeDocument/2006/relationships/image" Target="../media/image41.emf"/></Relationships>
</file>

<file path=ppt/slides/_rels/slide27.xml.rels><?xml version="1.0" encoding="UTF-8" standalone="yes"?>
<Relationships xmlns="http://schemas.openxmlformats.org/package/2006/relationships"><Relationship Id="rId20" Type="http://schemas.openxmlformats.org/officeDocument/2006/relationships/oleObject" Target="../embeddings/oleObject42.bin"/><Relationship Id="rId21" Type="http://schemas.openxmlformats.org/officeDocument/2006/relationships/image" Target="../media/image42.emf"/><Relationship Id="rId22" Type="http://schemas.openxmlformats.org/officeDocument/2006/relationships/oleObject" Target="../embeddings/oleObject43.bin"/><Relationship Id="rId23" Type="http://schemas.openxmlformats.org/officeDocument/2006/relationships/image" Target="../media/image43.emf"/><Relationship Id="rId24" Type="http://schemas.openxmlformats.org/officeDocument/2006/relationships/oleObject" Target="../embeddings/oleObject44.bin"/><Relationship Id="rId25" Type="http://schemas.openxmlformats.org/officeDocument/2006/relationships/oleObject" Target="../embeddings/oleObject45.bin"/><Relationship Id="rId26" Type="http://schemas.openxmlformats.org/officeDocument/2006/relationships/image" Target="../media/image44.emf"/><Relationship Id="rId27" Type="http://schemas.openxmlformats.org/officeDocument/2006/relationships/oleObject" Target="../embeddings/oleObject46.bin"/><Relationship Id="rId28" Type="http://schemas.openxmlformats.org/officeDocument/2006/relationships/image" Target="../media/image45.emf"/><Relationship Id="rId29" Type="http://schemas.openxmlformats.org/officeDocument/2006/relationships/oleObject" Target="../embeddings/oleObject47.bin"/><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27.xml"/><Relationship Id="rId4" Type="http://schemas.openxmlformats.org/officeDocument/2006/relationships/image" Target="../media/image16.png"/><Relationship Id="rId5" Type="http://schemas.openxmlformats.org/officeDocument/2006/relationships/image" Target="../media/image22.png"/><Relationship Id="rId30" Type="http://schemas.openxmlformats.org/officeDocument/2006/relationships/image" Target="../media/image46.emf"/><Relationship Id="rId31" Type="http://schemas.openxmlformats.org/officeDocument/2006/relationships/oleObject" Target="../embeddings/oleObject48.bin"/><Relationship Id="rId32" Type="http://schemas.openxmlformats.org/officeDocument/2006/relationships/image" Target="../media/image47.emf"/><Relationship Id="rId9" Type="http://schemas.openxmlformats.org/officeDocument/2006/relationships/image" Target="../media/image36.emf"/><Relationship Id="rId6" Type="http://schemas.openxmlformats.org/officeDocument/2006/relationships/oleObject" Target="../embeddings/oleObject35.bin"/><Relationship Id="rId7" Type="http://schemas.openxmlformats.org/officeDocument/2006/relationships/image" Target="../media/image35.emf"/><Relationship Id="rId8" Type="http://schemas.openxmlformats.org/officeDocument/2006/relationships/oleObject" Target="../embeddings/oleObject36.bin"/><Relationship Id="rId33" Type="http://schemas.openxmlformats.org/officeDocument/2006/relationships/oleObject" Target="../embeddings/oleObject49.bin"/><Relationship Id="rId34" Type="http://schemas.openxmlformats.org/officeDocument/2006/relationships/oleObject" Target="../embeddings/oleObject50.bin"/><Relationship Id="rId35" Type="http://schemas.openxmlformats.org/officeDocument/2006/relationships/image" Target="../media/image48.emf"/><Relationship Id="rId10" Type="http://schemas.openxmlformats.org/officeDocument/2006/relationships/oleObject" Target="../embeddings/oleObject37.bin"/><Relationship Id="rId11" Type="http://schemas.openxmlformats.org/officeDocument/2006/relationships/image" Target="../media/image37.emf"/><Relationship Id="rId12" Type="http://schemas.openxmlformats.org/officeDocument/2006/relationships/oleObject" Target="../embeddings/oleObject38.bin"/><Relationship Id="rId13" Type="http://schemas.openxmlformats.org/officeDocument/2006/relationships/image" Target="../media/image38.emf"/><Relationship Id="rId14" Type="http://schemas.openxmlformats.org/officeDocument/2006/relationships/oleObject" Target="../embeddings/oleObject39.bin"/><Relationship Id="rId15" Type="http://schemas.openxmlformats.org/officeDocument/2006/relationships/image" Target="../media/image39.emf"/><Relationship Id="rId16" Type="http://schemas.openxmlformats.org/officeDocument/2006/relationships/oleObject" Target="../embeddings/oleObject40.bin"/><Relationship Id="rId17" Type="http://schemas.openxmlformats.org/officeDocument/2006/relationships/image" Target="../media/image40.emf"/><Relationship Id="rId18" Type="http://schemas.openxmlformats.org/officeDocument/2006/relationships/oleObject" Target="../embeddings/oleObject41.bin"/><Relationship Id="rId19" Type="http://schemas.openxmlformats.org/officeDocument/2006/relationships/image" Target="../media/image41.emf"/></Relationships>
</file>

<file path=ppt/slides/_rels/slide28.xml.rels><?xml version="1.0" encoding="UTF-8" standalone="yes"?>
<Relationships xmlns="http://schemas.openxmlformats.org/package/2006/relationships"><Relationship Id="rId11" Type="http://schemas.openxmlformats.org/officeDocument/2006/relationships/image" Target="../media/image52.emf"/><Relationship Id="rId12" Type="http://schemas.openxmlformats.org/officeDocument/2006/relationships/oleObject" Target="../embeddings/oleObject55.bin"/><Relationship Id="rId13" Type="http://schemas.openxmlformats.org/officeDocument/2006/relationships/image" Target="../media/image53.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notesSlide" Target="../notesSlides/notesSlide28.xml"/><Relationship Id="rId4" Type="http://schemas.openxmlformats.org/officeDocument/2006/relationships/oleObject" Target="../embeddings/oleObject51.bin"/><Relationship Id="rId5" Type="http://schemas.openxmlformats.org/officeDocument/2006/relationships/image" Target="../media/image49.emf"/><Relationship Id="rId6" Type="http://schemas.openxmlformats.org/officeDocument/2006/relationships/oleObject" Target="../embeddings/oleObject52.bin"/><Relationship Id="rId7" Type="http://schemas.openxmlformats.org/officeDocument/2006/relationships/image" Target="../media/image50.emf"/><Relationship Id="rId8" Type="http://schemas.openxmlformats.org/officeDocument/2006/relationships/oleObject" Target="../embeddings/oleObject53.bin"/><Relationship Id="rId9" Type="http://schemas.openxmlformats.org/officeDocument/2006/relationships/image" Target="../media/image51.emf"/><Relationship Id="rId10" Type="http://schemas.openxmlformats.org/officeDocument/2006/relationships/oleObject" Target="../embeddings/oleObject54.bin"/></Relationships>
</file>

<file path=ppt/slides/_rels/slide29.xml.rels><?xml version="1.0" encoding="UTF-8" standalone="yes"?>
<Relationships xmlns="http://schemas.openxmlformats.org/package/2006/relationships"><Relationship Id="rId20" Type="http://schemas.openxmlformats.org/officeDocument/2006/relationships/oleObject" Target="../embeddings/oleObject63.bin"/><Relationship Id="rId21" Type="http://schemas.openxmlformats.org/officeDocument/2006/relationships/image" Target="../media/image42.emf"/><Relationship Id="rId22" Type="http://schemas.openxmlformats.org/officeDocument/2006/relationships/oleObject" Target="../embeddings/oleObject64.bin"/><Relationship Id="rId23" Type="http://schemas.openxmlformats.org/officeDocument/2006/relationships/image" Target="../media/image43.emf"/><Relationship Id="rId24" Type="http://schemas.openxmlformats.org/officeDocument/2006/relationships/oleObject" Target="../embeddings/oleObject65.bin"/><Relationship Id="rId25" Type="http://schemas.openxmlformats.org/officeDocument/2006/relationships/oleObject" Target="../embeddings/oleObject66.bin"/><Relationship Id="rId26" Type="http://schemas.openxmlformats.org/officeDocument/2006/relationships/image" Target="../media/image44.emf"/><Relationship Id="rId27" Type="http://schemas.openxmlformats.org/officeDocument/2006/relationships/oleObject" Target="../embeddings/oleObject67.bin"/><Relationship Id="rId28" Type="http://schemas.openxmlformats.org/officeDocument/2006/relationships/image" Target="../media/image45.emf"/><Relationship Id="rId29" Type="http://schemas.openxmlformats.org/officeDocument/2006/relationships/oleObject" Target="../embeddings/oleObject68.bin"/><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notesSlide" Target="../notesSlides/notesSlide29.xml"/><Relationship Id="rId4" Type="http://schemas.openxmlformats.org/officeDocument/2006/relationships/image" Target="../media/image16.png"/><Relationship Id="rId5" Type="http://schemas.openxmlformats.org/officeDocument/2006/relationships/image" Target="../media/image22.png"/><Relationship Id="rId30" Type="http://schemas.openxmlformats.org/officeDocument/2006/relationships/image" Target="../media/image46.emf"/><Relationship Id="rId31" Type="http://schemas.openxmlformats.org/officeDocument/2006/relationships/oleObject" Target="../embeddings/oleObject69.bin"/><Relationship Id="rId32" Type="http://schemas.openxmlformats.org/officeDocument/2006/relationships/image" Target="../media/image47.emf"/><Relationship Id="rId9" Type="http://schemas.openxmlformats.org/officeDocument/2006/relationships/image" Target="../media/image36.emf"/><Relationship Id="rId6" Type="http://schemas.openxmlformats.org/officeDocument/2006/relationships/oleObject" Target="../embeddings/oleObject56.bin"/><Relationship Id="rId7" Type="http://schemas.openxmlformats.org/officeDocument/2006/relationships/image" Target="../media/image54.emf"/><Relationship Id="rId8" Type="http://schemas.openxmlformats.org/officeDocument/2006/relationships/oleObject" Target="../embeddings/oleObject57.bin"/><Relationship Id="rId33" Type="http://schemas.openxmlformats.org/officeDocument/2006/relationships/oleObject" Target="../embeddings/oleObject70.bin"/><Relationship Id="rId34" Type="http://schemas.openxmlformats.org/officeDocument/2006/relationships/oleObject" Target="../embeddings/oleObject71.bin"/><Relationship Id="rId35" Type="http://schemas.openxmlformats.org/officeDocument/2006/relationships/image" Target="../media/image48.emf"/><Relationship Id="rId36" Type="http://schemas.openxmlformats.org/officeDocument/2006/relationships/oleObject" Target="../embeddings/oleObject72.bin"/><Relationship Id="rId10" Type="http://schemas.openxmlformats.org/officeDocument/2006/relationships/oleObject" Target="../embeddings/oleObject58.bin"/><Relationship Id="rId11" Type="http://schemas.openxmlformats.org/officeDocument/2006/relationships/image" Target="../media/image37.emf"/><Relationship Id="rId12" Type="http://schemas.openxmlformats.org/officeDocument/2006/relationships/oleObject" Target="../embeddings/oleObject59.bin"/><Relationship Id="rId13" Type="http://schemas.openxmlformats.org/officeDocument/2006/relationships/image" Target="../media/image38.emf"/><Relationship Id="rId14" Type="http://schemas.openxmlformats.org/officeDocument/2006/relationships/oleObject" Target="../embeddings/oleObject60.bin"/><Relationship Id="rId15" Type="http://schemas.openxmlformats.org/officeDocument/2006/relationships/image" Target="../media/image39.emf"/><Relationship Id="rId16" Type="http://schemas.openxmlformats.org/officeDocument/2006/relationships/oleObject" Target="../embeddings/oleObject61.bin"/><Relationship Id="rId17" Type="http://schemas.openxmlformats.org/officeDocument/2006/relationships/image" Target="../media/image40.emf"/><Relationship Id="rId18" Type="http://schemas.openxmlformats.org/officeDocument/2006/relationships/oleObject" Target="../embeddings/oleObject62.bin"/><Relationship Id="rId19" Type="http://schemas.openxmlformats.org/officeDocument/2006/relationships/image" Target="../media/image41.emf"/><Relationship Id="rId37" Type="http://schemas.openxmlformats.org/officeDocument/2006/relationships/image" Target="../media/image55.emf"/><Relationship Id="rId38" Type="http://schemas.openxmlformats.org/officeDocument/2006/relationships/oleObject" Target="../embeddings/oleObject73.bin"/><Relationship Id="rId39"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9" Type="http://schemas.openxmlformats.org/officeDocument/2006/relationships/oleObject" Target="../embeddings/oleObject76.bin"/><Relationship Id="rId20" Type="http://schemas.openxmlformats.org/officeDocument/2006/relationships/image" Target="../media/image62.emf"/><Relationship Id="rId21" Type="http://schemas.openxmlformats.org/officeDocument/2006/relationships/oleObject" Target="../embeddings/oleObject82.bin"/><Relationship Id="rId22" Type="http://schemas.openxmlformats.org/officeDocument/2006/relationships/image" Target="../media/image63.emf"/><Relationship Id="rId23" Type="http://schemas.openxmlformats.org/officeDocument/2006/relationships/oleObject" Target="../embeddings/oleObject83.bin"/><Relationship Id="rId24" Type="http://schemas.openxmlformats.org/officeDocument/2006/relationships/image" Target="../media/image64.emf"/><Relationship Id="rId25" Type="http://schemas.openxmlformats.org/officeDocument/2006/relationships/oleObject" Target="../embeddings/oleObject84.bin"/><Relationship Id="rId26" Type="http://schemas.openxmlformats.org/officeDocument/2006/relationships/image" Target="../media/image65.emf"/><Relationship Id="rId27" Type="http://schemas.openxmlformats.org/officeDocument/2006/relationships/oleObject" Target="../embeddings/oleObject85.bin"/><Relationship Id="rId28" Type="http://schemas.openxmlformats.org/officeDocument/2006/relationships/image" Target="../media/image66.emf"/><Relationship Id="rId29" Type="http://schemas.openxmlformats.org/officeDocument/2006/relationships/oleObject" Target="../embeddings/oleObject86.bin"/><Relationship Id="rId30" Type="http://schemas.openxmlformats.org/officeDocument/2006/relationships/image" Target="../media/image67.emf"/><Relationship Id="rId31" Type="http://schemas.openxmlformats.org/officeDocument/2006/relationships/oleObject" Target="../embeddings/oleObject87.bin"/><Relationship Id="rId32" Type="http://schemas.openxmlformats.org/officeDocument/2006/relationships/image" Target="../media/image68.emf"/><Relationship Id="rId10" Type="http://schemas.openxmlformats.org/officeDocument/2006/relationships/image" Target="../media/image56.emf"/><Relationship Id="rId11" Type="http://schemas.openxmlformats.org/officeDocument/2006/relationships/oleObject" Target="../embeddings/oleObject77.bin"/><Relationship Id="rId12" Type="http://schemas.openxmlformats.org/officeDocument/2006/relationships/image" Target="../media/image58.emf"/><Relationship Id="rId13" Type="http://schemas.openxmlformats.org/officeDocument/2006/relationships/oleObject" Target="../embeddings/oleObject78.bin"/><Relationship Id="rId14" Type="http://schemas.openxmlformats.org/officeDocument/2006/relationships/image" Target="../media/image59.emf"/><Relationship Id="rId15" Type="http://schemas.openxmlformats.org/officeDocument/2006/relationships/oleObject" Target="../embeddings/oleObject79.bin"/><Relationship Id="rId16" Type="http://schemas.openxmlformats.org/officeDocument/2006/relationships/image" Target="../media/image60.emf"/><Relationship Id="rId17" Type="http://schemas.openxmlformats.org/officeDocument/2006/relationships/oleObject" Target="../embeddings/oleObject80.bin"/><Relationship Id="rId18" Type="http://schemas.openxmlformats.org/officeDocument/2006/relationships/image" Target="../media/image61.emf"/><Relationship Id="rId19" Type="http://schemas.openxmlformats.org/officeDocument/2006/relationships/oleObject" Target="../embeddings/oleObject81.bin"/><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notesSlide" Target="../notesSlides/notesSlide30.xml"/><Relationship Id="rId4" Type="http://schemas.openxmlformats.org/officeDocument/2006/relationships/image" Target="../media/image69.png"/><Relationship Id="rId5" Type="http://schemas.openxmlformats.org/officeDocument/2006/relationships/oleObject" Target="../embeddings/oleObject74.bin"/><Relationship Id="rId6" Type="http://schemas.openxmlformats.org/officeDocument/2006/relationships/image" Target="../media/image57.emf"/><Relationship Id="rId7" Type="http://schemas.openxmlformats.org/officeDocument/2006/relationships/oleObject" Target="../embeddings/oleObject75.bin"/><Relationship Id="rId8" Type="http://schemas.openxmlformats.org/officeDocument/2006/relationships/image" Target="../media/image55.emf"/></Relationships>
</file>

<file path=ppt/slides/_rels/slide31.xml.rels><?xml version="1.0" encoding="UTF-8" standalone="yes"?>
<Relationships xmlns="http://schemas.openxmlformats.org/package/2006/relationships"><Relationship Id="rId9" Type="http://schemas.openxmlformats.org/officeDocument/2006/relationships/oleObject" Target="../embeddings/oleObject90.bin"/><Relationship Id="rId20" Type="http://schemas.openxmlformats.org/officeDocument/2006/relationships/image" Target="../media/image76.emf"/><Relationship Id="rId21" Type="http://schemas.openxmlformats.org/officeDocument/2006/relationships/oleObject" Target="../embeddings/oleObject96.bin"/><Relationship Id="rId22" Type="http://schemas.openxmlformats.org/officeDocument/2006/relationships/image" Target="../media/image77.emf"/><Relationship Id="rId23" Type="http://schemas.openxmlformats.org/officeDocument/2006/relationships/oleObject" Target="../embeddings/oleObject97.bin"/><Relationship Id="rId24" Type="http://schemas.openxmlformats.org/officeDocument/2006/relationships/image" Target="../media/image78.emf"/><Relationship Id="rId25" Type="http://schemas.openxmlformats.org/officeDocument/2006/relationships/oleObject" Target="../embeddings/oleObject98.bin"/><Relationship Id="rId26" Type="http://schemas.openxmlformats.org/officeDocument/2006/relationships/image" Target="../media/image65.emf"/><Relationship Id="rId27" Type="http://schemas.openxmlformats.org/officeDocument/2006/relationships/oleObject" Target="../embeddings/oleObject99.bin"/><Relationship Id="rId28" Type="http://schemas.openxmlformats.org/officeDocument/2006/relationships/image" Target="../media/image66.emf"/><Relationship Id="rId29" Type="http://schemas.openxmlformats.org/officeDocument/2006/relationships/oleObject" Target="../embeddings/oleObject100.bin"/><Relationship Id="rId30" Type="http://schemas.openxmlformats.org/officeDocument/2006/relationships/image" Target="../media/image67.emf"/><Relationship Id="rId31" Type="http://schemas.openxmlformats.org/officeDocument/2006/relationships/oleObject" Target="../embeddings/oleObject101.bin"/><Relationship Id="rId32" Type="http://schemas.openxmlformats.org/officeDocument/2006/relationships/image" Target="../media/image68.emf"/><Relationship Id="rId10" Type="http://schemas.openxmlformats.org/officeDocument/2006/relationships/image" Target="../media/image72.emf"/><Relationship Id="rId11" Type="http://schemas.openxmlformats.org/officeDocument/2006/relationships/oleObject" Target="../embeddings/oleObject91.bin"/><Relationship Id="rId12" Type="http://schemas.openxmlformats.org/officeDocument/2006/relationships/image" Target="../media/image73.emf"/><Relationship Id="rId13" Type="http://schemas.openxmlformats.org/officeDocument/2006/relationships/oleObject" Target="../embeddings/oleObject92.bin"/><Relationship Id="rId14" Type="http://schemas.openxmlformats.org/officeDocument/2006/relationships/image" Target="../media/image74.emf"/><Relationship Id="rId15" Type="http://schemas.openxmlformats.org/officeDocument/2006/relationships/oleObject" Target="../embeddings/oleObject93.bin"/><Relationship Id="rId16" Type="http://schemas.openxmlformats.org/officeDocument/2006/relationships/image" Target="../media/image75.emf"/><Relationship Id="rId17" Type="http://schemas.openxmlformats.org/officeDocument/2006/relationships/oleObject" Target="../embeddings/oleObject94.bin"/><Relationship Id="rId18" Type="http://schemas.openxmlformats.org/officeDocument/2006/relationships/image" Target="../media/image61.emf"/><Relationship Id="rId19" Type="http://schemas.openxmlformats.org/officeDocument/2006/relationships/oleObject" Target="../embeddings/oleObject95.bin"/><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notesSlide" Target="../notesSlides/notesSlide31.xml"/><Relationship Id="rId4" Type="http://schemas.openxmlformats.org/officeDocument/2006/relationships/image" Target="../media/image69.png"/><Relationship Id="rId5" Type="http://schemas.openxmlformats.org/officeDocument/2006/relationships/oleObject" Target="../embeddings/oleObject88.bin"/><Relationship Id="rId6" Type="http://schemas.openxmlformats.org/officeDocument/2006/relationships/image" Target="../media/image70.emf"/><Relationship Id="rId7" Type="http://schemas.openxmlformats.org/officeDocument/2006/relationships/oleObject" Target="../embeddings/oleObject89.bin"/><Relationship Id="rId8" Type="http://schemas.openxmlformats.org/officeDocument/2006/relationships/image" Target="../media/image71.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02.bin"/><Relationship Id="rId5" Type="http://schemas.openxmlformats.org/officeDocument/2006/relationships/image" Target="../media/image14.emf"/><Relationship Id="rId6" Type="http://schemas.openxmlformats.org/officeDocument/2006/relationships/oleObject" Target="../embeddings/oleObject103.bin"/><Relationship Id="rId7" Type="http://schemas.openxmlformats.org/officeDocument/2006/relationships/image" Target="../media/image15.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106.bin"/><Relationship Id="rId20" Type="http://schemas.openxmlformats.org/officeDocument/2006/relationships/image" Target="../media/image64.emf"/><Relationship Id="rId21" Type="http://schemas.openxmlformats.org/officeDocument/2006/relationships/oleObject" Target="../embeddings/oleObject112.bin"/><Relationship Id="rId22" Type="http://schemas.openxmlformats.org/officeDocument/2006/relationships/image" Target="../media/image65.emf"/><Relationship Id="rId23" Type="http://schemas.openxmlformats.org/officeDocument/2006/relationships/oleObject" Target="../embeddings/oleObject113.bin"/><Relationship Id="rId24" Type="http://schemas.openxmlformats.org/officeDocument/2006/relationships/image" Target="../media/image66.emf"/><Relationship Id="rId25" Type="http://schemas.openxmlformats.org/officeDocument/2006/relationships/oleObject" Target="../embeddings/oleObject114.bin"/><Relationship Id="rId26" Type="http://schemas.openxmlformats.org/officeDocument/2006/relationships/image" Target="../media/image67.emf"/><Relationship Id="rId27" Type="http://schemas.openxmlformats.org/officeDocument/2006/relationships/oleObject" Target="../embeddings/oleObject115.bin"/><Relationship Id="rId28" Type="http://schemas.openxmlformats.org/officeDocument/2006/relationships/image" Target="../media/image68.emf"/><Relationship Id="rId29" Type="http://schemas.openxmlformats.org/officeDocument/2006/relationships/oleObject" Target="../embeddings/oleObject116.bin"/><Relationship Id="rId30" Type="http://schemas.openxmlformats.org/officeDocument/2006/relationships/image" Target="../media/image55.emf"/><Relationship Id="rId31" Type="http://schemas.openxmlformats.org/officeDocument/2006/relationships/oleObject" Target="../embeddings/oleObject117.bin"/><Relationship Id="rId32" Type="http://schemas.openxmlformats.org/officeDocument/2006/relationships/image" Target="../media/image79.emf"/><Relationship Id="rId10" Type="http://schemas.openxmlformats.org/officeDocument/2006/relationships/image" Target="../media/image59.emf"/><Relationship Id="rId11" Type="http://schemas.openxmlformats.org/officeDocument/2006/relationships/oleObject" Target="../embeddings/oleObject107.bin"/><Relationship Id="rId12" Type="http://schemas.openxmlformats.org/officeDocument/2006/relationships/image" Target="../media/image60.emf"/><Relationship Id="rId13" Type="http://schemas.openxmlformats.org/officeDocument/2006/relationships/oleObject" Target="../embeddings/oleObject108.bin"/><Relationship Id="rId14" Type="http://schemas.openxmlformats.org/officeDocument/2006/relationships/image" Target="../media/image61.emf"/><Relationship Id="rId15" Type="http://schemas.openxmlformats.org/officeDocument/2006/relationships/oleObject" Target="../embeddings/oleObject109.bin"/><Relationship Id="rId16" Type="http://schemas.openxmlformats.org/officeDocument/2006/relationships/image" Target="../media/image62.emf"/><Relationship Id="rId17" Type="http://schemas.openxmlformats.org/officeDocument/2006/relationships/oleObject" Target="../embeddings/oleObject110.bin"/><Relationship Id="rId18" Type="http://schemas.openxmlformats.org/officeDocument/2006/relationships/image" Target="../media/image63.emf"/><Relationship Id="rId19" Type="http://schemas.openxmlformats.org/officeDocument/2006/relationships/oleObject" Target="../embeddings/oleObject111.bin"/><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notesSlide" Target="../notesSlides/notesSlide33.xml"/><Relationship Id="rId4" Type="http://schemas.openxmlformats.org/officeDocument/2006/relationships/image" Target="../media/image69.png"/><Relationship Id="rId5" Type="http://schemas.openxmlformats.org/officeDocument/2006/relationships/oleObject" Target="../embeddings/oleObject104.bin"/><Relationship Id="rId6" Type="http://schemas.openxmlformats.org/officeDocument/2006/relationships/image" Target="../media/image57.emf"/><Relationship Id="rId7" Type="http://schemas.openxmlformats.org/officeDocument/2006/relationships/oleObject" Target="../embeddings/oleObject105.bin"/><Relationship Id="rId8" Type="http://schemas.openxmlformats.org/officeDocument/2006/relationships/image" Target="../media/image58.emf"/></Relationships>
</file>

<file path=ppt/slides/_rels/slide34.xml.rels><?xml version="1.0" encoding="UTF-8" standalone="yes"?>
<Relationships xmlns="http://schemas.openxmlformats.org/package/2006/relationships"><Relationship Id="rId9" Type="http://schemas.openxmlformats.org/officeDocument/2006/relationships/oleObject" Target="../embeddings/oleObject120.bin"/><Relationship Id="rId20" Type="http://schemas.openxmlformats.org/officeDocument/2006/relationships/image" Target="../media/image62.emf"/><Relationship Id="rId21" Type="http://schemas.openxmlformats.org/officeDocument/2006/relationships/oleObject" Target="../embeddings/oleObject126.bin"/><Relationship Id="rId22" Type="http://schemas.openxmlformats.org/officeDocument/2006/relationships/image" Target="../media/image63.emf"/><Relationship Id="rId23" Type="http://schemas.openxmlformats.org/officeDocument/2006/relationships/oleObject" Target="../embeddings/oleObject127.bin"/><Relationship Id="rId24" Type="http://schemas.openxmlformats.org/officeDocument/2006/relationships/image" Target="../media/image64.emf"/><Relationship Id="rId25" Type="http://schemas.openxmlformats.org/officeDocument/2006/relationships/oleObject" Target="../embeddings/oleObject128.bin"/><Relationship Id="rId26" Type="http://schemas.openxmlformats.org/officeDocument/2006/relationships/image" Target="../media/image65.emf"/><Relationship Id="rId27" Type="http://schemas.openxmlformats.org/officeDocument/2006/relationships/oleObject" Target="../embeddings/oleObject129.bin"/><Relationship Id="rId28" Type="http://schemas.openxmlformats.org/officeDocument/2006/relationships/image" Target="../media/image66.emf"/><Relationship Id="rId29" Type="http://schemas.openxmlformats.org/officeDocument/2006/relationships/oleObject" Target="../embeddings/oleObject130.bin"/><Relationship Id="rId30" Type="http://schemas.openxmlformats.org/officeDocument/2006/relationships/image" Target="../media/image67.emf"/><Relationship Id="rId31" Type="http://schemas.openxmlformats.org/officeDocument/2006/relationships/oleObject" Target="../embeddings/oleObject131.bin"/><Relationship Id="rId32" Type="http://schemas.openxmlformats.org/officeDocument/2006/relationships/image" Target="../media/image68.emf"/><Relationship Id="rId10" Type="http://schemas.openxmlformats.org/officeDocument/2006/relationships/image" Target="../media/image57.emf"/><Relationship Id="rId11" Type="http://schemas.openxmlformats.org/officeDocument/2006/relationships/oleObject" Target="../embeddings/oleObject121.bin"/><Relationship Id="rId12" Type="http://schemas.openxmlformats.org/officeDocument/2006/relationships/image" Target="../media/image58.emf"/><Relationship Id="rId13" Type="http://schemas.openxmlformats.org/officeDocument/2006/relationships/oleObject" Target="../embeddings/oleObject122.bin"/><Relationship Id="rId14" Type="http://schemas.openxmlformats.org/officeDocument/2006/relationships/image" Target="../media/image59.emf"/><Relationship Id="rId15" Type="http://schemas.openxmlformats.org/officeDocument/2006/relationships/oleObject" Target="../embeddings/oleObject123.bin"/><Relationship Id="rId16" Type="http://schemas.openxmlformats.org/officeDocument/2006/relationships/image" Target="../media/image60.emf"/><Relationship Id="rId17" Type="http://schemas.openxmlformats.org/officeDocument/2006/relationships/oleObject" Target="../embeddings/oleObject124.bin"/><Relationship Id="rId18" Type="http://schemas.openxmlformats.org/officeDocument/2006/relationships/image" Target="../media/image61.emf"/><Relationship Id="rId19" Type="http://schemas.openxmlformats.org/officeDocument/2006/relationships/oleObject" Target="../embeddings/oleObject125.bin"/><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notesSlide" Target="../notesSlides/notesSlide34.xml"/><Relationship Id="rId4" Type="http://schemas.openxmlformats.org/officeDocument/2006/relationships/image" Target="../media/image69.png"/><Relationship Id="rId5" Type="http://schemas.openxmlformats.org/officeDocument/2006/relationships/oleObject" Target="../embeddings/oleObject118.bin"/><Relationship Id="rId6" Type="http://schemas.openxmlformats.org/officeDocument/2006/relationships/image" Target="../media/image79.emf"/><Relationship Id="rId7" Type="http://schemas.openxmlformats.org/officeDocument/2006/relationships/oleObject" Target="../embeddings/oleObject119.bin"/><Relationship Id="rId8" Type="http://schemas.openxmlformats.org/officeDocument/2006/relationships/image" Target="../media/image55.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69.png"/><Relationship Id="rId5" Type="http://schemas.openxmlformats.org/officeDocument/2006/relationships/image" Target="../media/image81.png"/><Relationship Id="rId6" Type="http://schemas.openxmlformats.org/officeDocument/2006/relationships/oleObject" Target="../embeddings/oleObject132.bin"/><Relationship Id="rId7" Type="http://schemas.openxmlformats.org/officeDocument/2006/relationships/image" Target="../media/image80.emf"/><Relationship Id="rId8" Type="http://schemas.openxmlformats.org/officeDocument/2006/relationships/image" Target="../media/image82.png"/><Relationship Id="rId9" Type="http://schemas.openxmlformats.org/officeDocument/2006/relationships/oleObject" Target="../embeddings/oleObject133.bin"/><Relationship Id="rId10" Type="http://schemas.openxmlformats.org/officeDocument/2006/relationships/image" Target="../media/image57.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1" Type="http://schemas.openxmlformats.org/officeDocument/2006/relationships/image" Target="../media/image80.emf"/><Relationship Id="rId12" Type="http://schemas.openxmlformats.org/officeDocument/2006/relationships/image" Target="../media/image82.png"/><Relationship Id="rId1" Type="http://schemas.openxmlformats.org/officeDocument/2006/relationships/vmlDrawing" Target="../drawings/vmlDrawing18.vml"/><Relationship Id="rId2" Type="http://schemas.openxmlformats.org/officeDocument/2006/relationships/slideLayout" Target="../slideLayouts/slideLayout2.xml"/><Relationship Id="rId3" Type="http://schemas.openxmlformats.org/officeDocument/2006/relationships/notesSlide" Target="../notesSlides/notesSlide36.xml"/><Relationship Id="rId4" Type="http://schemas.openxmlformats.org/officeDocument/2006/relationships/image" Target="../media/image69.png"/><Relationship Id="rId5" Type="http://schemas.openxmlformats.org/officeDocument/2006/relationships/oleObject" Target="../embeddings/oleObject134.bin"/><Relationship Id="rId6" Type="http://schemas.openxmlformats.org/officeDocument/2006/relationships/image" Target="../media/image83.emf"/><Relationship Id="rId7" Type="http://schemas.openxmlformats.org/officeDocument/2006/relationships/image" Target="../media/image81.png"/><Relationship Id="rId8" Type="http://schemas.openxmlformats.org/officeDocument/2006/relationships/oleObject" Target="../embeddings/oleObject135.bin"/><Relationship Id="rId9" Type="http://schemas.openxmlformats.org/officeDocument/2006/relationships/image" Target="../media/image84.emf"/><Relationship Id="rId10" Type="http://schemas.openxmlformats.org/officeDocument/2006/relationships/oleObject" Target="../embeddings/oleObject136.bin"/></Relationships>
</file>

<file path=ppt/slides/_rels/slide37.xml.rels><?xml version="1.0" encoding="UTF-8" standalone="yes"?>
<Relationships xmlns="http://schemas.openxmlformats.org/package/2006/relationships"><Relationship Id="rId20" Type="http://schemas.openxmlformats.org/officeDocument/2006/relationships/image" Target="../media/image65.emf"/><Relationship Id="rId21" Type="http://schemas.openxmlformats.org/officeDocument/2006/relationships/oleObject" Target="../embeddings/oleObject145.bin"/><Relationship Id="rId22" Type="http://schemas.openxmlformats.org/officeDocument/2006/relationships/image" Target="../media/image66.emf"/><Relationship Id="rId23" Type="http://schemas.openxmlformats.org/officeDocument/2006/relationships/oleObject" Target="../embeddings/oleObject146.bin"/><Relationship Id="rId24" Type="http://schemas.openxmlformats.org/officeDocument/2006/relationships/image" Target="../media/image67.emf"/><Relationship Id="rId25" Type="http://schemas.openxmlformats.org/officeDocument/2006/relationships/oleObject" Target="../embeddings/oleObject147.bin"/><Relationship Id="rId26" Type="http://schemas.openxmlformats.org/officeDocument/2006/relationships/image" Target="../media/image68.emf"/><Relationship Id="rId27" Type="http://schemas.openxmlformats.org/officeDocument/2006/relationships/oleObject" Target="../embeddings/oleObject148.bin"/><Relationship Id="rId28" Type="http://schemas.openxmlformats.org/officeDocument/2006/relationships/image" Target="../media/image83.emf"/><Relationship Id="rId29" Type="http://schemas.openxmlformats.org/officeDocument/2006/relationships/image" Target="../media/image81.png"/><Relationship Id="rId1" Type="http://schemas.openxmlformats.org/officeDocument/2006/relationships/vmlDrawing" Target="../drawings/vmlDrawing19.vml"/><Relationship Id="rId2" Type="http://schemas.openxmlformats.org/officeDocument/2006/relationships/slideLayout" Target="../slideLayouts/slideLayout2.xml"/><Relationship Id="rId3" Type="http://schemas.openxmlformats.org/officeDocument/2006/relationships/notesSlide" Target="../notesSlides/notesSlide37.xml"/><Relationship Id="rId4" Type="http://schemas.openxmlformats.org/officeDocument/2006/relationships/image" Target="../media/image69.png"/><Relationship Id="rId5" Type="http://schemas.openxmlformats.org/officeDocument/2006/relationships/oleObject" Target="../embeddings/oleObject137.bin"/><Relationship Id="rId30" Type="http://schemas.openxmlformats.org/officeDocument/2006/relationships/oleObject" Target="../embeddings/oleObject149.bin"/><Relationship Id="rId31" Type="http://schemas.openxmlformats.org/officeDocument/2006/relationships/image" Target="../media/image80.emf"/><Relationship Id="rId32" Type="http://schemas.openxmlformats.org/officeDocument/2006/relationships/oleObject" Target="../embeddings/oleObject150.bin"/><Relationship Id="rId9" Type="http://schemas.openxmlformats.org/officeDocument/2006/relationships/oleObject" Target="../embeddings/oleObject139.bin"/><Relationship Id="rId6" Type="http://schemas.openxmlformats.org/officeDocument/2006/relationships/image" Target="../media/image73.emf"/><Relationship Id="rId7" Type="http://schemas.openxmlformats.org/officeDocument/2006/relationships/oleObject" Target="../embeddings/oleObject138.bin"/><Relationship Id="rId8" Type="http://schemas.openxmlformats.org/officeDocument/2006/relationships/image" Target="../media/image85.emf"/><Relationship Id="rId33" Type="http://schemas.openxmlformats.org/officeDocument/2006/relationships/image" Target="../media/image84.emf"/><Relationship Id="rId34" Type="http://schemas.openxmlformats.org/officeDocument/2006/relationships/oleObject" Target="../embeddings/oleObject151.bin"/><Relationship Id="rId35" Type="http://schemas.openxmlformats.org/officeDocument/2006/relationships/image" Target="../media/image86.emf"/><Relationship Id="rId36" Type="http://schemas.openxmlformats.org/officeDocument/2006/relationships/image" Target="../media/image82.png"/><Relationship Id="rId10" Type="http://schemas.openxmlformats.org/officeDocument/2006/relationships/image" Target="../media/image75.emf"/><Relationship Id="rId11" Type="http://schemas.openxmlformats.org/officeDocument/2006/relationships/oleObject" Target="../embeddings/oleObject140.bin"/><Relationship Id="rId12" Type="http://schemas.openxmlformats.org/officeDocument/2006/relationships/image" Target="../media/image61.emf"/><Relationship Id="rId13" Type="http://schemas.openxmlformats.org/officeDocument/2006/relationships/oleObject" Target="../embeddings/oleObject141.bin"/><Relationship Id="rId14" Type="http://schemas.openxmlformats.org/officeDocument/2006/relationships/image" Target="../media/image76.emf"/><Relationship Id="rId15" Type="http://schemas.openxmlformats.org/officeDocument/2006/relationships/oleObject" Target="../embeddings/oleObject142.bin"/><Relationship Id="rId16" Type="http://schemas.openxmlformats.org/officeDocument/2006/relationships/image" Target="../media/image77.emf"/><Relationship Id="rId17" Type="http://schemas.openxmlformats.org/officeDocument/2006/relationships/oleObject" Target="../embeddings/oleObject143.bin"/><Relationship Id="rId18" Type="http://schemas.openxmlformats.org/officeDocument/2006/relationships/image" Target="../media/image78.emf"/><Relationship Id="rId19" Type="http://schemas.openxmlformats.org/officeDocument/2006/relationships/oleObject" Target="../embeddings/oleObject144.bin"/></Relationships>
</file>

<file path=ppt/slides/_rels/slide38.xml.rels><?xml version="1.0" encoding="UTF-8" standalone="yes"?>
<Relationships xmlns="http://schemas.openxmlformats.org/package/2006/relationships"><Relationship Id="rId11" Type="http://schemas.openxmlformats.org/officeDocument/2006/relationships/image" Target="../media/image80.emf"/><Relationship Id="rId12" Type="http://schemas.openxmlformats.org/officeDocument/2006/relationships/image" Target="../media/image82.png"/><Relationship Id="rId13" Type="http://schemas.openxmlformats.org/officeDocument/2006/relationships/image" Target="../media/image88.png"/><Relationship Id="rId14" Type="http://schemas.openxmlformats.org/officeDocument/2006/relationships/image" Target="../media/image89.png"/><Relationship Id="rId15" Type="http://schemas.microsoft.com/office/2007/relationships/hdphoto" Target="../media/hdphoto2.wdp"/><Relationship Id="rId16" Type="http://schemas.openxmlformats.org/officeDocument/2006/relationships/oleObject" Target="../embeddings/oleObject155.bin"/><Relationship Id="rId17" Type="http://schemas.openxmlformats.org/officeDocument/2006/relationships/image" Target="../media/image87.emf"/><Relationship Id="rId1" Type="http://schemas.openxmlformats.org/officeDocument/2006/relationships/vmlDrawing" Target="../drawings/vmlDrawing20.vml"/><Relationship Id="rId2" Type="http://schemas.openxmlformats.org/officeDocument/2006/relationships/slideLayout" Target="../slideLayouts/slideLayout2.xml"/><Relationship Id="rId3" Type="http://schemas.openxmlformats.org/officeDocument/2006/relationships/notesSlide" Target="../notesSlides/notesSlide38.xml"/><Relationship Id="rId4" Type="http://schemas.openxmlformats.org/officeDocument/2006/relationships/image" Target="../media/image69.png"/><Relationship Id="rId5" Type="http://schemas.openxmlformats.org/officeDocument/2006/relationships/oleObject" Target="../embeddings/oleObject152.bin"/><Relationship Id="rId6" Type="http://schemas.openxmlformats.org/officeDocument/2006/relationships/image" Target="../media/image77.emf"/><Relationship Id="rId7" Type="http://schemas.openxmlformats.org/officeDocument/2006/relationships/oleObject" Target="../embeddings/oleObject153.bin"/><Relationship Id="rId8" Type="http://schemas.openxmlformats.org/officeDocument/2006/relationships/image" Target="../media/image83.emf"/><Relationship Id="rId9" Type="http://schemas.openxmlformats.org/officeDocument/2006/relationships/image" Target="../media/image81.png"/><Relationship Id="rId10" Type="http://schemas.openxmlformats.org/officeDocument/2006/relationships/oleObject" Target="../embeddings/oleObject154.bin"/></Relationships>
</file>

<file path=ppt/slides/_rels/slide39.xml.rels><?xml version="1.0" encoding="UTF-8" standalone="yes"?>
<Relationships xmlns="http://schemas.openxmlformats.org/package/2006/relationships"><Relationship Id="rId20" Type="http://schemas.openxmlformats.org/officeDocument/2006/relationships/image" Target="../media/image66.emf"/><Relationship Id="rId21" Type="http://schemas.openxmlformats.org/officeDocument/2006/relationships/oleObject" Target="../embeddings/oleObject164.bin"/><Relationship Id="rId22" Type="http://schemas.openxmlformats.org/officeDocument/2006/relationships/image" Target="../media/image67.emf"/><Relationship Id="rId23" Type="http://schemas.openxmlformats.org/officeDocument/2006/relationships/oleObject" Target="../embeddings/oleObject165.bin"/><Relationship Id="rId24" Type="http://schemas.openxmlformats.org/officeDocument/2006/relationships/image" Target="../media/image68.emf"/><Relationship Id="rId25" Type="http://schemas.openxmlformats.org/officeDocument/2006/relationships/oleObject" Target="../embeddings/oleObject166.bin"/><Relationship Id="rId26" Type="http://schemas.openxmlformats.org/officeDocument/2006/relationships/image" Target="../media/image83.emf"/><Relationship Id="rId27" Type="http://schemas.openxmlformats.org/officeDocument/2006/relationships/image" Target="../media/image81.png"/><Relationship Id="rId28" Type="http://schemas.openxmlformats.org/officeDocument/2006/relationships/oleObject" Target="../embeddings/oleObject167.bin"/><Relationship Id="rId29" Type="http://schemas.openxmlformats.org/officeDocument/2006/relationships/image" Target="../media/image80.emf"/><Relationship Id="rId1" Type="http://schemas.openxmlformats.org/officeDocument/2006/relationships/vmlDrawing" Target="../drawings/vmlDrawing21.vml"/><Relationship Id="rId2" Type="http://schemas.openxmlformats.org/officeDocument/2006/relationships/slideLayout" Target="../slideLayouts/slideLayout2.xml"/><Relationship Id="rId3" Type="http://schemas.openxmlformats.org/officeDocument/2006/relationships/notesSlide" Target="../notesSlides/notesSlide39.xml"/><Relationship Id="rId4" Type="http://schemas.openxmlformats.org/officeDocument/2006/relationships/image" Target="../media/image69.png"/><Relationship Id="rId5" Type="http://schemas.openxmlformats.org/officeDocument/2006/relationships/oleObject" Target="../embeddings/oleObject156.bin"/><Relationship Id="rId30" Type="http://schemas.openxmlformats.org/officeDocument/2006/relationships/oleObject" Target="../embeddings/oleObject168.bin"/><Relationship Id="rId31" Type="http://schemas.openxmlformats.org/officeDocument/2006/relationships/image" Target="../media/image90.emf"/><Relationship Id="rId32" Type="http://schemas.openxmlformats.org/officeDocument/2006/relationships/image" Target="../media/image82.png"/><Relationship Id="rId9" Type="http://schemas.openxmlformats.org/officeDocument/2006/relationships/oleObject" Target="../embeddings/oleObject158.bin"/><Relationship Id="rId6" Type="http://schemas.openxmlformats.org/officeDocument/2006/relationships/image" Target="../media/image58.emf"/><Relationship Id="rId7" Type="http://schemas.openxmlformats.org/officeDocument/2006/relationships/oleObject" Target="../embeddings/oleObject157.bin"/><Relationship Id="rId8" Type="http://schemas.openxmlformats.org/officeDocument/2006/relationships/image" Target="../media/image59.emf"/><Relationship Id="rId33" Type="http://schemas.openxmlformats.org/officeDocument/2006/relationships/image" Target="../media/image88.png"/><Relationship Id="rId34" Type="http://schemas.openxmlformats.org/officeDocument/2006/relationships/image" Target="../media/image89.png"/><Relationship Id="rId35" Type="http://schemas.microsoft.com/office/2007/relationships/hdphoto" Target="../media/hdphoto2.wdp"/><Relationship Id="rId36" Type="http://schemas.openxmlformats.org/officeDocument/2006/relationships/oleObject" Target="../embeddings/oleObject169.bin"/><Relationship Id="rId10" Type="http://schemas.openxmlformats.org/officeDocument/2006/relationships/image" Target="../media/image60.emf"/><Relationship Id="rId11" Type="http://schemas.openxmlformats.org/officeDocument/2006/relationships/oleObject" Target="../embeddings/oleObject159.bin"/><Relationship Id="rId12" Type="http://schemas.openxmlformats.org/officeDocument/2006/relationships/image" Target="../media/image61.emf"/><Relationship Id="rId13" Type="http://schemas.openxmlformats.org/officeDocument/2006/relationships/oleObject" Target="../embeddings/oleObject160.bin"/><Relationship Id="rId14" Type="http://schemas.openxmlformats.org/officeDocument/2006/relationships/image" Target="../media/image62.emf"/><Relationship Id="rId15" Type="http://schemas.openxmlformats.org/officeDocument/2006/relationships/oleObject" Target="../embeddings/oleObject161.bin"/><Relationship Id="rId16" Type="http://schemas.openxmlformats.org/officeDocument/2006/relationships/image" Target="../media/image64.emf"/><Relationship Id="rId17" Type="http://schemas.openxmlformats.org/officeDocument/2006/relationships/oleObject" Target="../embeddings/oleObject162.bin"/><Relationship Id="rId18" Type="http://schemas.openxmlformats.org/officeDocument/2006/relationships/image" Target="../media/image65.emf"/><Relationship Id="rId19" Type="http://schemas.openxmlformats.org/officeDocument/2006/relationships/oleObject" Target="../embeddings/oleObject163.bin"/><Relationship Id="rId37" Type="http://schemas.openxmlformats.org/officeDocument/2006/relationships/oleObject" Target="../embeddings/oleObject170.bin"/><Relationship Id="rId38" Type="http://schemas.openxmlformats.org/officeDocument/2006/relationships/image" Target="../media/image87.emf"/><Relationship Id="rId39" Type="http://schemas.openxmlformats.org/officeDocument/2006/relationships/oleObject" Target="../embeddings/oleObject171.bin"/><Relationship Id="rId40" Type="http://schemas.openxmlformats.org/officeDocument/2006/relationships/image" Target="../media/image9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0" Type="http://schemas.openxmlformats.org/officeDocument/2006/relationships/image" Target="../media/image91.emf"/><Relationship Id="rId21" Type="http://schemas.openxmlformats.org/officeDocument/2006/relationships/oleObject" Target="../embeddings/oleObject178.bin"/><Relationship Id="rId22" Type="http://schemas.openxmlformats.org/officeDocument/2006/relationships/image" Target="../media/image58.emf"/><Relationship Id="rId23" Type="http://schemas.openxmlformats.org/officeDocument/2006/relationships/oleObject" Target="../embeddings/oleObject179.bin"/><Relationship Id="rId24" Type="http://schemas.openxmlformats.org/officeDocument/2006/relationships/image" Target="../media/image59.emf"/><Relationship Id="rId25" Type="http://schemas.openxmlformats.org/officeDocument/2006/relationships/oleObject" Target="../embeddings/oleObject180.bin"/><Relationship Id="rId26" Type="http://schemas.openxmlformats.org/officeDocument/2006/relationships/image" Target="../media/image60.emf"/><Relationship Id="rId27" Type="http://schemas.openxmlformats.org/officeDocument/2006/relationships/oleObject" Target="../embeddings/oleObject181.bin"/><Relationship Id="rId28" Type="http://schemas.openxmlformats.org/officeDocument/2006/relationships/image" Target="../media/image61.emf"/><Relationship Id="rId29" Type="http://schemas.openxmlformats.org/officeDocument/2006/relationships/oleObject" Target="../embeddings/oleObject182.bin"/><Relationship Id="rId1" Type="http://schemas.openxmlformats.org/officeDocument/2006/relationships/vmlDrawing" Target="../drawings/vmlDrawing22.vml"/><Relationship Id="rId2" Type="http://schemas.openxmlformats.org/officeDocument/2006/relationships/slideLayout" Target="../slideLayouts/slideLayout2.xml"/><Relationship Id="rId3" Type="http://schemas.openxmlformats.org/officeDocument/2006/relationships/notesSlide" Target="../notesSlides/notesSlide40.xml"/><Relationship Id="rId4" Type="http://schemas.openxmlformats.org/officeDocument/2006/relationships/image" Target="../media/image69.png"/><Relationship Id="rId5" Type="http://schemas.openxmlformats.org/officeDocument/2006/relationships/oleObject" Target="../embeddings/oleObject172.bin"/><Relationship Id="rId30" Type="http://schemas.openxmlformats.org/officeDocument/2006/relationships/image" Target="../media/image62.emf"/><Relationship Id="rId31" Type="http://schemas.openxmlformats.org/officeDocument/2006/relationships/oleObject" Target="../embeddings/oleObject183.bin"/><Relationship Id="rId32" Type="http://schemas.openxmlformats.org/officeDocument/2006/relationships/image" Target="../media/image64.emf"/><Relationship Id="rId9" Type="http://schemas.openxmlformats.org/officeDocument/2006/relationships/image" Target="../media/image80.emf"/><Relationship Id="rId6" Type="http://schemas.openxmlformats.org/officeDocument/2006/relationships/image" Target="../media/image83.emf"/><Relationship Id="rId7" Type="http://schemas.openxmlformats.org/officeDocument/2006/relationships/image" Target="../media/image81.png"/><Relationship Id="rId8" Type="http://schemas.openxmlformats.org/officeDocument/2006/relationships/oleObject" Target="../embeddings/oleObject173.bin"/><Relationship Id="rId33" Type="http://schemas.openxmlformats.org/officeDocument/2006/relationships/oleObject" Target="../embeddings/oleObject184.bin"/><Relationship Id="rId34" Type="http://schemas.openxmlformats.org/officeDocument/2006/relationships/image" Target="../media/image65.emf"/><Relationship Id="rId35" Type="http://schemas.openxmlformats.org/officeDocument/2006/relationships/oleObject" Target="../embeddings/oleObject185.bin"/><Relationship Id="rId36" Type="http://schemas.openxmlformats.org/officeDocument/2006/relationships/image" Target="../media/image66.emf"/><Relationship Id="rId10" Type="http://schemas.openxmlformats.org/officeDocument/2006/relationships/oleObject" Target="../embeddings/oleObject174.bin"/><Relationship Id="rId11" Type="http://schemas.openxmlformats.org/officeDocument/2006/relationships/image" Target="../media/image90.emf"/><Relationship Id="rId12" Type="http://schemas.openxmlformats.org/officeDocument/2006/relationships/image" Target="../media/image82.png"/><Relationship Id="rId13" Type="http://schemas.openxmlformats.org/officeDocument/2006/relationships/image" Target="../media/image88.png"/><Relationship Id="rId14" Type="http://schemas.openxmlformats.org/officeDocument/2006/relationships/image" Target="../media/image89.png"/><Relationship Id="rId15" Type="http://schemas.microsoft.com/office/2007/relationships/hdphoto" Target="../media/hdphoto3.wdp"/><Relationship Id="rId16" Type="http://schemas.openxmlformats.org/officeDocument/2006/relationships/oleObject" Target="../embeddings/oleObject175.bin"/><Relationship Id="rId17" Type="http://schemas.openxmlformats.org/officeDocument/2006/relationships/oleObject" Target="../embeddings/oleObject176.bin"/><Relationship Id="rId18" Type="http://schemas.openxmlformats.org/officeDocument/2006/relationships/image" Target="../media/image87.emf"/><Relationship Id="rId19" Type="http://schemas.openxmlformats.org/officeDocument/2006/relationships/oleObject" Target="../embeddings/oleObject177.bin"/><Relationship Id="rId37" Type="http://schemas.openxmlformats.org/officeDocument/2006/relationships/oleObject" Target="../embeddings/oleObject186.bin"/><Relationship Id="rId38" Type="http://schemas.openxmlformats.org/officeDocument/2006/relationships/image" Target="../media/image67.emf"/><Relationship Id="rId39" Type="http://schemas.openxmlformats.org/officeDocument/2006/relationships/oleObject" Target="../embeddings/oleObject187.bin"/><Relationship Id="rId40" Type="http://schemas.openxmlformats.org/officeDocument/2006/relationships/image" Target="../media/image68.emf"/></Relationships>
</file>

<file path=ppt/slides/_rels/slide41.xml.rels><?xml version="1.0" encoding="UTF-8" standalone="yes"?>
<Relationships xmlns="http://schemas.openxmlformats.org/package/2006/relationships"><Relationship Id="rId9" Type="http://schemas.openxmlformats.org/officeDocument/2006/relationships/image" Target="../media/image80.emf"/><Relationship Id="rId20" Type="http://schemas.openxmlformats.org/officeDocument/2006/relationships/oleObject" Target="../embeddings/oleObject193.bin"/><Relationship Id="rId21" Type="http://schemas.openxmlformats.org/officeDocument/2006/relationships/image" Target="../media/image92.emf"/><Relationship Id="rId22" Type="http://schemas.openxmlformats.org/officeDocument/2006/relationships/oleObject" Target="../embeddings/oleObject194.bin"/><Relationship Id="rId23" Type="http://schemas.openxmlformats.org/officeDocument/2006/relationships/image" Target="../media/image93.emf"/><Relationship Id="rId10" Type="http://schemas.openxmlformats.org/officeDocument/2006/relationships/image" Target="../media/image82.png"/><Relationship Id="rId11" Type="http://schemas.openxmlformats.org/officeDocument/2006/relationships/image" Target="../media/image88.png"/><Relationship Id="rId12" Type="http://schemas.openxmlformats.org/officeDocument/2006/relationships/image" Target="../media/image89.png"/><Relationship Id="rId13" Type="http://schemas.microsoft.com/office/2007/relationships/hdphoto" Target="../media/hdphoto2.wdp"/><Relationship Id="rId14" Type="http://schemas.openxmlformats.org/officeDocument/2006/relationships/oleObject" Target="../embeddings/oleObject190.bin"/><Relationship Id="rId15" Type="http://schemas.openxmlformats.org/officeDocument/2006/relationships/oleObject" Target="../embeddings/oleObject191.bin"/><Relationship Id="rId16" Type="http://schemas.openxmlformats.org/officeDocument/2006/relationships/image" Target="../media/image87.emf"/><Relationship Id="rId17" Type="http://schemas.openxmlformats.org/officeDocument/2006/relationships/oleObject" Target="../embeddings/oleObject192.bin"/><Relationship Id="rId18" Type="http://schemas.openxmlformats.org/officeDocument/2006/relationships/image" Target="../media/image59.emf"/><Relationship Id="rId19" Type="http://schemas.openxmlformats.org/officeDocument/2006/relationships/image" Target="../media/image94.png"/><Relationship Id="rId1" Type="http://schemas.openxmlformats.org/officeDocument/2006/relationships/vmlDrawing" Target="../drawings/vmlDrawing23.vml"/><Relationship Id="rId2" Type="http://schemas.openxmlformats.org/officeDocument/2006/relationships/slideLayout" Target="../slideLayouts/slideLayout2.xml"/><Relationship Id="rId3" Type="http://schemas.openxmlformats.org/officeDocument/2006/relationships/notesSlide" Target="../notesSlides/notesSlide41.xml"/><Relationship Id="rId4" Type="http://schemas.openxmlformats.org/officeDocument/2006/relationships/image" Target="../media/image69.png"/><Relationship Id="rId5" Type="http://schemas.openxmlformats.org/officeDocument/2006/relationships/oleObject" Target="../embeddings/oleObject188.bin"/><Relationship Id="rId6" Type="http://schemas.openxmlformats.org/officeDocument/2006/relationships/image" Target="../media/image83.emf"/><Relationship Id="rId7" Type="http://schemas.openxmlformats.org/officeDocument/2006/relationships/image" Target="../media/image81.png"/><Relationship Id="rId8" Type="http://schemas.openxmlformats.org/officeDocument/2006/relationships/oleObject" Target="../embeddings/oleObject189.bin"/></Relationships>
</file>

<file path=ppt/slides/_rels/slide42.xml.rels><?xml version="1.0" encoding="UTF-8" standalone="yes"?>
<Relationships xmlns="http://schemas.openxmlformats.org/package/2006/relationships"><Relationship Id="rId9" Type="http://schemas.openxmlformats.org/officeDocument/2006/relationships/image" Target="../media/image95.emf"/><Relationship Id="rId20" Type="http://schemas.openxmlformats.org/officeDocument/2006/relationships/oleObject" Target="../embeddings/oleObject200.bin"/><Relationship Id="rId21" Type="http://schemas.openxmlformats.org/officeDocument/2006/relationships/image" Target="../media/image92.emf"/><Relationship Id="rId22" Type="http://schemas.openxmlformats.org/officeDocument/2006/relationships/oleObject" Target="../embeddings/oleObject201.bin"/><Relationship Id="rId23" Type="http://schemas.openxmlformats.org/officeDocument/2006/relationships/image" Target="../media/image97.emf"/><Relationship Id="rId10" Type="http://schemas.openxmlformats.org/officeDocument/2006/relationships/oleObject" Target="../embeddings/oleObject197.bin"/><Relationship Id="rId11" Type="http://schemas.openxmlformats.org/officeDocument/2006/relationships/image" Target="../media/image90.emf"/><Relationship Id="rId12" Type="http://schemas.openxmlformats.org/officeDocument/2006/relationships/image" Target="../media/image88.png"/><Relationship Id="rId13" Type="http://schemas.openxmlformats.org/officeDocument/2006/relationships/image" Target="../media/image89.png"/><Relationship Id="rId14" Type="http://schemas.microsoft.com/office/2007/relationships/hdphoto" Target="../media/hdphoto2.wdp"/><Relationship Id="rId15" Type="http://schemas.openxmlformats.org/officeDocument/2006/relationships/oleObject" Target="../embeddings/oleObject198.bin"/><Relationship Id="rId16" Type="http://schemas.openxmlformats.org/officeDocument/2006/relationships/oleObject" Target="../embeddings/oleObject199.bin"/><Relationship Id="rId17" Type="http://schemas.openxmlformats.org/officeDocument/2006/relationships/image" Target="../media/image96.emf"/><Relationship Id="rId18" Type="http://schemas.openxmlformats.org/officeDocument/2006/relationships/image" Target="../media/image82.png"/><Relationship Id="rId19" Type="http://schemas.openxmlformats.org/officeDocument/2006/relationships/image" Target="../media/image94.png"/><Relationship Id="rId1" Type="http://schemas.openxmlformats.org/officeDocument/2006/relationships/vmlDrawing" Target="../drawings/vmlDrawing24.vml"/><Relationship Id="rId2" Type="http://schemas.openxmlformats.org/officeDocument/2006/relationships/slideLayout" Target="../slideLayouts/slideLayout2.xml"/><Relationship Id="rId3" Type="http://schemas.openxmlformats.org/officeDocument/2006/relationships/notesSlide" Target="../notesSlides/notesSlide42.xml"/><Relationship Id="rId4" Type="http://schemas.openxmlformats.org/officeDocument/2006/relationships/image" Target="../media/image69.png"/><Relationship Id="rId5" Type="http://schemas.openxmlformats.org/officeDocument/2006/relationships/oleObject" Target="../embeddings/oleObject195.bin"/><Relationship Id="rId6" Type="http://schemas.openxmlformats.org/officeDocument/2006/relationships/image" Target="../media/image83.emf"/><Relationship Id="rId7" Type="http://schemas.openxmlformats.org/officeDocument/2006/relationships/image" Target="../media/image81.png"/><Relationship Id="rId8" Type="http://schemas.openxmlformats.org/officeDocument/2006/relationships/oleObject" Target="../embeddings/oleObject196.bin"/></Relationships>
</file>

<file path=ppt/slides/_rels/slide43.xml.rels><?xml version="1.0" encoding="UTF-8" standalone="yes"?>
<Relationships xmlns="http://schemas.openxmlformats.org/package/2006/relationships"><Relationship Id="rId20" Type="http://schemas.openxmlformats.org/officeDocument/2006/relationships/image" Target="../media/image100.emf"/><Relationship Id="rId21" Type="http://schemas.openxmlformats.org/officeDocument/2006/relationships/oleObject" Target="../embeddings/oleObject209.bin"/><Relationship Id="rId22" Type="http://schemas.openxmlformats.org/officeDocument/2006/relationships/image" Target="../media/image75.emf"/><Relationship Id="rId23" Type="http://schemas.openxmlformats.org/officeDocument/2006/relationships/oleObject" Target="../embeddings/oleObject210.bin"/><Relationship Id="rId24" Type="http://schemas.openxmlformats.org/officeDocument/2006/relationships/image" Target="../media/image61.emf"/><Relationship Id="rId25" Type="http://schemas.openxmlformats.org/officeDocument/2006/relationships/oleObject" Target="../embeddings/oleObject211.bin"/><Relationship Id="rId26" Type="http://schemas.openxmlformats.org/officeDocument/2006/relationships/image" Target="../media/image76.emf"/><Relationship Id="rId27" Type="http://schemas.openxmlformats.org/officeDocument/2006/relationships/oleObject" Target="../embeddings/oleObject212.bin"/><Relationship Id="rId28" Type="http://schemas.openxmlformats.org/officeDocument/2006/relationships/image" Target="../media/image78.emf"/><Relationship Id="rId29" Type="http://schemas.openxmlformats.org/officeDocument/2006/relationships/oleObject" Target="../embeddings/oleObject213.bin"/><Relationship Id="rId1" Type="http://schemas.openxmlformats.org/officeDocument/2006/relationships/vmlDrawing" Target="../drawings/vmlDrawing25.vml"/><Relationship Id="rId2" Type="http://schemas.openxmlformats.org/officeDocument/2006/relationships/slideLayout" Target="../slideLayouts/slideLayout2.xml"/><Relationship Id="rId3" Type="http://schemas.openxmlformats.org/officeDocument/2006/relationships/notesSlide" Target="../notesSlides/notesSlide43.xml"/><Relationship Id="rId4" Type="http://schemas.openxmlformats.org/officeDocument/2006/relationships/image" Target="../media/image69.png"/><Relationship Id="rId5" Type="http://schemas.openxmlformats.org/officeDocument/2006/relationships/oleObject" Target="../embeddings/oleObject202.bin"/><Relationship Id="rId30" Type="http://schemas.openxmlformats.org/officeDocument/2006/relationships/image" Target="../media/image65.emf"/><Relationship Id="rId31" Type="http://schemas.openxmlformats.org/officeDocument/2006/relationships/oleObject" Target="../embeddings/oleObject214.bin"/><Relationship Id="rId32" Type="http://schemas.openxmlformats.org/officeDocument/2006/relationships/image" Target="../media/image66.emf"/><Relationship Id="rId9" Type="http://schemas.openxmlformats.org/officeDocument/2006/relationships/image" Target="../media/image98.emf"/><Relationship Id="rId6" Type="http://schemas.openxmlformats.org/officeDocument/2006/relationships/image" Target="../media/image83.emf"/><Relationship Id="rId7" Type="http://schemas.openxmlformats.org/officeDocument/2006/relationships/image" Target="../media/image81.png"/><Relationship Id="rId8" Type="http://schemas.openxmlformats.org/officeDocument/2006/relationships/oleObject" Target="../embeddings/oleObject203.bin"/><Relationship Id="rId33" Type="http://schemas.openxmlformats.org/officeDocument/2006/relationships/oleObject" Target="../embeddings/oleObject215.bin"/><Relationship Id="rId34" Type="http://schemas.openxmlformats.org/officeDocument/2006/relationships/image" Target="../media/image67.emf"/><Relationship Id="rId35" Type="http://schemas.openxmlformats.org/officeDocument/2006/relationships/oleObject" Target="../embeddings/oleObject216.bin"/><Relationship Id="rId36" Type="http://schemas.openxmlformats.org/officeDocument/2006/relationships/image" Target="../media/image68.emf"/><Relationship Id="rId10" Type="http://schemas.openxmlformats.org/officeDocument/2006/relationships/oleObject" Target="../embeddings/oleObject204.bin"/><Relationship Id="rId11" Type="http://schemas.openxmlformats.org/officeDocument/2006/relationships/image" Target="../media/image99.emf"/><Relationship Id="rId12" Type="http://schemas.openxmlformats.org/officeDocument/2006/relationships/image" Target="../media/image88.png"/><Relationship Id="rId13" Type="http://schemas.openxmlformats.org/officeDocument/2006/relationships/oleObject" Target="../embeddings/oleObject205.bin"/><Relationship Id="rId14" Type="http://schemas.openxmlformats.org/officeDocument/2006/relationships/oleObject" Target="../embeddings/oleObject206.bin"/><Relationship Id="rId15" Type="http://schemas.openxmlformats.org/officeDocument/2006/relationships/image" Target="../media/image96.emf"/><Relationship Id="rId16" Type="http://schemas.openxmlformats.org/officeDocument/2006/relationships/image" Target="../media/image82.png"/><Relationship Id="rId17" Type="http://schemas.openxmlformats.org/officeDocument/2006/relationships/oleObject" Target="../embeddings/oleObject207.bin"/><Relationship Id="rId18" Type="http://schemas.openxmlformats.org/officeDocument/2006/relationships/image" Target="../media/image73.emf"/><Relationship Id="rId19" Type="http://schemas.openxmlformats.org/officeDocument/2006/relationships/oleObject" Target="../embeddings/oleObject208.bin"/><Relationship Id="rId37" Type="http://schemas.openxmlformats.org/officeDocument/2006/relationships/oleObject" Target="../embeddings/oleObject217.bin"/><Relationship Id="rId38" Type="http://schemas.openxmlformats.org/officeDocument/2006/relationships/image" Target="../media/image86.emf"/></Relationships>
</file>

<file path=ppt/slides/_rels/slide44.xml.rels><?xml version="1.0" encoding="UTF-8" standalone="yes"?>
<Relationships xmlns="http://schemas.openxmlformats.org/package/2006/relationships"><Relationship Id="rId9" Type="http://schemas.openxmlformats.org/officeDocument/2006/relationships/image" Target="../media/image98.emf"/><Relationship Id="rId20" Type="http://schemas.openxmlformats.org/officeDocument/2006/relationships/image" Target="../media/image86.emf"/><Relationship Id="rId10" Type="http://schemas.openxmlformats.org/officeDocument/2006/relationships/oleObject" Target="../embeddings/oleObject220.bin"/><Relationship Id="rId11" Type="http://schemas.openxmlformats.org/officeDocument/2006/relationships/image" Target="../media/image99.emf"/><Relationship Id="rId12" Type="http://schemas.openxmlformats.org/officeDocument/2006/relationships/image" Target="../media/image88.png"/><Relationship Id="rId13" Type="http://schemas.openxmlformats.org/officeDocument/2006/relationships/oleObject" Target="../embeddings/oleObject221.bin"/><Relationship Id="rId14" Type="http://schemas.openxmlformats.org/officeDocument/2006/relationships/oleObject" Target="../embeddings/oleObject222.bin"/><Relationship Id="rId15" Type="http://schemas.openxmlformats.org/officeDocument/2006/relationships/image" Target="../media/image96.emf"/><Relationship Id="rId16" Type="http://schemas.openxmlformats.org/officeDocument/2006/relationships/image" Target="../media/image82.png"/><Relationship Id="rId17" Type="http://schemas.openxmlformats.org/officeDocument/2006/relationships/oleObject" Target="../embeddings/oleObject223.bin"/><Relationship Id="rId18" Type="http://schemas.openxmlformats.org/officeDocument/2006/relationships/image" Target="../media/image101.emf"/><Relationship Id="rId19" Type="http://schemas.openxmlformats.org/officeDocument/2006/relationships/oleObject" Target="../embeddings/oleObject224.bin"/><Relationship Id="rId1" Type="http://schemas.openxmlformats.org/officeDocument/2006/relationships/vmlDrawing" Target="../drawings/vmlDrawing26.vml"/><Relationship Id="rId2" Type="http://schemas.openxmlformats.org/officeDocument/2006/relationships/slideLayout" Target="../slideLayouts/slideLayout2.xml"/><Relationship Id="rId3" Type="http://schemas.openxmlformats.org/officeDocument/2006/relationships/notesSlide" Target="../notesSlides/notesSlide44.xml"/><Relationship Id="rId4" Type="http://schemas.openxmlformats.org/officeDocument/2006/relationships/image" Target="../media/image69.png"/><Relationship Id="rId5" Type="http://schemas.openxmlformats.org/officeDocument/2006/relationships/oleObject" Target="../embeddings/oleObject218.bin"/><Relationship Id="rId6" Type="http://schemas.openxmlformats.org/officeDocument/2006/relationships/image" Target="../media/image83.emf"/><Relationship Id="rId7" Type="http://schemas.openxmlformats.org/officeDocument/2006/relationships/image" Target="../media/image81.png"/><Relationship Id="rId8" Type="http://schemas.openxmlformats.org/officeDocument/2006/relationships/oleObject" Target="../embeddings/oleObject219.bin"/></Relationships>
</file>

<file path=ppt/slides/_rels/slide45.xml.rels><?xml version="1.0" encoding="UTF-8" standalone="yes"?>
<Relationships xmlns="http://schemas.openxmlformats.org/package/2006/relationships"><Relationship Id="rId9" Type="http://schemas.openxmlformats.org/officeDocument/2006/relationships/image" Target="../media/image98.emf"/><Relationship Id="rId20" Type="http://schemas.openxmlformats.org/officeDocument/2006/relationships/image" Target="../media/image89.png"/><Relationship Id="rId21" Type="http://schemas.microsoft.com/office/2007/relationships/hdphoto" Target="../media/hdphoto4.wdp"/><Relationship Id="rId10" Type="http://schemas.openxmlformats.org/officeDocument/2006/relationships/image" Target="../media/image88.png"/><Relationship Id="rId11" Type="http://schemas.openxmlformats.org/officeDocument/2006/relationships/oleObject" Target="../embeddings/oleObject227.bin"/><Relationship Id="rId12" Type="http://schemas.openxmlformats.org/officeDocument/2006/relationships/oleObject" Target="../embeddings/oleObject228.bin"/><Relationship Id="rId13" Type="http://schemas.openxmlformats.org/officeDocument/2006/relationships/image" Target="../media/image96.emf"/><Relationship Id="rId14" Type="http://schemas.openxmlformats.org/officeDocument/2006/relationships/image" Target="../media/image82.png"/><Relationship Id="rId15" Type="http://schemas.openxmlformats.org/officeDocument/2006/relationships/image" Target="../media/image94.png"/><Relationship Id="rId16" Type="http://schemas.openxmlformats.org/officeDocument/2006/relationships/oleObject" Target="../embeddings/oleObject229.bin"/><Relationship Id="rId17" Type="http://schemas.openxmlformats.org/officeDocument/2006/relationships/image" Target="../media/image102.emf"/><Relationship Id="rId18" Type="http://schemas.openxmlformats.org/officeDocument/2006/relationships/oleObject" Target="../embeddings/oleObject230.bin"/><Relationship Id="rId19" Type="http://schemas.openxmlformats.org/officeDocument/2006/relationships/image" Target="../media/image103.emf"/><Relationship Id="rId1" Type="http://schemas.openxmlformats.org/officeDocument/2006/relationships/vmlDrawing" Target="../drawings/vmlDrawing27.vml"/><Relationship Id="rId2" Type="http://schemas.openxmlformats.org/officeDocument/2006/relationships/slideLayout" Target="../slideLayouts/slideLayout2.xml"/><Relationship Id="rId3" Type="http://schemas.openxmlformats.org/officeDocument/2006/relationships/notesSlide" Target="../notesSlides/notesSlide45.xml"/><Relationship Id="rId4" Type="http://schemas.openxmlformats.org/officeDocument/2006/relationships/image" Target="../media/image69.png"/><Relationship Id="rId5" Type="http://schemas.openxmlformats.org/officeDocument/2006/relationships/oleObject" Target="../embeddings/oleObject225.bin"/><Relationship Id="rId6" Type="http://schemas.openxmlformats.org/officeDocument/2006/relationships/image" Target="../media/image83.emf"/><Relationship Id="rId7" Type="http://schemas.openxmlformats.org/officeDocument/2006/relationships/image" Target="../media/image81.png"/><Relationship Id="rId8" Type="http://schemas.openxmlformats.org/officeDocument/2006/relationships/oleObject" Target="../embeddings/oleObject226.bin"/></Relationships>
</file>

<file path=ppt/slides/_rels/slide46.xml.rels><?xml version="1.0" encoding="UTF-8" standalone="yes"?>
<Relationships xmlns="http://schemas.openxmlformats.org/package/2006/relationships"><Relationship Id="rId9" Type="http://schemas.openxmlformats.org/officeDocument/2006/relationships/image" Target="../media/image98.emf"/><Relationship Id="rId20" Type="http://schemas.openxmlformats.org/officeDocument/2006/relationships/oleObject" Target="../embeddings/oleObject236.bin"/><Relationship Id="rId21" Type="http://schemas.openxmlformats.org/officeDocument/2006/relationships/image" Target="../media/image92.emf"/><Relationship Id="rId22" Type="http://schemas.openxmlformats.org/officeDocument/2006/relationships/oleObject" Target="../embeddings/oleObject237.bin"/><Relationship Id="rId23" Type="http://schemas.openxmlformats.org/officeDocument/2006/relationships/image" Target="../media/image105.emf"/><Relationship Id="rId10" Type="http://schemas.openxmlformats.org/officeDocument/2006/relationships/image" Target="../media/image82.png"/><Relationship Id="rId11" Type="http://schemas.openxmlformats.org/officeDocument/2006/relationships/oleObject" Target="../embeddings/oleObject233.bin"/><Relationship Id="rId12" Type="http://schemas.openxmlformats.org/officeDocument/2006/relationships/image" Target="../media/image104.emf"/><Relationship Id="rId13" Type="http://schemas.openxmlformats.org/officeDocument/2006/relationships/image" Target="../media/image88.png"/><Relationship Id="rId14" Type="http://schemas.openxmlformats.org/officeDocument/2006/relationships/image" Target="../media/image89.png"/><Relationship Id="rId15" Type="http://schemas.microsoft.com/office/2007/relationships/hdphoto" Target="../media/hdphoto2.wdp"/><Relationship Id="rId16" Type="http://schemas.openxmlformats.org/officeDocument/2006/relationships/oleObject" Target="../embeddings/oleObject234.bin"/><Relationship Id="rId17" Type="http://schemas.openxmlformats.org/officeDocument/2006/relationships/oleObject" Target="../embeddings/oleObject235.bin"/><Relationship Id="rId18" Type="http://schemas.openxmlformats.org/officeDocument/2006/relationships/image" Target="../media/image87.emf"/><Relationship Id="rId19" Type="http://schemas.openxmlformats.org/officeDocument/2006/relationships/image" Target="../media/image94.png"/><Relationship Id="rId1" Type="http://schemas.openxmlformats.org/officeDocument/2006/relationships/vmlDrawing" Target="../drawings/vmlDrawing28.vml"/><Relationship Id="rId2" Type="http://schemas.openxmlformats.org/officeDocument/2006/relationships/slideLayout" Target="../slideLayouts/slideLayout2.xml"/><Relationship Id="rId3" Type="http://schemas.openxmlformats.org/officeDocument/2006/relationships/notesSlide" Target="../notesSlides/notesSlide46.xml"/><Relationship Id="rId4" Type="http://schemas.openxmlformats.org/officeDocument/2006/relationships/image" Target="../media/image69.png"/><Relationship Id="rId5" Type="http://schemas.openxmlformats.org/officeDocument/2006/relationships/oleObject" Target="../embeddings/oleObject231.bin"/><Relationship Id="rId6" Type="http://schemas.openxmlformats.org/officeDocument/2006/relationships/image" Target="../media/image83.emf"/><Relationship Id="rId7" Type="http://schemas.openxmlformats.org/officeDocument/2006/relationships/image" Target="../media/image81.png"/><Relationship Id="rId8" Type="http://schemas.openxmlformats.org/officeDocument/2006/relationships/oleObject" Target="../embeddings/oleObject232.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238.bin"/><Relationship Id="rId5" Type="http://schemas.openxmlformats.org/officeDocument/2006/relationships/image" Target="../media/image14.emf"/><Relationship Id="rId6" Type="http://schemas.openxmlformats.org/officeDocument/2006/relationships/oleObject" Target="../embeddings/oleObject239.bin"/><Relationship Id="rId7" Type="http://schemas.openxmlformats.org/officeDocument/2006/relationships/image" Target="../media/image15.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111.png"/><Relationship Id="rId5" Type="http://schemas.openxmlformats.org/officeDocument/2006/relationships/oleObject" Target="../embeddings/oleObject240.bin"/><Relationship Id="rId6" Type="http://schemas.openxmlformats.org/officeDocument/2006/relationships/image" Target="../media/image110.emf"/><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241.bin"/><Relationship Id="rId5" Type="http://schemas.openxmlformats.org/officeDocument/2006/relationships/image" Target="../media/image112.emf"/><Relationship Id="rId6" Type="http://schemas.openxmlformats.org/officeDocument/2006/relationships/oleObject" Target="../embeddings/oleObject242.bin"/><Relationship Id="rId7" Type="http://schemas.openxmlformats.org/officeDocument/2006/relationships/image" Target="../media/image113.emf"/><Relationship Id="rId8" Type="http://schemas.openxmlformats.org/officeDocument/2006/relationships/oleObject" Target="../embeddings/oleObject243.bin"/><Relationship Id="rId9" Type="http://schemas.openxmlformats.org/officeDocument/2006/relationships/image" Target="../media/image51.emf"/><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116.png"/><Relationship Id="rId5" Type="http://schemas.openxmlformats.org/officeDocument/2006/relationships/oleObject" Target="../embeddings/oleObject244.bin"/><Relationship Id="rId6" Type="http://schemas.openxmlformats.org/officeDocument/2006/relationships/image" Target="../media/image114.emf"/><Relationship Id="rId7" Type="http://schemas.openxmlformats.org/officeDocument/2006/relationships/oleObject" Target="../embeddings/oleObject245.bin"/><Relationship Id="rId8" Type="http://schemas.openxmlformats.org/officeDocument/2006/relationships/image" Target="../media/image115.emf"/><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1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jp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9" Type="http://schemas.openxmlformats.org/officeDocument/2006/relationships/image" Target="../media/image52.emf"/><Relationship Id="rId20" Type="http://schemas.openxmlformats.org/officeDocument/2006/relationships/oleObject" Target="../embeddings/oleObject256.bin"/><Relationship Id="rId21" Type="http://schemas.openxmlformats.org/officeDocument/2006/relationships/oleObject" Target="../embeddings/oleObject257.bin"/><Relationship Id="rId10" Type="http://schemas.openxmlformats.org/officeDocument/2006/relationships/oleObject" Target="../embeddings/oleObject249.bin"/><Relationship Id="rId11" Type="http://schemas.openxmlformats.org/officeDocument/2006/relationships/image" Target="../media/image53.emf"/><Relationship Id="rId12" Type="http://schemas.openxmlformats.org/officeDocument/2006/relationships/oleObject" Target="../embeddings/oleObject250.bin"/><Relationship Id="rId13" Type="http://schemas.openxmlformats.org/officeDocument/2006/relationships/oleObject" Target="../embeddings/oleObject251.bin"/><Relationship Id="rId14" Type="http://schemas.openxmlformats.org/officeDocument/2006/relationships/oleObject" Target="../embeddings/oleObject252.bin"/><Relationship Id="rId15" Type="http://schemas.openxmlformats.org/officeDocument/2006/relationships/oleObject" Target="../embeddings/oleObject253.bin"/><Relationship Id="rId16" Type="http://schemas.openxmlformats.org/officeDocument/2006/relationships/image" Target="../media/image120.emf"/><Relationship Id="rId17" Type="http://schemas.openxmlformats.org/officeDocument/2006/relationships/oleObject" Target="../embeddings/oleObject254.bin"/><Relationship Id="rId18" Type="http://schemas.openxmlformats.org/officeDocument/2006/relationships/image" Target="../media/image121.emf"/><Relationship Id="rId19" Type="http://schemas.openxmlformats.org/officeDocument/2006/relationships/oleObject" Target="../embeddings/oleObject255.bin"/><Relationship Id="rId1" Type="http://schemas.openxmlformats.org/officeDocument/2006/relationships/vmlDrawing" Target="../drawings/vmlDrawing33.vml"/><Relationship Id="rId2" Type="http://schemas.openxmlformats.org/officeDocument/2006/relationships/slideLayout" Target="../slideLayouts/slideLayout2.xml"/><Relationship Id="rId3" Type="http://schemas.openxmlformats.org/officeDocument/2006/relationships/notesSlide" Target="../notesSlides/notesSlide64.xml"/><Relationship Id="rId4" Type="http://schemas.openxmlformats.org/officeDocument/2006/relationships/oleObject" Target="../embeddings/oleObject246.bin"/><Relationship Id="rId5" Type="http://schemas.openxmlformats.org/officeDocument/2006/relationships/image" Target="../media/image49.emf"/><Relationship Id="rId6" Type="http://schemas.openxmlformats.org/officeDocument/2006/relationships/oleObject" Target="../embeddings/oleObject247.bin"/><Relationship Id="rId7" Type="http://schemas.openxmlformats.org/officeDocument/2006/relationships/image" Target="../media/image119.emf"/><Relationship Id="rId8" Type="http://schemas.openxmlformats.org/officeDocument/2006/relationships/oleObject" Target="../embeddings/oleObject248.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oleObject" Target="../embeddings/oleObject258.bin"/><Relationship Id="rId5" Type="http://schemas.openxmlformats.org/officeDocument/2006/relationships/image" Target="../media/image122.emf"/><Relationship Id="rId6" Type="http://schemas.openxmlformats.org/officeDocument/2006/relationships/oleObject" Target="../embeddings/oleObject259.bin"/><Relationship Id="rId7" Type="http://schemas.openxmlformats.org/officeDocument/2006/relationships/image" Target="../media/image119.emf"/><Relationship Id="rId8" Type="http://schemas.openxmlformats.org/officeDocument/2006/relationships/oleObject" Target="../embeddings/oleObject260.bin"/><Relationship Id="rId9" Type="http://schemas.openxmlformats.org/officeDocument/2006/relationships/image" Target="../media/image52.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9" Type="http://schemas.openxmlformats.org/officeDocument/2006/relationships/image" Target="../media/image52.emf"/><Relationship Id="rId20" Type="http://schemas.openxmlformats.org/officeDocument/2006/relationships/oleObject" Target="../embeddings/oleObject271.bin"/><Relationship Id="rId21" Type="http://schemas.openxmlformats.org/officeDocument/2006/relationships/oleObject" Target="../embeddings/oleObject272.bin"/><Relationship Id="rId10" Type="http://schemas.openxmlformats.org/officeDocument/2006/relationships/oleObject" Target="../embeddings/oleObject264.bin"/><Relationship Id="rId11" Type="http://schemas.openxmlformats.org/officeDocument/2006/relationships/image" Target="../media/image53.emf"/><Relationship Id="rId12" Type="http://schemas.openxmlformats.org/officeDocument/2006/relationships/oleObject" Target="../embeddings/oleObject265.bin"/><Relationship Id="rId13" Type="http://schemas.openxmlformats.org/officeDocument/2006/relationships/oleObject" Target="../embeddings/oleObject266.bin"/><Relationship Id="rId14" Type="http://schemas.openxmlformats.org/officeDocument/2006/relationships/oleObject" Target="../embeddings/oleObject267.bin"/><Relationship Id="rId15" Type="http://schemas.openxmlformats.org/officeDocument/2006/relationships/oleObject" Target="../embeddings/oleObject268.bin"/><Relationship Id="rId16" Type="http://schemas.openxmlformats.org/officeDocument/2006/relationships/image" Target="../media/image120.emf"/><Relationship Id="rId17" Type="http://schemas.openxmlformats.org/officeDocument/2006/relationships/oleObject" Target="../embeddings/oleObject269.bin"/><Relationship Id="rId18" Type="http://schemas.openxmlformats.org/officeDocument/2006/relationships/image" Target="../media/image121.emf"/><Relationship Id="rId19" Type="http://schemas.openxmlformats.org/officeDocument/2006/relationships/oleObject" Target="../embeddings/oleObject270.bin"/><Relationship Id="rId1" Type="http://schemas.openxmlformats.org/officeDocument/2006/relationships/vmlDrawing" Target="../drawings/vmlDrawing35.vml"/><Relationship Id="rId2" Type="http://schemas.openxmlformats.org/officeDocument/2006/relationships/slideLayout" Target="../slideLayouts/slideLayout2.xml"/><Relationship Id="rId3" Type="http://schemas.openxmlformats.org/officeDocument/2006/relationships/notesSlide" Target="../notesSlides/notesSlide66.xml"/><Relationship Id="rId4" Type="http://schemas.openxmlformats.org/officeDocument/2006/relationships/oleObject" Target="../embeddings/oleObject261.bin"/><Relationship Id="rId5" Type="http://schemas.openxmlformats.org/officeDocument/2006/relationships/image" Target="../media/image49.emf"/><Relationship Id="rId6" Type="http://schemas.openxmlformats.org/officeDocument/2006/relationships/oleObject" Target="../embeddings/oleObject262.bin"/><Relationship Id="rId7" Type="http://schemas.openxmlformats.org/officeDocument/2006/relationships/image" Target="../media/image119.emf"/><Relationship Id="rId8" Type="http://schemas.openxmlformats.org/officeDocument/2006/relationships/oleObject" Target="../embeddings/oleObject263.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oleObject" Target="../embeddings/oleObject273.bin"/><Relationship Id="rId5" Type="http://schemas.openxmlformats.org/officeDocument/2006/relationships/image" Target="../media/image123.emf"/><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14.emf"/><Relationship Id="rId6" Type="http://schemas.openxmlformats.org/officeDocument/2006/relationships/oleObject" Target="../embeddings/oleObject2.bin"/><Relationship Id="rId7"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507306"/>
          </a:xfrm>
          <a:prstGeom prst="rect">
            <a:avLst/>
          </a:prstGeom>
          <a:solidFill>
            <a:srgbClr val="0121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222505" y="5539503"/>
            <a:ext cx="2884221" cy="969496"/>
          </a:xfrm>
          <a:prstGeom prst="rect">
            <a:avLst/>
          </a:prstGeom>
          <a:noFill/>
        </p:spPr>
        <p:txBody>
          <a:bodyPr wrap="square" rtlCol="0">
            <a:spAutoFit/>
          </a:bodyPr>
          <a:lstStyle/>
          <a:p>
            <a:r>
              <a:rPr lang="en-US" dirty="0" smtClean="0">
                <a:solidFill>
                  <a:srgbClr val="000000"/>
                </a:solidFill>
                <a:latin typeface="Neutra Text TF-Book"/>
                <a:cs typeface="Neutra Text TF-Book"/>
              </a:rPr>
              <a:t>@</a:t>
            </a:r>
            <a:r>
              <a:rPr lang="en-US" dirty="0" err="1" smtClean="0">
                <a:solidFill>
                  <a:srgbClr val="000000"/>
                </a:solidFill>
                <a:latin typeface="Neutra Text TF-Book"/>
                <a:cs typeface="Neutra Text TF-Book"/>
              </a:rPr>
              <a:t>niloufar_s</a:t>
            </a:r>
            <a:r>
              <a:rPr lang="en-US" dirty="0" smtClean="0">
                <a:solidFill>
                  <a:srgbClr val="000000"/>
                </a:solidFill>
                <a:latin typeface="Neutra Text TF-Book"/>
                <a:cs typeface="Neutra Text TF-Book"/>
              </a:rPr>
              <a:t/>
            </a:r>
            <a:br>
              <a:rPr lang="en-US" dirty="0" smtClean="0">
                <a:solidFill>
                  <a:srgbClr val="000000"/>
                </a:solidFill>
                <a:latin typeface="Neutra Text TF-Book"/>
                <a:cs typeface="Neutra Text TF-Book"/>
              </a:rPr>
            </a:br>
            <a:r>
              <a:rPr lang="en-US" sz="1950" dirty="0" smtClean="0">
                <a:solidFill>
                  <a:srgbClr val="000000"/>
                </a:solidFill>
                <a:latin typeface="Neutra Text TF-Book"/>
                <a:cs typeface="Neutra Text TF-Book"/>
              </a:rPr>
              <a:t>niloufar@cs.stanford.edu</a:t>
            </a:r>
            <a:r>
              <a:rPr lang="en-US" dirty="0">
                <a:solidFill>
                  <a:srgbClr val="D8CBB4"/>
                </a:solidFill>
                <a:latin typeface="Neutra Text TF-Book"/>
                <a:cs typeface="Neutra Text TF-Book"/>
              </a:rPr>
              <a:t/>
            </a:r>
            <a:br>
              <a:rPr lang="en-US" dirty="0">
                <a:solidFill>
                  <a:srgbClr val="D8CBB4"/>
                </a:solidFill>
                <a:latin typeface="Neutra Text TF-Book"/>
                <a:cs typeface="Neutra Text TF-Book"/>
              </a:rPr>
            </a:br>
            <a:r>
              <a:rPr lang="en-US" sz="1900" b="1" dirty="0" smtClean="0">
                <a:solidFill>
                  <a:srgbClr val="B7141D"/>
                </a:solidFill>
                <a:latin typeface="Neutra Text TF-Book"/>
                <a:cs typeface="Neutra Text TF-Book"/>
              </a:rPr>
              <a:t>STANFORD HCI</a:t>
            </a:r>
          </a:p>
        </p:txBody>
      </p:sp>
      <p:cxnSp>
        <p:nvCxnSpPr>
          <p:cNvPr id="16" name="Straight Connector 15"/>
          <p:cNvCxnSpPr/>
          <p:nvPr/>
        </p:nvCxnSpPr>
        <p:spPr>
          <a:xfrm>
            <a:off x="6222505" y="5632718"/>
            <a:ext cx="0" cy="761287"/>
          </a:xfrm>
          <a:prstGeom prst="line">
            <a:avLst/>
          </a:prstGeom>
          <a:ln w="38100" cmpd="sng">
            <a:solidFill>
              <a:srgbClr val="B7141D"/>
            </a:solidFill>
          </a:ln>
        </p:spPr>
        <p:style>
          <a:lnRef idx="2">
            <a:schemeClr val="accent1"/>
          </a:lnRef>
          <a:fillRef idx="0">
            <a:schemeClr val="accent1"/>
          </a:fillRef>
          <a:effectRef idx="1">
            <a:schemeClr val="accent1"/>
          </a:effectRef>
          <a:fontRef idx="minor">
            <a:schemeClr val="tx1"/>
          </a:fontRef>
        </p:style>
      </p:cxnSp>
      <p:sp>
        <p:nvSpPr>
          <p:cNvPr id="17" name="Subtitle 2"/>
          <p:cNvSpPr txBox="1">
            <a:spLocks/>
          </p:cNvSpPr>
          <p:nvPr/>
        </p:nvSpPr>
        <p:spPr>
          <a:xfrm>
            <a:off x="508617" y="5630892"/>
            <a:ext cx="5553435" cy="976885"/>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sz="2000" dirty="0" smtClean="0">
                <a:latin typeface="Neutra Text TF-Book"/>
                <a:cs typeface="Neutra Text TF-Book"/>
              </a:rPr>
              <a:t>Niloufar Salehi, Andrew McCabe, </a:t>
            </a:r>
            <a:br>
              <a:rPr lang="en-US" sz="2000" dirty="0" smtClean="0">
                <a:latin typeface="Neutra Text TF-Book"/>
                <a:cs typeface="Neutra Text TF-Book"/>
              </a:rPr>
            </a:br>
            <a:r>
              <a:rPr lang="en-US" sz="2000" dirty="0" smtClean="0">
                <a:latin typeface="Neutra Text TF-Book"/>
                <a:cs typeface="Neutra Text TF-Book"/>
              </a:rPr>
              <a:t>Melissa Valentine, </a:t>
            </a:r>
            <a:r>
              <a:rPr lang="en-US" sz="2000" dirty="0">
                <a:latin typeface="Neutra Text TF-Book"/>
                <a:cs typeface="Neutra Text TF-Book"/>
              </a:rPr>
              <a:t>Michael S. Bernstein</a:t>
            </a:r>
            <a:endParaRPr lang="en-US" sz="1600" dirty="0">
              <a:latin typeface="Neutra Text TF-Book"/>
              <a:cs typeface="Neutra Text TF-Book"/>
            </a:endParaRPr>
          </a:p>
        </p:txBody>
      </p:sp>
      <p:sp>
        <p:nvSpPr>
          <p:cNvPr id="4" name="Slide Number Placeholder 3"/>
          <p:cNvSpPr>
            <a:spLocks noGrp="1"/>
          </p:cNvSpPr>
          <p:nvPr>
            <p:ph type="sldNum" sz="quarter" idx="12"/>
          </p:nvPr>
        </p:nvSpPr>
        <p:spPr/>
        <p:txBody>
          <a:bodyPr/>
          <a:lstStyle/>
          <a:p>
            <a:fld id="{258CEDF4-BB38-A642-8FFD-3E27F264E1F5}" type="slidenum">
              <a:rPr lang="en-US" smtClean="0"/>
              <a:t>1</a:t>
            </a:fld>
            <a:endParaRPr lang="en-US" dirty="0"/>
          </a:p>
        </p:txBody>
      </p:sp>
      <p:sp>
        <p:nvSpPr>
          <p:cNvPr id="12" name="Rectangle 11"/>
          <p:cNvSpPr/>
          <p:nvPr/>
        </p:nvSpPr>
        <p:spPr>
          <a:xfrm>
            <a:off x="0" y="6607777"/>
            <a:ext cx="9144000" cy="257723"/>
          </a:xfrm>
          <a:prstGeom prst="rect">
            <a:avLst/>
          </a:prstGeom>
          <a:solidFill>
            <a:srgbClr val="0121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91" t="2048" r="1968" b="1975"/>
          <a:stretch/>
        </p:blipFill>
        <p:spPr>
          <a:xfrm>
            <a:off x="3874413" y="436140"/>
            <a:ext cx="4913577" cy="4541001"/>
          </a:xfrm>
          <a:prstGeom prst="rect">
            <a:avLst/>
          </a:prstGeom>
        </p:spPr>
      </p:pic>
      <p:sp>
        <p:nvSpPr>
          <p:cNvPr id="6" name="Title 1"/>
          <p:cNvSpPr txBox="1">
            <a:spLocks/>
          </p:cNvSpPr>
          <p:nvPr/>
        </p:nvSpPr>
        <p:spPr>
          <a:xfrm>
            <a:off x="329060" y="226970"/>
            <a:ext cx="3797709" cy="727144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bg1"/>
                </a:solidFill>
                <a:latin typeface="Neutra Text-Bold SC"/>
                <a:cs typeface="Neutra Text-Bold SC"/>
              </a:rPr>
              <a:t>huddler: </a:t>
            </a:r>
            <a:r>
              <a:rPr lang="en-US" sz="4000" dirty="0" smtClean="0">
                <a:solidFill>
                  <a:srgbClr val="DDD9CF"/>
                </a:solidFill>
                <a:latin typeface="Neutra Text-Bold SC"/>
                <a:cs typeface="Neutra Text-Bold SC"/>
              </a:rPr>
              <a:t/>
            </a:r>
            <a:br>
              <a:rPr lang="en-US" sz="4000" dirty="0" smtClean="0">
                <a:solidFill>
                  <a:srgbClr val="DDD9CF"/>
                </a:solidFill>
                <a:latin typeface="Neutra Text-Bold SC"/>
                <a:cs typeface="Neutra Text-Bold SC"/>
              </a:rPr>
            </a:br>
            <a:r>
              <a:rPr lang="en-US" sz="4000" dirty="0" smtClean="0">
                <a:solidFill>
                  <a:schemeClr val="bg1">
                    <a:lumMod val="95000"/>
                  </a:schemeClr>
                </a:solidFill>
                <a:latin typeface="Neutra Text-Bold SC"/>
                <a:cs typeface="Neutra Text-Bold SC"/>
              </a:rPr>
              <a:t>convening </a:t>
            </a:r>
            <a:br>
              <a:rPr lang="en-US" sz="4000" dirty="0" smtClean="0">
                <a:solidFill>
                  <a:schemeClr val="bg1">
                    <a:lumMod val="95000"/>
                  </a:schemeClr>
                </a:solidFill>
                <a:latin typeface="Neutra Text-Bold SC"/>
                <a:cs typeface="Neutra Text-Bold SC"/>
              </a:rPr>
            </a:br>
            <a:r>
              <a:rPr lang="en-US" sz="4000" dirty="0" smtClean="0">
                <a:solidFill>
                  <a:schemeClr val="bg1">
                    <a:lumMod val="95000"/>
                  </a:schemeClr>
                </a:solidFill>
                <a:latin typeface="Neutra Text-Bold SC"/>
                <a:cs typeface="Neutra Text-Bold SC"/>
              </a:rPr>
              <a:t>stable </a:t>
            </a:r>
            <a:r>
              <a:rPr lang="en-US" sz="4000" dirty="0">
                <a:solidFill>
                  <a:schemeClr val="bg1">
                    <a:lumMod val="95000"/>
                  </a:schemeClr>
                </a:solidFill>
                <a:latin typeface="Neutra Text-Bold SC"/>
                <a:cs typeface="Neutra Text-Bold SC"/>
              </a:rPr>
              <a:t>and </a:t>
            </a:r>
            <a:r>
              <a:rPr lang="en-US" sz="4000" dirty="0" smtClean="0">
                <a:solidFill>
                  <a:schemeClr val="bg1">
                    <a:lumMod val="95000"/>
                  </a:schemeClr>
                </a:solidFill>
                <a:latin typeface="Neutra Text-Bold SC"/>
                <a:cs typeface="Neutra Text-Bold SC"/>
              </a:rPr>
              <a:t>familiar </a:t>
            </a:r>
            <a:br>
              <a:rPr lang="en-US" sz="4000" dirty="0" smtClean="0">
                <a:solidFill>
                  <a:schemeClr val="bg1">
                    <a:lumMod val="95000"/>
                  </a:schemeClr>
                </a:solidFill>
                <a:latin typeface="Neutra Text-Bold SC"/>
                <a:cs typeface="Neutra Text-Bold SC"/>
              </a:rPr>
            </a:br>
            <a:r>
              <a:rPr lang="en-US" sz="4000" dirty="0" smtClean="0">
                <a:solidFill>
                  <a:schemeClr val="bg1">
                    <a:lumMod val="95000"/>
                  </a:schemeClr>
                </a:solidFill>
                <a:latin typeface="Neutra Text-Bold SC"/>
                <a:cs typeface="Neutra Text-Bold SC"/>
              </a:rPr>
              <a:t>crowd teams despite unpredictable </a:t>
            </a:r>
            <a:br>
              <a:rPr lang="en-US" sz="4000" dirty="0" smtClean="0">
                <a:solidFill>
                  <a:schemeClr val="bg1">
                    <a:lumMod val="95000"/>
                  </a:schemeClr>
                </a:solidFill>
                <a:latin typeface="Neutra Text-Bold SC"/>
                <a:cs typeface="Neutra Text-Bold SC"/>
              </a:rPr>
            </a:br>
            <a:r>
              <a:rPr lang="en-US" sz="4000" dirty="0" smtClean="0">
                <a:solidFill>
                  <a:schemeClr val="bg1">
                    <a:lumMod val="95000"/>
                  </a:schemeClr>
                </a:solidFill>
                <a:latin typeface="Neutra Text-Bold SC"/>
                <a:cs typeface="Neutra Text-Bold SC"/>
              </a:rPr>
              <a:t>availability</a:t>
            </a:r>
            <a:endParaRPr lang="en-US" sz="4000" dirty="0">
              <a:solidFill>
                <a:schemeClr val="bg1">
                  <a:lumMod val="95000"/>
                </a:schemeClr>
              </a:solidFill>
              <a:latin typeface="Neutra Text-Bold SC"/>
              <a:cs typeface="Neutra Text-Bold SC"/>
            </a:endParaRPr>
          </a:p>
        </p:txBody>
      </p:sp>
      <p:pic>
        <p:nvPicPr>
          <p:cNvPr id="14" name="Picture 13"/>
          <p:cNvPicPr>
            <a:picLocks noChangeAspect="1"/>
          </p:cNvPicPr>
          <p:nvPr/>
        </p:nvPicPr>
        <p:blipFill rotWithShape="1">
          <a:blip r:embed="rId4"/>
          <a:srcRect l="33489" t="1604" r="35208" b="93809"/>
          <a:stretch/>
        </p:blipFill>
        <p:spPr>
          <a:xfrm>
            <a:off x="7436554" y="6607777"/>
            <a:ext cx="1707446" cy="250224"/>
          </a:xfrm>
          <a:prstGeom prst="rect">
            <a:avLst/>
          </a:prstGeom>
        </p:spPr>
      </p:pic>
      <p:pic>
        <p:nvPicPr>
          <p:cNvPr id="23" name="Picture 22" descr="logo.png"/>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767623" y="2013664"/>
            <a:ext cx="1038357" cy="1038357"/>
          </a:xfrm>
          <a:prstGeom prst="rect">
            <a:avLst/>
          </a:prstGeom>
        </p:spPr>
      </p:pic>
      <p:pic>
        <p:nvPicPr>
          <p:cNvPr id="11" name="Picture 10"/>
          <p:cNvPicPr>
            <a:picLocks noChangeAspect="1"/>
          </p:cNvPicPr>
          <p:nvPr/>
        </p:nvPicPr>
        <p:blipFill>
          <a:blip r:embed="rId7"/>
          <a:stretch>
            <a:fillRect/>
          </a:stretch>
        </p:blipFill>
        <p:spPr>
          <a:xfrm>
            <a:off x="5516149" y="1111317"/>
            <a:ext cx="462353" cy="462353"/>
          </a:xfrm>
          <a:prstGeom prst="rect">
            <a:avLst/>
          </a:prstGeom>
        </p:spPr>
      </p:pic>
    </p:spTree>
    <p:extLst>
      <p:ext uri="{BB962C8B-B14F-4D97-AF65-F5344CB8AC3E}">
        <p14:creationId xmlns:p14="http://schemas.microsoft.com/office/powerpoint/2010/main" val="22735253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10</a:t>
            </a:fld>
            <a:endParaRPr lang="en-US"/>
          </a:p>
        </p:txBody>
      </p:sp>
      <p:sp>
        <p:nvSpPr>
          <p:cNvPr id="5" name="Title 1"/>
          <p:cNvSpPr>
            <a:spLocks noGrp="1"/>
          </p:cNvSpPr>
          <p:nvPr>
            <p:ph type="title"/>
          </p:nvPr>
        </p:nvSpPr>
        <p:spPr>
          <a:xfrm>
            <a:off x="3322753" y="-348990"/>
            <a:ext cx="5718637" cy="6858000"/>
          </a:xfrm>
        </p:spPr>
        <p:txBody>
          <a:bodyPr>
            <a:normAutofit/>
          </a:bodyPr>
          <a:lstStyle/>
          <a:p>
            <a:pPr algn="l"/>
            <a:r>
              <a:rPr lang="en-US" dirty="0" smtClean="0"/>
              <a:t>familiarity</a:t>
            </a:r>
            <a:br>
              <a:rPr lang="en-US" dirty="0" smtClean="0"/>
            </a:br>
            <a:r>
              <a:rPr lang="en-US" dirty="0" smtClean="0">
                <a:solidFill>
                  <a:schemeClr val="tx1">
                    <a:lumMod val="50000"/>
                    <a:lumOff val="50000"/>
                  </a:schemeClr>
                </a:solidFill>
              </a:rPr>
              <a:t>huddler</a:t>
            </a:r>
            <a:br>
              <a:rPr lang="en-US" dirty="0" smtClean="0">
                <a:solidFill>
                  <a:schemeClr val="tx1">
                    <a:lumMod val="50000"/>
                    <a:lumOff val="50000"/>
                  </a:schemeClr>
                </a:solidFill>
              </a:rPr>
            </a:br>
            <a:r>
              <a:rPr lang="en-US" dirty="0" smtClean="0">
                <a:solidFill>
                  <a:schemeClr val="tx1">
                    <a:lumMod val="50000"/>
                    <a:lumOff val="50000"/>
                  </a:schemeClr>
                </a:solidFill>
              </a:rPr>
              <a:t>evaluation</a:t>
            </a:r>
            <a:br>
              <a:rPr lang="en-US" dirty="0" smtClean="0">
                <a:solidFill>
                  <a:schemeClr val="tx1">
                    <a:lumMod val="50000"/>
                    <a:lumOff val="50000"/>
                  </a:schemeClr>
                </a:solidFill>
              </a:rPr>
            </a:br>
            <a:r>
              <a:rPr lang="en-US" dirty="0" smtClean="0">
                <a:solidFill>
                  <a:schemeClr val="tx1">
                    <a:lumMod val="50000"/>
                    <a:lumOff val="50000"/>
                  </a:schemeClr>
                </a:solidFill>
              </a:rPr>
              <a:t>discussion</a:t>
            </a:r>
            <a:endParaRPr lang="en-US" dirty="0">
              <a:solidFill>
                <a:schemeClr val="tx1">
                  <a:lumMod val="50000"/>
                  <a:lumOff val="50000"/>
                </a:schemeClr>
              </a:solidFill>
            </a:endParaRPr>
          </a:p>
        </p:txBody>
      </p:sp>
      <p:sp>
        <p:nvSpPr>
          <p:cNvPr id="7" name="Oval 6"/>
          <p:cNvSpPr/>
          <p:nvPr/>
        </p:nvSpPr>
        <p:spPr>
          <a:xfrm>
            <a:off x="2735601" y="1920989"/>
            <a:ext cx="473170" cy="473170"/>
          </a:xfrm>
          <a:prstGeom prst="ellipse">
            <a:avLst/>
          </a:prstGeom>
          <a:solidFill>
            <a:srgbClr val="30AC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735601" y="3269519"/>
            <a:ext cx="473170" cy="47317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ogo.png"/>
          <p:cNvPicPr>
            <a:picLocks noChangeAspect="1"/>
          </p:cNvPicPr>
          <p:nvPr/>
        </p:nvPicPr>
        <p:blipFill>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735601" y="2603731"/>
            <a:ext cx="473170" cy="473170"/>
          </a:xfrm>
          <a:prstGeom prst="rect">
            <a:avLst/>
          </a:prstGeom>
        </p:spPr>
      </p:pic>
      <p:sp>
        <p:nvSpPr>
          <p:cNvPr id="8" name="Oval 7"/>
          <p:cNvSpPr/>
          <p:nvPr/>
        </p:nvSpPr>
        <p:spPr>
          <a:xfrm>
            <a:off x="2746316" y="3946401"/>
            <a:ext cx="473170" cy="47317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8090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3032" y="2907092"/>
            <a:ext cx="1233249" cy="554851"/>
          </a:xfrm>
          <a:prstGeom prst="rect">
            <a:avLst/>
          </a:prstGeom>
          <a:solidFill>
            <a:srgbClr val="30AC9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7200" y="1638684"/>
            <a:ext cx="3776430" cy="554851"/>
          </a:xfrm>
          <a:prstGeom prst="rect">
            <a:avLst/>
          </a:prstGeom>
          <a:solidFill>
            <a:srgbClr val="EEBF54">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buNone/>
            </a:pPr>
            <a:r>
              <a:rPr lang="en-US" dirty="0" smtClean="0"/>
              <a:t>Structured workflows are fundamentally incompatible for complex work.</a:t>
            </a:r>
          </a:p>
          <a:p>
            <a:pPr marL="0" indent="0">
              <a:buNone/>
            </a:pPr>
            <a:endParaRPr lang="en-US" sz="1050" dirty="0"/>
          </a:p>
          <a:p>
            <a:pPr marL="0" indent="0">
              <a:buNone/>
            </a:pPr>
            <a:r>
              <a:rPr lang="en-US" dirty="0" smtClean="0"/>
              <a:t>Teams establish a course of action, execute it, and reflect and revise.</a:t>
            </a:r>
          </a:p>
          <a:p>
            <a:pPr marL="0" indent="0">
              <a:buNone/>
            </a:pPr>
            <a:endParaRPr lang="en-US" sz="1000" dirty="0"/>
          </a:p>
        </p:txBody>
      </p:sp>
      <p:sp>
        <p:nvSpPr>
          <p:cNvPr id="2" name="Title 1"/>
          <p:cNvSpPr>
            <a:spLocks noGrp="1"/>
          </p:cNvSpPr>
          <p:nvPr>
            <p:ph type="title"/>
          </p:nvPr>
        </p:nvSpPr>
        <p:spPr/>
        <p:txBody>
          <a:bodyPr/>
          <a:lstStyle/>
          <a:p>
            <a:r>
              <a:rPr lang="en-US" dirty="0" smtClean="0"/>
              <a:t>familiarity</a:t>
            </a: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11</a:t>
            </a:fld>
            <a:endParaRPr lang="en-US"/>
          </a:p>
        </p:txBody>
      </p:sp>
      <p:sp>
        <p:nvSpPr>
          <p:cNvPr id="5" name="Oval 4"/>
          <p:cNvSpPr/>
          <p:nvPr/>
        </p:nvSpPr>
        <p:spPr>
          <a:xfrm>
            <a:off x="2660153" y="676712"/>
            <a:ext cx="473170" cy="473170"/>
          </a:xfrm>
          <a:prstGeom prst="ellipse">
            <a:avLst/>
          </a:prstGeom>
          <a:solidFill>
            <a:srgbClr val="30AC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p:cNvSpPr txBox="1"/>
          <p:nvPr/>
        </p:nvSpPr>
        <p:spPr>
          <a:xfrm>
            <a:off x="457200" y="5832307"/>
            <a:ext cx="8229600" cy="646331"/>
          </a:xfrm>
          <a:prstGeom prst="rect">
            <a:avLst/>
          </a:prstGeom>
          <a:noFill/>
        </p:spPr>
        <p:txBody>
          <a:bodyPr wrap="square" rtlCol="0">
            <a:spAutoFit/>
          </a:bodyPr>
          <a:lstStyle/>
          <a:p>
            <a:r>
              <a:rPr lang="en-US" dirty="0" smtClean="0">
                <a:latin typeface="Neutra Text TF-Book"/>
                <a:cs typeface="Neutra Text TF-Book"/>
              </a:rPr>
              <a:t>[</a:t>
            </a:r>
            <a:r>
              <a:rPr lang="en-US" dirty="0" err="1" smtClean="0">
                <a:latin typeface="Neutra Text TF-Book"/>
                <a:cs typeface="Neutra Text TF-Book"/>
              </a:rPr>
              <a:t>Argote</a:t>
            </a:r>
            <a:r>
              <a:rPr lang="en-US" dirty="0" smtClean="0">
                <a:latin typeface="Neutra Text TF-Book"/>
                <a:cs typeface="Neutra Text TF-Book"/>
              </a:rPr>
              <a:t> 1984, Van de </a:t>
            </a:r>
            <a:r>
              <a:rPr lang="en-US" dirty="0" err="1" smtClean="0">
                <a:latin typeface="Neutra Text TF-Book"/>
                <a:cs typeface="Neutra Text TF-Book"/>
              </a:rPr>
              <a:t>Ven</a:t>
            </a:r>
            <a:r>
              <a:rPr lang="en-US" dirty="0" smtClean="0">
                <a:latin typeface="Neutra Text TF-Book"/>
                <a:cs typeface="Neutra Text TF-Book"/>
              </a:rPr>
              <a:t> et al. 1976]</a:t>
            </a:r>
          </a:p>
          <a:p>
            <a:r>
              <a:rPr lang="en-US" dirty="0" smtClean="0">
                <a:latin typeface="Neutra Text TF-Book"/>
                <a:cs typeface="Neutra Text TF-Book"/>
              </a:rPr>
              <a:t>[Van De </a:t>
            </a:r>
            <a:r>
              <a:rPr lang="en-US" dirty="0" err="1" smtClean="0">
                <a:latin typeface="Neutra Text TF-Book"/>
                <a:cs typeface="Neutra Text TF-Book"/>
              </a:rPr>
              <a:t>Ven</a:t>
            </a:r>
            <a:r>
              <a:rPr lang="en-US" dirty="0" smtClean="0">
                <a:latin typeface="Neutra Text TF-Book"/>
                <a:cs typeface="Neutra Text TF-Book"/>
              </a:rPr>
              <a:t> et al. 1976, Hackman 2002]</a:t>
            </a:r>
          </a:p>
        </p:txBody>
      </p:sp>
    </p:spTree>
    <p:extLst>
      <p:ext uri="{BB962C8B-B14F-4D97-AF65-F5344CB8AC3E}">
        <p14:creationId xmlns:p14="http://schemas.microsoft.com/office/powerpoint/2010/main" val="1164212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2"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93464" y="1972855"/>
            <a:ext cx="1903370" cy="554851"/>
          </a:xfrm>
          <a:prstGeom prst="rect">
            <a:avLst/>
          </a:prstGeom>
          <a:solidFill>
            <a:srgbClr val="30AC9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899A135-53C8-6C4D-8D6D-EB4E72B90FC1}" type="slidenum">
              <a:rPr lang="en-US" smtClean="0"/>
              <a:t>12</a:t>
            </a:fld>
            <a:endParaRPr lang="en-US"/>
          </a:p>
        </p:txBody>
      </p:sp>
      <p:sp>
        <p:nvSpPr>
          <p:cNvPr id="128" name="TextBox 127"/>
          <p:cNvSpPr txBox="1"/>
          <p:nvPr/>
        </p:nvSpPr>
        <p:spPr>
          <a:xfrm>
            <a:off x="457200" y="6127351"/>
            <a:ext cx="8229600" cy="646331"/>
          </a:xfrm>
          <a:prstGeom prst="rect">
            <a:avLst/>
          </a:prstGeom>
          <a:noFill/>
        </p:spPr>
        <p:txBody>
          <a:bodyPr wrap="square" rtlCol="0">
            <a:spAutoFit/>
          </a:bodyPr>
          <a:lstStyle/>
          <a:p>
            <a:r>
              <a:rPr lang="en-US" dirty="0">
                <a:latin typeface="Neutra Text TF-Book"/>
                <a:cs typeface="Neutra Text TF-Book"/>
              </a:rPr>
              <a:t>[</a:t>
            </a:r>
            <a:r>
              <a:rPr lang="en-US" dirty="0" err="1">
                <a:latin typeface="Neutra Text TF-Book"/>
                <a:cs typeface="Neutra Text TF-Book"/>
              </a:rPr>
              <a:t>Argote</a:t>
            </a:r>
            <a:r>
              <a:rPr lang="en-US" dirty="0">
                <a:latin typeface="Neutra Text TF-Book"/>
                <a:cs typeface="Neutra Text TF-Book"/>
              </a:rPr>
              <a:t> 1984, Van De </a:t>
            </a:r>
            <a:r>
              <a:rPr lang="en-US" dirty="0" err="1">
                <a:latin typeface="Neutra Text TF-Book"/>
                <a:cs typeface="Neutra Text TF-Book"/>
              </a:rPr>
              <a:t>Ven</a:t>
            </a:r>
            <a:r>
              <a:rPr lang="en-US" dirty="0">
                <a:latin typeface="Neutra Text TF-Book"/>
                <a:cs typeface="Neutra Text TF-Book"/>
              </a:rPr>
              <a:t> et al. 1976, Hackman </a:t>
            </a:r>
            <a:r>
              <a:rPr lang="en-US" dirty="0" smtClean="0">
                <a:latin typeface="Neutra Text TF-Book"/>
                <a:cs typeface="Neutra Text TF-Book"/>
              </a:rPr>
              <a:t>2002, </a:t>
            </a:r>
            <a:r>
              <a:rPr lang="en-US" dirty="0" err="1" smtClean="0">
                <a:latin typeface="Neutra Text TF-Book"/>
                <a:cs typeface="Neutra Text TF-Book"/>
              </a:rPr>
              <a:t>Gruenfeld</a:t>
            </a:r>
            <a:r>
              <a:rPr lang="en-US" dirty="0" smtClean="0">
                <a:latin typeface="Neutra Text TF-Book"/>
                <a:cs typeface="Neutra Text TF-Book"/>
              </a:rPr>
              <a:t> et al. 1996, </a:t>
            </a:r>
            <a:br>
              <a:rPr lang="en-US" dirty="0" smtClean="0">
                <a:latin typeface="Neutra Text TF-Book"/>
                <a:cs typeface="Neutra Text TF-Book"/>
              </a:rPr>
            </a:br>
            <a:r>
              <a:rPr lang="en-US" dirty="0" smtClean="0">
                <a:latin typeface="Neutra Text TF-Book"/>
                <a:cs typeface="Neutra Text TF-Book"/>
              </a:rPr>
              <a:t>Harrison et al. 2003, </a:t>
            </a:r>
            <a:r>
              <a:rPr lang="en-US" dirty="0" err="1" smtClean="0">
                <a:latin typeface="Neutra Text TF-Book"/>
                <a:cs typeface="Neutra Text TF-Book"/>
              </a:rPr>
              <a:t>Huckman</a:t>
            </a:r>
            <a:r>
              <a:rPr lang="en-US" dirty="0" smtClean="0">
                <a:latin typeface="Neutra Text TF-Book"/>
                <a:cs typeface="Neutra Text TF-Book"/>
              </a:rPr>
              <a:t> et al. 2009]</a:t>
            </a:r>
            <a:endParaRPr lang="en-US" dirty="0">
              <a:latin typeface="Neutra Text TF-Book"/>
              <a:cs typeface="Neutra Text TF-Book"/>
            </a:endParaRPr>
          </a:p>
        </p:txBody>
      </p:sp>
      <p:sp>
        <p:nvSpPr>
          <p:cNvPr id="6" name="Content Placeholder 5"/>
          <p:cNvSpPr>
            <a:spLocks noGrp="1"/>
          </p:cNvSpPr>
          <p:nvPr>
            <p:ph idx="1"/>
          </p:nvPr>
        </p:nvSpPr>
        <p:spPr>
          <a:xfrm>
            <a:off x="457200" y="1417638"/>
            <a:ext cx="8229600" cy="4708526"/>
          </a:xfrm>
        </p:spPr>
        <p:txBody>
          <a:bodyPr>
            <a:normAutofit/>
          </a:bodyPr>
          <a:lstStyle/>
          <a:p>
            <a:pPr marL="0" indent="0">
              <a:buNone/>
            </a:pPr>
            <a:r>
              <a:rPr lang="en-US" dirty="0"/>
              <a:t>Successful team based coordination requires that team members build familiarity</a:t>
            </a:r>
            <a:r>
              <a:rPr lang="en-US" i="1" dirty="0"/>
              <a:t>.</a:t>
            </a:r>
            <a:endParaRPr lang="en-US" dirty="0"/>
          </a:p>
          <a:p>
            <a:pPr marL="0" indent="0">
              <a:buNone/>
            </a:pPr>
            <a:endParaRPr lang="en-US" dirty="0" smtClean="0"/>
          </a:p>
          <a:p>
            <a:pPr marL="0" indent="0">
              <a:buNone/>
            </a:pPr>
            <a:r>
              <a:rPr lang="en-US" dirty="0" smtClean="0"/>
              <a:t>Familiar teams gain performance benefits</a:t>
            </a:r>
          </a:p>
          <a:p>
            <a:r>
              <a:rPr lang="en-US" dirty="0" smtClean="0"/>
              <a:t>situated knowledge</a:t>
            </a:r>
          </a:p>
          <a:p>
            <a:r>
              <a:rPr lang="en-US" dirty="0" smtClean="0"/>
              <a:t>strengths and weaknesses</a:t>
            </a:r>
          </a:p>
          <a:p>
            <a:r>
              <a:rPr lang="en-US" dirty="0" smtClean="0"/>
              <a:t>psychological safety</a:t>
            </a:r>
          </a:p>
          <a:p>
            <a:r>
              <a:rPr lang="en-US" dirty="0" smtClean="0"/>
              <a:t>knowledge sharing</a:t>
            </a:r>
            <a:endParaRPr lang="en-US" dirty="0"/>
          </a:p>
        </p:txBody>
      </p:sp>
      <p:sp>
        <p:nvSpPr>
          <p:cNvPr id="10" name="Title 1"/>
          <p:cNvSpPr>
            <a:spLocks noGrp="1"/>
          </p:cNvSpPr>
          <p:nvPr>
            <p:ph type="title"/>
          </p:nvPr>
        </p:nvSpPr>
        <p:spPr>
          <a:xfrm>
            <a:off x="457200" y="274638"/>
            <a:ext cx="8229600" cy="1143000"/>
          </a:xfrm>
        </p:spPr>
        <p:txBody>
          <a:bodyPr/>
          <a:lstStyle/>
          <a:p>
            <a:r>
              <a:rPr lang="en-US" dirty="0" smtClean="0"/>
              <a:t>familiarity</a:t>
            </a:r>
            <a:endParaRPr lang="en-US" dirty="0"/>
          </a:p>
        </p:txBody>
      </p:sp>
      <p:sp>
        <p:nvSpPr>
          <p:cNvPr id="11" name="Oval 10"/>
          <p:cNvSpPr/>
          <p:nvPr/>
        </p:nvSpPr>
        <p:spPr>
          <a:xfrm>
            <a:off x="2660153" y="676712"/>
            <a:ext cx="473170" cy="473170"/>
          </a:xfrm>
          <a:prstGeom prst="ellipse">
            <a:avLst/>
          </a:prstGeom>
          <a:solidFill>
            <a:srgbClr val="30AC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055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59227" y="1638684"/>
            <a:ext cx="3596823" cy="554851"/>
          </a:xfrm>
          <a:prstGeom prst="rect">
            <a:avLst/>
          </a:prstGeom>
          <a:solidFill>
            <a:srgbClr val="30AC9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03585" y="2958402"/>
            <a:ext cx="6778461" cy="554851"/>
          </a:xfrm>
          <a:prstGeom prst="rect">
            <a:avLst/>
          </a:prstGeom>
          <a:solidFill>
            <a:srgbClr val="D94A3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899A135-53C8-6C4D-8D6D-EB4E72B90FC1}" type="slidenum">
              <a:rPr lang="en-US" smtClean="0"/>
              <a:t>13</a:t>
            </a:fld>
            <a:endParaRPr lang="en-US"/>
          </a:p>
        </p:txBody>
      </p:sp>
      <p:sp>
        <p:nvSpPr>
          <p:cNvPr id="10" name="Title 1"/>
          <p:cNvSpPr>
            <a:spLocks noGrp="1"/>
          </p:cNvSpPr>
          <p:nvPr>
            <p:ph type="title"/>
          </p:nvPr>
        </p:nvSpPr>
        <p:spPr>
          <a:xfrm>
            <a:off x="457200" y="591543"/>
            <a:ext cx="8229600" cy="4445949"/>
          </a:xfrm>
        </p:spPr>
        <p:txBody>
          <a:bodyPr>
            <a:normAutofit/>
          </a:bodyPr>
          <a:lstStyle/>
          <a:p>
            <a:r>
              <a:rPr lang="en-US" dirty="0" smtClean="0"/>
              <a:t>form familiar teams </a:t>
            </a:r>
            <a:br>
              <a:rPr lang="en-US" dirty="0" smtClean="0"/>
            </a:br>
            <a:r>
              <a:rPr lang="en-US" dirty="0" smtClean="0"/>
              <a:t>while preserving the </a:t>
            </a:r>
            <a:br>
              <a:rPr lang="en-US" dirty="0" smtClean="0"/>
            </a:br>
            <a:r>
              <a:rPr lang="en-US" dirty="0" smtClean="0"/>
              <a:t>distributed, flexible nature of online work </a:t>
            </a:r>
            <a:endParaRPr lang="en-US" dirty="0"/>
          </a:p>
        </p:txBody>
      </p:sp>
    </p:spTree>
    <p:extLst>
      <p:ext uri="{BB962C8B-B14F-4D97-AF65-F5344CB8AC3E}">
        <p14:creationId xmlns:p14="http://schemas.microsoft.com/office/powerpoint/2010/main" val="20522595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14</a:t>
            </a:fld>
            <a:endParaRPr lang="en-US"/>
          </a:p>
        </p:txBody>
      </p:sp>
      <p:sp>
        <p:nvSpPr>
          <p:cNvPr id="5" name="Title 1"/>
          <p:cNvSpPr>
            <a:spLocks noGrp="1"/>
          </p:cNvSpPr>
          <p:nvPr>
            <p:ph type="title"/>
          </p:nvPr>
        </p:nvSpPr>
        <p:spPr>
          <a:xfrm>
            <a:off x="3322753" y="-348990"/>
            <a:ext cx="5718637" cy="6858000"/>
          </a:xfrm>
        </p:spPr>
        <p:txBody>
          <a:bodyPr>
            <a:normAutofit/>
          </a:bodyPr>
          <a:lstStyle/>
          <a:p>
            <a:pPr algn="l"/>
            <a:r>
              <a:rPr lang="en-US" dirty="0" smtClean="0">
                <a:solidFill>
                  <a:srgbClr val="7F7F7F"/>
                </a:solidFill>
              </a:rPr>
              <a:t>familiarity</a:t>
            </a:r>
            <a:r>
              <a:rPr lang="en-US" dirty="0" smtClean="0"/>
              <a:t/>
            </a:r>
            <a:br>
              <a:rPr lang="en-US" dirty="0" smtClean="0"/>
            </a:br>
            <a:r>
              <a:rPr lang="en-US" dirty="0" smtClean="0"/>
              <a:t>huddler</a:t>
            </a:r>
            <a:br>
              <a:rPr lang="en-US" dirty="0" smtClean="0"/>
            </a:br>
            <a:r>
              <a:rPr lang="en-US" dirty="0" smtClean="0">
                <a:solidFill>
                  <a:srgbClr val="7F7F7F"/>
                </a:solidFill>
              </a:rPr>
              <a:t>evaluation</a:t>
            </a:r>
            <a:br>
              <a:rPr lang="en-US" dirty="0" smtClean="0">
                <a:solidFill>
                  <a:srgbClr val="7F7F7F"/>
                </a:solidFill>
              </a:rPr>
            </a:br>
            <a:r>
              <a:rPr lang="en-US" dirty="0" smtClean="0">
                <a:solidFill>
                  <a:srgbClr val="7F7F7F"/>
                </a:solidFill>
              </a:rPr>
              <a:t>discussion</a:t>
            </a:r>
            <a:endParaRPr lang="en-US" dirty="0">
              <a:solidFill>
                <a:srgbClr val="7F7F7F"/>
              </a:solidFill>
            </a:endParaRPr>
          </a:p>
        </p:txBody>
      </p:sp>
      <p:sp>
        <p:nvSpPr>
          <p:cNvPr id="7" name="Oval 6"/>
          <p:cNvSpPr/>
          <p:nvPr/>
        </p:nvSpPr>
        <p:spPr>
          <a:xfrm>
            <a:off x="2735601" y="1920989"/>
            <a:ext cx="473170" cy="473170"/>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735601" y="3269519"/>
            <a:ext cx="473170" cy="473170"/>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ogo.png"/>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735601" y="2603731"/>
            <a:ext cx="473170" cy="473170"/>
          </a:xfrm>
          <a:prstGeom prst="rect">
            <a:avLst/>
          </a:prstGeom>
        </p:spPr>
      </p:pic>
      <p:sp>
        <p:nvSpPr>
          <p:cNvPr id="8" name="Oval 7"/>
          <p:cNvSpPr/>
          <p:nvPr/>
        </p:nvSpPr>
        <p:spPr>
          <a:xfrm>
            <a:off x="2746316" y="3946401"/>
            <a:ext cx="473170" cy="473170"/>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0501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15</a:t>
            </a:fld>
            <a:endParaRPr lang="en-US"/>
          </a:p>
        </p:txBody>
      </p:sp>
      <p:pic>
        <p:nvPicPr>
          <p:cNvPr id="5" name="Picture 4"/>
          <p:cNvPicPr/>
          <p:nvPr/>
        </p:nvPicPr>
        <p:blipFill rotWithShape="1">
          <a:blip r:embed="rId3">
            <a:extLst>
              <a:ext uri="{28A0092B-C50C-407E-A947-70E740481C1C}">
                <a14:useLocalDpi xmlns:a14="http://schemas.microsoft.com/office/drawing/2010/main" val="0"/>
              </a:ext>
            </a:extLst>
          </a:blip>
          <a:srcRect t="4017" b="2358"/>
          <a:stretch/>
        </p:blipFill>
        <p:spPr bwMode="auto">
          <a:xfrm>
            <a:off x="589059" y="1935227"/>
            <a:ext cx="7893931" cy="2721706"/>
          </a:xfrm>
          <a:prstGeom prst="rect">
            <a:avLst/>
          </a:prstGeom>
          <a:ln w="3175" cap="flat" cmpd="sng" algn="ctr">
            <a:solidFill>
              <a:sysClr val="window" lastClr="FFFFFF">
                <a:lumMod val="85000"/>
              </a:sysClr>
            </a:solidFill>
            <a:prstDash val="solid"/>
            <a:round/>
            <a:headEnd type="none" w="med" len="med"/>
            <a:tailEnd type="none" w="med" len="med"/>
          </a:ln>
          <a:extLst>
            <a:ext uri="{53640926-AAD7-44d8-BBD7-CCE9431645EC}">
              <a14:shadowObscured xmlns:a14="http://schemas.microsoft.com/office/drawing/2010/main"/>
            </a:ext>
          </a:extLst>
        </p:spPr>
      </p:pic>
      <p:sp>
        <p:nvSpPr>
          <p:cNvPr id="9" name="Title 1"/>
          <p:cNvSpPr>
            <a:spLocks noGrp="1"/>
          </p:cNvSpPr>
          <p:nvPr>
            <p:ph type="title"/>
          </p:nvPr>
        </p:nvSpPr>
        <p:spPr>
          <a:xfrm>
            <a:off x="457200" y="274638"/>
            <a:ext cx="8229600" cy="1143000"/>
          </a:xfrm>
        </p:spPr>
        <p:txBody>
          <a:bodyPr/>
          <a:lstStyle/>
          <a:p>
            <a:r>
              <a:rPr lang="en-US" dirty="0" smtClean="0"/>
              <a:t>huddler</a:t>
            </a:r>
            <a:endParaRPr lang="en-US" dirty="0"/>
          </a:p>
        </p:txBody>
      </p:sp>
    </p:spTree>
    <p:extLst>
      <p:ext uri="{BB962C8B-B14F-4D97-AF65-F5344CB8AC3E}">
        <p14:creationId xmlns:p14="http://schemas.microsoft.com/office/powerpoint/2010/main" val="111468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huddler creates a schedule</a:t>
            </a: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16</a:t>
            </a:fld>
            <a:endParaRPr lang="en-US"/>
          </a:p>
        </p:txBody>
      </p:sp>
      <p:pic>
        <p:nvPicPr>
          <p:cNvPr id="5" name="Picture 4"/>
          <p:cNvPicPr>
            <a:picLocks noChangeAspect="1"/>
          </p:cNvPicPr>
          <p:nvPr/>
        </p:nvPicPr>
        <p:blipFill rotWithShape="1">
          <a:blip r:embed="rId3"/>
          <a:srcRect t="32466" b="32755"/>
          <a:stretch/>
        </p:blipFill>
        <p:spPr>
          <a:xfrm>
            <a:off x="1423779" y="2554040"/>
            <a:ext cx="6113869" cy="1398218"/>
          </a:xfrm>
          <a:prstGeom prst="rect">
            <a:avLst/>
          </a:prstGeom>
        </p:spPr>
      </p:pic>
      <p:pic>
        <p:nvPicPr>
          <p:cNvPr id="6" name="Picture 5"/>
          <p:cNvPicPr>
            <a:picLocks noChangeAspect="1"/>
          </p:cNvPicPr>
          <p:nvPr/>
        </p:nvPicPr>
        <p:blipFill>
          <a:blip r:embed="rId4"/>
          <a:stretch>
            <a:fillRect/>
          </a:stretch>
        </p:blipFill>
        <p:spPr>
          <a:xfrm>
            <a:off x="1739114" y="3726648"/>
            <a:ext cx="451219" cy="451219"/>
          </a:xfrm>
          <a:prstGeom prst="rect">
            <a:avLst/>
          </a:prstGeom>
        </p:spPr>
      </p:pic>
      <p:pic>
        <p:nvPicPr>
          <p:cNvPr id="7" name="Picture 6"/>
          <p:cNvPicPr>
            <a:picLocks noChangeAspect="1"/>
          </p:cNvPicPr>
          <p:nvPr/>
        </p:nvPicPr>
        <p:blipFill>
          <a:blip r:embed="rId4"/>
          <a:stretch>
            <a:fillRect/>
          </a:stretch>
        </p:blipFill>
        <p:spPr>
          <a:xfrm>
            <a:off x="2969166" y="3726648"/>
            <a:ext cx="451219" cy="451219"/>
          </a:xfrm>
          <a:prstGeom prst="rect">
            <a:avLst/>
          </a:prstGeom>
        </p:spPr>
      </p:pic>
      <p:pic>
        <p:nvPicPr>
          <p:cNvPr id="8" name="Picture 7"/>
          <p:cNvPicPr>
            <a:picLocks noChangeAspect="1"/>
          </p:cNvPicPr>
          <p:nvPr/>
        </p:nvPicPr>
        <p:blipFill>
          <a:blip r:embed="rId4"/>
          <a:stretch>
            <a:fillRect/>
          </a:stretch>
        </p:blipFill>
        <p:spPr>
          <a:xfrm>
            <a:off x="4213596" y="3726648"/>
            <a:ext cx="451219" cy="451219"/>
          </a:xfrm>
          <a:prstGeom prst="rect">
            <a:avLst/>
          </a:prstGeom>
        </p:spPr>
      </p:pic>
      <p:pic>
        <p:nvPicPr>
          <p:cNvPr id="9" name="Picture 8"/>
          <p:cNvPicPr>
            <a:picLocks noChangeAspect="1"/>
          </p:cNvPicPr>
          <p:nvPr/>
        </p:nvPicPr>
        <p:blipFill>
          <a:blip r:embed="rId4"/>
          <a:stretch>
            <a:fillRect/>
          </a:stretch>
        </p:blipFill>
        <p:spPr>
          <a:xfrm>
            <a:off x="5443648" y="3726648"/>
            <a:ext cx="451219" cy="451219"/>
          </a:xfrm>
          <a:prstGeom prst="rect">
            <a:avLst/>
          </a:prstGeom>
        </p:spPr>
      </p:pic>
      <p:pic>
        <p:nvPicPr>
          <p:cNvPr id="10" name="Picture 9"/>
          <p:cNvPicPr>
            <a:picLocks noChangeAspect="1"/>
          </p:cNvPicPr>
          <p:nvPr/>
        </p:nvPicPr>
        <p:blipFill>
          <a:blip r:embed="rId4"/>
          <a:stretch>
            <a:fillRect/>
          </a:stretch>
        </p:blipFill>
        <p:spPr>
          <a:xfrm>
            <a:off x="6585130" y="3726648"/>
            <a:ext cx="451219" cy="451219"/>
          </a:xfrm>
          <a:prstGeom prst="rect">
            <a:avLst/>
          </a:prstGeom>
        </p:spPr>
      </p:pic>
      <p:sp>
        <p:nvSpPr>
          <p:cNvPr id="11" name="Content Placeholder 2"/>
          <p:cNvSpPr txBox="1">
            <a:spLocks/>
          </p:cNvSpPr>
          <p:nvPr/>
        </p:nvSpPr>
        <p:spPr>
          <a:xfrm>
            <a:off x="457200" y="2153603"/>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 </a:t>
            </a:r>
            <a:r>
              <a:rPr lang="en-US" dirty="0" smtClean="0"/>
              <a:t>             1           2          3          4          5</a:t>
            </a:r>
            <a:endParaRPr lang="en-US" dirty="0">
              <a:solidFill>
                <a:srgbClr val="FFFFFF"/>
              </a:solidFill>
            </a:endParaRPr>
          </a:p>
        </p:txBody>
      </p:sp>
    </p:spTree>
    <p:extLst>
      <p:ext uri="{BB962C8B-B14F-4D97-AF65-F5344CB8AC3E}">
        <p14:creationId xmlns:p14="http://schemas.microsoft.com/office/powerpoint/2010/main" val="12470045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17</a:t>
            </a:fld>
            <a:endParaRPr lang="en-US"/>
          </a:p>
        </p:txBody>
      </p:sp>
      <p:pic>
        <p:nvPicPr>
          <p:cNvPr id="6" name="Picture 5"/>
          <p:cNvPicPr>
            <a:picLocks noChangeAspect="1"/>
          </p:cNvPicPr>
          <p:nvPr/>
        </p:nvPicPr>
        <p:blipFill>
          <a:blip r:embed="rId3"/>
          <a:stretch>
            <a:fillRect/>
          </a:stretch>
        </p:blipFill>
        <p:spPr>
          <a:xfrm>
            <a:off x="0" y="87236"/>
            <a:ext cx="9144000" cy="6327684"/>
          </a:xfrm>
          <a:prstGeom prst="rect">
            <a:avLst/>
          </a:prstGeom>
        </p:spPr>
      </p:pic>
      <p:sp>
        <p:nvSpPr>
          <p:cNvPr id="7" name="Rectangle 6"/>
          <p:cNvSpPr/>
          <p:nvPr/>
        </p:nvSpPr>
        <p:spPr>
          <a:xfrm>
            <a:off x="513167" y="2911880"/>
            <a:ext cx="3322759" cy="1924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3167" y="3654353"/>
            <a:ext cx="5837278" cy="3607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231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1+ppt_w/2"/>
                                          </p:val>
                                        </p:tav>
                                      </p:tavLst>
                                    </p:anim>
                                    <p:anim calcmode="lin" valueType="num">
                                      <p:cBhvr additive="base">
                                        <p:cTn id="11" dur="500"/>
                                        <p:tgtEl>
                                          <p:spTgt spid="8"/>
                                        </p:tgtEl>
                                        <p:attrNameLst>
                                          <p:attrName>ppt_y</p:attrName>
                                        </p:attrNameLst>
                                      </p:cBhvr>
                                      <p:tavLst>
                                        <p:tav tm="0">
                                          <p:val>
                                            <p:strVal val="ppt_y"/>
                                          </p:val>
                                        </p:tav>
                                        <p:tav tm="100000">
                                          <p:val>
                                            <p:strVal val="ppt_y"/>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87236"/>
            <a:ext cx="9144000" cy="6327684"/>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18</a:t>
            </a:fld>
            <a:endParaRPr lang="en-US"/>
          </a:p>
        </p:txBody>
      </p:sp>
      <p:pic>
        <p:nvPicPr>
          <p:cNvPr id="7" name="Picture 6"/>
          <p:cNvPicPr>
            <a:picLocks noChangeAspect="1"/>
          </p:cNvPicPr>
          <p:nvPr/>
        </p:nvPicPr>
        <p:blipFill>
          <a:blip r:embed="rId4"/>
          <a:stretch>
            <a:fillRect/>
          </a:stretch>
        </p:blipFill>
        <p:spPr>
          <a:xfrm>
            <a:off x="346388" y="1881463"/>
            <a:ext cx="8408833" cy="4533458"/>
          </a:xfrm>
          <a:prstGeom prst="rect">
            <a:avLst/>
          </a:prstGeom>
        </p:spPr>
      </p:pic>
    </p:spTree>
    <p:extLst>
      <p:ext uri="{BB962C8B-B14F-4D97-AF65-F5344CB8AC3E}">
        <p14:creationId xmlns:p14="http://schemas.microsoft.com/office/powerpoint/2010/main" val="28258099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87236"/>
            <a:ext cx="9144000" cy="6327684"/>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19</a:t>
            </a:fld>
            <a:endParaRPr lang="en-US"/>
          </a:p>
        </p:txBody>
      </p:sp>
      <p:pic>
        <p:nvPicPr>
          <p:cNvPr id="7" name="Picture 6"/>
          <p:cNvPicPr>
            <a:picLocks noChangeAspect="1"/>
          </p:cNvPicPr>
          <p:nvPr/>
        </p:nvPicPr>
        <p:blipFill>
          <a:blip r:embed="rId4"/>
          <a:stretch>
            <a:fillRect/>
          </a:stretch>
        </p:blipFill>
        <p:spPr>
          <a:xfrm>
            <a:off x="320728" y="1829488"/>
            <a:ext cx="8467261" cy="4494299"/>
          </a:xfrm>
          <a:prstGeom prst="rect">
            <a:avLst/>
          </a:prstGeom>
        </p:spPr>
      </p:pic>
    </p:spTree>
    <p:extLst>
      <p:ext uri="{BB962C8B-B14F-4D97-AF65-F5344CB8AC3E}">
        <p14:creationId xmlns:p14="http://schemas.microsoft.com/office/powerpoint/2010/main" val="27254879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2</a:t>
            </a:fld>
            <a:endParaRPr lang="en-US"/>
          </a:p>
        </p:txBody>
      </p:sp>
      <p:pic>
        <p:nvPicPr>
          <p:cNvPr id="3" name="Picture 2"/>
          <p:cNvPicPr>
            <a:picLocks noChangeAspect="1"/>
          </p:cNvPicPr>
          <p:nvPr/>
        </p:nvPicPr>
        <p:blipFill rotWithShape="1">
          <a:blip r:embed="rId3"/>
          <a:srcRect t="70460"/>
          <a:stretch/>
        </p:blipFill>
        <p:spPr>
          <a:xfrm>
            <a:off x="1830982" y="4660358"/>
            <a:ext cx="5486658" cy="1178456"/>
          </a:xfrm>
          <a:prstGeom prst="rect">
            <a:avLst/>
          </a:prstGeom>
        </p:spPr>
      </p:pic>
      <p:sp>
        <p:nvSpPr>
          <p:cNvPr id="8" name="TextBox 7"/>
          <p:cNvSpPr txBox="1"/>
          <p:nvPr/>
        </p:nvSpPr>
        <p:spPr>
          <a:xfrm>
            <a:off x="457200" y="6217850"/>
            <a:ext cx="8229600" cy="369332"/>
          </a:xfrm>
          <a:prstGeom prst="rect">
            <a:avLst/>
          </a:prstGeom>
          <a:noFill/>
        </p:spPr>
        <p:txBody>
          <a:bodyPr wrap="square" rtlCol="0">
            <a:spAutoFit/>
          </a:bodyPr>
          <a:lstStyle/>
          <a:p>
            <a:r>
              <a:rPr lang="en-US" dirty="0">
                <a:latin typeface="Neutra Text TF-Book"/>
                <a:cs typeface="Neutra Text TF-Book"/>
              </a:rPr>
              <a:t>[Little et al. </a:t>
            </a:r>
            <a:r>
              <a:rPr lang="en-US" dirty="0" smtClean="0">
                <a:latin typeface="Neutra Text TF-Book"/>
                <a:cs typeface="Neutra Text TF-Book"/>
              </a:rPr>
              <a:t>2010, </a:t>
            </a:r>
            <a:r>
              <a:rPr lang="en-US" dirty="0">
                <a:latin typeface="Neutra Text TF-Book"/>
                <a:cs typeface="Neutra Text TF-Book"/>
              </a:rPr>
              <a:t>Dai et al. </a:t>
            </a:r>
            <a:r>
              <a:rPr lang="en-US" dirty="0" smtClean="0">
                <a:latin typeface="Neutra Text TF-Book"/>
                <a:cs typeface="Neutra Text TF-Book"/>
              </a:rPr>
              <a:t>2010, Bernstein et al. 2010, </a:t>
            </a:r>
            <a:r>
              <a:rPr lang="en-US" dirty="0" err="1" smtClean="0">
                <a:latin typeface="Neutra Text TF-Book"/>
                <a:cs typeface="Neutra Text TF-Book"/>
              </a:rPr>
              <a:t>Kittur</a:t>
            </a:r>
            <a:r>
              <a:rPr lang="en-US" dirty="0" smtClean="0">
                <a:latin typeface="Neutra Text TF-Book"/>
                <a:cs typeface="Neutra Text TF-Book"/>
              </a:rPr>
              <a:t> et al. 2011]</a:t>
            </a:r>
          </a:p>
        </p:txBody>
      </p:sp>
      <p:sp>
        <p:nvSpPr>
          <p:cNvPr id="9" name="Title 1"/>
          <p:cNvSpPr>
            <a:spLocks noGrp="1"/>
          </p:cNvSpPr>
          <p:nvPr>
            <p:ph type="title"/>
          </p:nvPr>
        </p:nvSpPr>
        <p:spPr>
          <a:xfrm>
            <a:off x="457200" y="274638"/>
            <a:ext cx="8229600" cy="1143000"/>
          </a:xfrm>
        </p:spPr>
        <p:txBody>
          <a:bodyPr/>
          <a:lstStyle/>
          <a:p>
            <a:r>
              <a:rPr lang="en-US" dirty="0" err="1" smtClean="0"/>
              <a:t>microtask</a:t>
            </a:r>
            <a:r>
              <a:rPr lang="en-US" dirty="0" smtClean="0"/>
              <a:t> workflows</a:t>
            </a:r>
            <a:endParaRPr lang="en-US" dirty="0"/>
          </a:p>
        </p:txBody>
      </p:sp>
      <p:pic>
        <p:nvPicPr>
          <p:cNvPr id="10" name="Picture 9"/>
          <p:cNvPicPr>
            <a:picLocks noChangeAspect="1"/>
          </p:cNvPicPr>
          <p:nvPr/>
        </p:nvPicPr>
        <p:blipFill rotWithShape="1">
          <a:blip r:embed="rId3"/>
          <a:srcRect l="38632" t="-1548" r="13727" b="41593"/>
          <a:stretch/>
        </p:blipFill>
        <p:spPr>
          <a:xfrm>
            <a:off x="3181058" y="1656956"/>
            <a:ext cx="3261175" cy="2984115"/>
          </a:xfrm>
          <a:prstGeom prst="rect">
            <a:avLst/>
          </a:prstGeom>
        </p:spPr>
      </p:pic>
    </p:spTree>
    <p:extLst>
      <p:ext uri="{BB962C8B-B14F-4D97-AF65-F5344CB8AC3E}">
        <p14:creationId xmlns:p14="http://schemas.microsoft.com/office/powerpoint/2010/main" val="27989951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20</a:t>
            </a:fld>
            <a:endParaRPr lang="en-US"/>
          </a:p>
        </p:txBody>
      </p:sp>
      <p:pic>
        <p:nvPicPr>
          <p:cNvPr id="6" name="Picture 5"/>
          <p:cNvPicPr>
            <a:picLocks noChangeAspect="1"/>
          </p:cNvPicPr>
          <p:nvPr/>
        </p:nvPicPr>
        <p:blipFill>
          <a:blip r:embed="rId4"/>
          <a:stretch>
            <a:fillRect/>
          </a:stretch>
        </p:blipFill>
        <p:spPr>
          <a:xfrm>
            <a:off x="3403600" y="2196079"/>
            <a:ext cx="2328672" cy="2249424"/>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189927719"/>
              </p:ext>
            </p:extLst>
          </p:nvPr>
        </p:nvGraphicFramePr>
        <p:xfrm>
          <a:off x="4411663" y="4219575"/>
          <a:ext cx="385762" cy="455613"/>
        </p:xfrm>
        <a:graphic>
          <a:graphicData uri="http://schemas.openxmlformats.org/presentationml/2006/ole">
            <mc:AlternateContent xmlns:mc="http://schemas.openxmlformats.org/markup-compatibility/2006">
              <mc:Choice xmlns:v="urn:schemas-microsoft-com:vml" Requires="v">
                <p:oleObj spid="_x0000_s169148" name="Equation" r:id="rId5" imgW="139700" imgH="165100" progId="Equation.3">
                  <p:embed/>
                </p:oleObj>
              </mc:Choice>
              <mc:Fallback>
                <p:oleObj name="Equation" r:id="rId5" imgW="139700" imgH="165100" progId="Equation.3">
                  <p:embed/>
                  <p:pic>
                    <p:nvPicPr>
                      <p:cNvPr id="0" name=""/>
                      <p:cNvPicPr/>
                      <p:nvPr/>
                    </p:nvPicPr>
                    <p:blipFill>
                      <a:blip r:embed="rId6"/>
                      <a:stretch>
                        <a:fillRect/>
                      </a:stretch>
                    </p:blipFill>
                    <p:spPr>
                      <a:xfrm>
                        <a:off x="4411663" y="4219575"/>
                        <a:ext cx="385762" cy="455613"/>
                      </a:xfrm>
                      <a:prstGeom prst="rect">
                        <a:avLst/>
                      </a:prstGeom>
                    </p:spPr>
                  </p:pic>
                </p:oleObj>
              </mc:Fallback>
            </mc:AlternateContent>
          </a:graphicData>
        </a:graphic>
      </p:graphicFrame>
    </p:spTree>
    <p:extLst>
      <p:ext uri="{BB962C8B-B14F-4D97-AF65-F5344CB8AC3E}">
        <p14:creationId xmlns:p14="http://schemas.microsoft.com/office/powerpoint/2010/main" val="7978840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2911964" y="1401416"/>
            <a:ext cx="6113869" cy="4020254"/>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21</a:t>
            </a:fld>
            <a:endParaRPr lang="en-US"/>
          </a:p>
        </p:txBody>
      </p:sp>
      <p:pic>
        <p:nvPicPr>
          <p:cNvPr id="7" name="Picture 6"/>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2967481" y="1504201"/>
            <a:ext cx="1005553" cy="1030881"/>
          </a:xfrm>
          <a:prstGeom prst="rect">
            <a:avLst/>
          </a:prstGeom>
        </p:spPr>
      </p:pic>
      <p:pic>
        <p:nvPicPr>
          <p:cNvPr id="9" name="Picture 8"/>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4180174" y="1504201"/>
            <a:ext cx="1005553" cy="1030881"/>
          </a:xfrm>
          <a:prstGeom prst="rect">
            <a:avLst/>
          </a:prstGeom>
        </p:spPr>
      </p:pic>
      <p:pic>
        <p:nvPicPr>
          <p:cNvPr id="10" name="Picture 9"/>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5392867" y="1504201"/>
            <a:ext cx="1005553" cy="1030881"/>
          </a:xfrm>
          <a:prstGeom prst="rect">
            <a:avLst/>
          </a:prstGeom>
        </p:spPr>
      </p:pic>
      <p:pic>
        <p:nvPicPr>
          <p:cNvPr id="11" name="Picture 10"/>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6596992" y="1503315"/>
            <a:ext cx="1005553" cy="1030881"/>
          </a:xfrm>
          <a:prstGeom prst="rect">
            <a:avLst/>
          </a:prstGeom>
        </p:spPr>
      </p:pic>
      <p:pic>
        <p:nvPicPr>
          <p:cNvPr id="12" name="Picture 11"/>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7787789" y="1515150"/>
            <a:ext cx="1005553" cy="1030881"/>
          </a:xfrm>
          <a:prstGeom prst="rect">
            <a:avLst/>
          </a:prstGeom>
        </p:spPr>
      </p:pic>
      <p:pic>
        <p:nvPicPr>
          <p:cNvPr id="13" name="Picture 12"/>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2967481" y="2828114"/>
            <a:ext cx="1005553" cy="1030881"/>
          </a:xfrm>
          <a:prstGeom prst="rect">
            <a:avLst/>
          </a:prstGeom>
        </p:spPr>
      </p:pic>
      <p:pic>
        <p:nvPicPr>
          <p:cNvPr id="14" name="Picture 13"/>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4180174" y="2828114"/>
            <a:ext cx="1005553" cy="1030881"/>
          </a:xfrm>
          <a:prstGeom prst="rect">
            <a:avLst/>
          </a:prstGeom>
        </p:spPr>
      </p:pic>
      <p:pic>
        <p:nvPicPr>
          <p:cNvPr id="15" name="Picture 14"/>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5392867" y="2828114"/>
            <a:ext cx="1005553" cy="1030881"/>
          </a:xfrm>
          <a:prstGeom prst="rect">
            <a:avLst/>
          </a:prstGeom>
        </p:spPr>
      </p:pic>
      <p:pic>
        <p:nvPicPr>
          <p:cNvPr id="16" name="Picture 15"/>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6596992" y="2827228"/>
            <a:ext cx="1005553" cy="1030881"/>
          </a:xfrm>
          <a:prstGeom prst="rect">
            <a:avLst/>
          </a:prstGeom>
        </p:spPr>
      </p:pic>
      <p:pic>
        <p:nvPicPr>
          <p:cNvPr id="17" name="Picture 16"/>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7776841" y="2817165"/>
            <a:ext cx="1005553" cy="1030881"/>
          </a:xfrm>
          <a:prstGeom prst="rect">
            <a:avLst/>
          </a:prstGeom>
        </p:spPr>
      </p:pic>
      <p:pic>
        <p:nvPicPr>
          <p:cNvPr id="18" name="Picture 17"/>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2967481" y="4131010"/>
            <a:ext cx="1005553" cy="1030881"/>
          </a:xfrm>
          <a:prstGeom prst="rect">
            <a:avLst/>
          </a:prstGeom>
        </p:spPr>
      </p:pic>
      <p:pic>
        <p:nvPicPr>
          <p:cNvPr id="19" name="Picture 18"/>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4180174" y="4131010"/>
            <a:ext cx="1005553" cy="1030881"/>
          </a:xfrm>
          <a:prstGeom prst="rect">
            <a:avLst/>
          </a:prstGeom>
        </p:spPr>
      </p:pic>
      <p:pic>
        <p:nvPicPr>
          <p:cNvPr id="20" name="Picture 19"/>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5392867" y="4131010"/>
            <a:ext cx="1005553" cy="1030881"/>
          </a:xfrm>
          <a:prstGeom prst="rect">
            <a:avLst/>
          </a:prstGeom>
        </p:spPr>
      </p:pic>
      <p:pic>
        <p:nvPicPr>
          <p:cNvPr id="21" name="Picture 20"/>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6596992" y="4130124"/>
            <a:ext cx="1005553" cy="1030881"/>
          </a:xfrm>
          <a:prstGeom prst="rect">
            <a:avLst/>
          </a:prstGeom>
        </p:spPr>
      </p:pic>
      <p:pic>
        <p:nvPicPr>
          <p:cNvPr id="22" name="Picture 21"/>
          <p:cNvPicPr>
            <a:picLocks noChangeAspect="1"/>
          </p:cNvPicPr>
          <p:nvPr/>
        </p:nvPicPr>
        <p:blipFill rotWithShape="1">
          <a:blip r:embed="rId5">
            <a:alphaModFix/>
            <a:duotone>
              <a:schemeClr val="bg2">
                <a:shade val="45000"/>
                <a:satMod val="135000"/>
              </a:schemeClr>
              <a:prstClr val="white"/>
            </a:duotone>
          </a:blip>
          <a:srcRect l="24272" r="24518"/>
          <a:stretch/>
        </p:blipFill>
        <p:spPr>
          <a:xfrm>
            <a:off x="7787789" y="4120061"/>
            <a:ext cx="1005553" cy="1030881"/>
          </a:xfrm>
          <a:prstGeom prst="rect">
            <a:avLst/>
          </a:prstGeom>
        </p:spPr>
      </p:pic>
      <p:pic>
        <p:nvPicPr>
          <p:cNvPr id="26" name="Picture 25"/>
          <p:cNvPicPr>
            <a:picLocks noChangeAspect="1"/>
          </p:cNvPicPr>
          <p:nvPr/>
        </p:nvPicPr>
        <p:blipFill>
          <a:blip r:embed="rId6"/>
          <a:stretch>
            <a:fillRect/>
          </a:stretch>
        </p:blipFill>
        <p:spPr>
          <a:xfrm>
            <a:off x="396532" y="1934643"/>
            <a:ext cx="2328672" cy="2249424"/>
          </a:xfrm>
          <a:prstGeom prst="rect">
            <a:avLst/>
          </a:prstGeom>
        </p:spPr>
      </p:pic>
      <p:graphicFrame>
        <p:nvGraphicFramePr>
          <p:cNvPr id="28" name="Object 27"/>
          <p:cNvGraphicFramePr>
            <a:graphicFrameLocks noChangeAspect="1"/>
          </p:cNvGraphicFramePr>
          <p:nvPr>
            <p:extLst>
              <p:ext uri="{D42A27DB-BD31-4B8C-83A1-F6EECF244321}">
                <p14:modId xmlns:p14="http://schemas.microsoft.com/office/powerpoint/2010/main" val="2125489368"/>
              </p:ext>
            </p:extLst>
          </p:nvPr>
        </p:nvGraphicFramePr>
        <p:xfrm>
          <a:off x="1404938" y="3962400"/>
          <a:ext cx="385762" cy="455613"/>
        </p:xfrm>
        <a:graphic>
          <a:graphicData uri="http://schemas.openxmlformats.org/presentationml/2006/ole">
            <mc:AlternateContent xmlns:mc="http://schemas.openxmlformats.org/markup-compatibility/2006">
              <mc:Choice xmlns:v="urn:schemas-microsoft-com:vml" Requires="v">
                <p:oleObj spid="_x0000_s225283" name="Equation" r:id="rId7" imgW="139700" imgH="165100" progId="Equation.3">
                  <p:embed/>
                </p:oleObj>
              </mc:Choice>
              <mc:Fallback>
                <p:oleObj name="Equation" r:id="rId7" imgW="139700" imgH="165100" progId="Equation.3">
                  <p:embed/>
                  <p:pic>
                    <p:nvPicPr>
                      <p:cNvPr id="0" name=""/>
                      <p:cNvPicPr/>
                      <p:nvPr/>
                    </p:nvPicPr>
                    <p:blipFill>
                      <a:blip r:embed="rId8"/>
                      <a:stretch>
                        <a:fillRect/>
                      </a:stretch>
                    </p:blipFill>
                    <p:spPr>
                      <a:xfrm>
                        <a:off x="1404938" y="3962400"/>
                        <a:ext cx="385762" cy="455613"/>
                      </a:xfrm>
                      <a:prstGeom prst="rect">
                        <a:avLst/>
                      </a:prstGeom>
                    </p:spPr>
                  </p:pic>
                </p:oleObj>
              </mc:Fallback>
            </mc:AlternateContent>
          </a:graphicData>
        </a:graphic>
      </p:graphicFrame>
    </p:spTree>
    <p:extLst>
      <p:ext uri="{BB962C8B-B14F-4D97-AF65-F5344CB8AC3E}">
        <p14:creationId xmlns:p14="http://schemas.microsoft.com/office/powerpoint/2010/main" val="34766108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2911964" y="1401416"/>
            <a:ext cx="6113869" cy="4020254"/>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22</a:t>
            </a:fld>
            <a:endParaRPr lang="en-US"/>
          </a:p>
        </p:txBody>
      </p:sp>
      <p:pic>
        <p:nvPicPr>
          <p:cNvPr id="25" name="Picture 24"/>
          <p:cNvPicPr>
            <a:picLocks noChangeAspect="1"/>
          </p:cNvPicPr>
          <p:nvPr/>
        </p:nvPicPr>
        <p:blipFill>
          <a:blip r:embed="rId5"/>
          <a:stretch>
            <a:fillRect/>
          </a:stretch>
        </p:blipFill>
        <p:spPr>
          <a:xfrm>
            <a:off x="396532" y="1934643"/>
            <a:ext cx="2328672" cy="2249424"/>
          </a:xfrm>
          <a:prstGeom prst="rect">
            <a:avLst/>
          </a:prstGeom>
        </p:spPr>
      </p:pic>
      <p:graphicFrame>
        <p:nvGraphicFramePr>
          <p:cNvPr id="26" name="Object 25"/>
          <p:cNvGraphicFramePr>
            <a:graphicFrameLocks noChangeAspect="1"/>
          </p:cNvGraphicFramePr>
          <p:nvPr>
            <p:extLst>
              <p:ext uri="{D42A27DB-BD31-4B8C-83A1-F6EECF244321}">
                <p14:modId xmlns:p14="http://schemas.microsoft.com/office/powerpoint/2010/main" val="1895090317"/>
              </p:ext>
            </p:extLst>
          </p:nvPr>
        </p:nvGraphicFramePr>
        <p:xfrm>
          <a:off x="1404938" y="3962400"/>
          <a:ext cx="385762" cy="455613"/>
        </p:xfrm>
        <a:graphic>
          <a:graphicData uri="http://schemas.openxmlformats.org/presentationml/2006/ole">
            <mc:AlternateContent xmlns:mc="http://schemas.openxmlformats.org/markup-compatibility/2006">
              <mc:Choice xmlns:v="urn:schemas-microsoft-com:vml" Requires="v">
                <p:oleObj spid="_x0000_s223236" name="Equation" r:id="rId6" imgW="139700" imgH="165100" progId="Equation.3">
                  <p:embed/>
                </p:oleObj>
              </mc:Choice>
              <mc:Fallback>
                <p:oleObj name="Equation" r:id="rId6" imgW="139700" imgH="165100" progId="Equation.3">
                  <p:embed/>
                  <p:pic>
                    <p:nvPicPr>
                      <p:cNvPr id="0" name=""/>
                      <p:cNvPicPr/>
                      <p:nvPr/>
                    </p:nvPicPr>
                    <p:blipFill>
                      <a:blip r:embed="rId7"/>
                      <a:stretch>
                        <a:fillRect/>
                      </a:stretch>
                    </p:blipFill>
                    <p:spPr>
                      <a:xfrm>
                        <a:off x="1404938" y="3962400"/>
                        <a:ext cx="385762" cy="455613"/>
                      </a:xfrm>
                      <a:prstGeom prst="rect">
                        <a:avLst/>
                      </a:prstGeom>
                    </p:spPr>
                  </p:pic>
                </p:oleObj>
              </mc:Fallback>
            </mc:AlternateContent>
          </a:graphicData>
        </a:graphic>
      </p:graphicFrame>
      <p:sp>
        <p:nvSpPr>
          <p:cNvPr id="6" name="Content Placeholder 2"/>
          <p:cNvSpPr>
            <a:spLocks noGrp="1"/>
          </p:cNvSpPr>
          <p:nvPr>
            <p:ph idx="1"/>
          </p:nvPr>
        </p:nvSpPr>
        <p:spPr>
          <a:xfrm>
            <a:off x="457200" y="5618525"/>
            <a:ext cx="8229600" cy="2131155"/>
          </a:xfrm>
        </p:spPr>
        <p:txBody>
          <a:bodyPr>
            <a:normAutofit/>
          </a:bodyPr>
          <a:lstStyle/>
          <a:p>
            <a:pPr marL="0" indent="0">
              <a:buNone/>
            </a:pPr>
            <a:r>
              <a:rPr lang="en-US" dirty="0" smtClean="0"/>
              <a:t>how can we quantify the value?</a:t>
            </a:r>
            <a:endParaRPr lang="en-US" dirty="0"/>
          </a:p>
        </p:txBody>
      </p:sp>
    </p:spTree>
    <p:extLst>
      <p:ext uri="{BB962C8B-B14F-4D97-AF65-F5344CB8AC3E}">
        <p14:creationId xmlns:p14="http://schemas.microsoft.com/office/powerpoint/2010/main" val="3809074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9296"/>
            <a:ext cx="8229600" cy="6990384"/>
          </a:xfrm>
        </p:spPr>
        <p:txBody>
          <a:bodyPr>
            <a:normAutofit/>
          </a:bodyPr>
          <a:lstStyle/>
          <a:p>
            <a:pPr marL="0" indent="0">
              <a:buNone/>
            </a:pPr>
            <a:r>
              <a:rPr lang="en-US" dirty="0" smtClean="0"/>
              <a:t>for every pair of people:</a:t>
            </a:r>
          </a:p>
          <a:p>
            <a:pPr marL="0" indent="0">
              <a:buNone/>
            </a:pPr>
            <a:endParaRPr lang="en-US" dirty="0"/>
          </a:p>
          <a:p>
            <a:pPr marL="0" indent="0">
              <a:buNone/>
            </a:pPr>
            <a:endParaRPr lang="en-US" dirty="0" smtClean="0"/>
          </a:p>
          <a:p>
            <a:pPr marL="0" indent="0">
              <a:buNone/>
            </a:pPr>
            <a:r>
              <a:rPr lang="en-US" dirty="0"/>
              <a:t> </a:t>
            </a:r>
            <a:r>
              <a:rPr lang="en-US" dirty="0" smtClean="0"/>
              <a:t>                                     and</a:t>
            </a:r>
          </a:p>
          <a:p>
            <a:pPr marL="0" indent="0">
              <a:buNone/>
            </a:pPr>
            <a:endParaRPr lang="en-US" dirty="0" smtClean="0"/>
          </a:p>
          <a:p>
            <a:pPr marL="0" indent="0">
              <a:buNone/>
            </a:pPr>
            <a:endParaRPr lang="en-US" dirty="0"/>
          </a:p>
          <a:p>
            <a:pPr marL="0" indent="0">
              <a:buNone/>
            </a:pPr>
            <a:r>
              <a:rPr lang="en-US" dirty="0" smtClean="0"/>
              <a:t>										</a:t>
            </a:r>
          </a:p>
          <a:p>
            <a:pPr marL="0" indent="0">
              <a:buNone/>
            </a:pPr>
            <a:r>
              <a:rPr lang="en-US" dirty="0" smtClean="0"/>
              <a:t>										   the number of times that the two have worked together, weighted by their mutual ratings.          									 </a:t>
            </a:r>
            <a:br>
              <a:rPr lang="en-US" dirty="0" smtClean="0"/>
            </a:b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23</a:t>
            </a:fld>
            <a:endParaRPr lang="en-US"/>
          </a:p>
        </p:txBody>
      </p:sp>
      <p:pic>
        <p:nvPicPr>
          <p:cNvPr id="10" name="Picture 9"/>
          <p:cNvPicPr>
            <a:picLocks noChangeAspect="1"/>
          </p:cNvPicPr>
          <p:nvPr/>
        </p:nvPicPr>
        <p:blipFill>
          <a:blip r:embed="rId4"/>
          <a:stretch>
            <a:fillRect/>
          </a:stretch>
        </p:blipFill>
        <p:spPr>
          <a:xfrm>
            <a:off x="1719361" y="1654534"/>
            <a:ext cx="2328672" cy="2249424"/>
          </a:xfrm>
          <a:prstGeom prst="rect">
            <a:avLst/>
          </a:prstGeom>
        </p:spPr>
      </p:pic>
      <p:pic>
        <p:nvPicPr>
          <p:cNvPr id="12" name="Picture 11"/>
          <p:cNvPicPr>
            <a:picLocks noChangeAspect="1"/>
          </p:cNvPicPr>
          <p:nvPr/>
        </p:nvPicPr>
        <p:blipFill rotWithShape="1">
          <a:blip r:embed="rId5"/>
          <a:srcRect l="11530" t="10891" b="6175"/>
          <a:stretch/>
        </p:blipFill>
        <p:spPr>
          <a:xfrm>
            <a:off x="5072352" y="1663067"/>
            <a:ext cx="2199850" cy="2062203"/>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3463312157"/>
              </p:ext>
            </p:extLst>
          </p:nvPr>
        </p:nvGraphicFramePr>
        <p:xfrm>
          <a:off x="530293" y="4932408"/>
          <a:ext cx="4802187" cy="604078"/>
        </p:xfrm>
        <a:graphic>
          <a:graphicData uri="http://schemas.openxmlformats.org/presentationml/2006/ole">
            <mc:AlternateContent xmlns:mc="http://schemas.openxmlformats.org/markup-compatibility/2006">
              <mc:Choice xmlns:v="urn:schemas-microsoft-com:vml" Requires="v">
                <p:oleObj spid="_x0000_s217114" name="Equation" r:id="rId6" imgW="1816100" imgH="228600" progId="Equation.3">
                  <p:embed/>
                </p:oleObj>
              </mc:Choice>
              <mc:Fallback>
                <p:oleObj name="Equation" r:id="rId6" imgW="1816100" imgH="228600" progId="Equation.3">
                  <p:embed/>
                  <p:pic>
                    <p:nvPicPr>
                      <p:cNvPr id="0" name=""/>
                      <p:cNvPicPr/>
                      <p:nvPr/>
                    </p:nvPicPr>
                    <p:blipFill>
                      <a:blip r:embed="rId7"/>
                      <a:stretch>
                        <a:fillRect/>
                      </a:stretch>
                    </p:blipFill>
                    <p:spPr>
                      <a:xfrm>
                        <a:off x="530293" y="4932408"/>
                        <a:ext cx="4802187" cy="604078"/>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540336753"/>
              </p:ext>
            </p:extLst>
          </p:nvPr>
        </p:nvGraphicFramePr>
        <p:xfrm>
          <a:off x="2718563" y="3707964"/>
          <a:ext cx="455612" cy="595313"/>
        </p:xfrm>
        <a:graphic>
          <a:graphicData uri="http://schemas.openxmlformats.org/presentationml/2006/ole">
            <mc:AlternateContent xmlns:mc="http://schemas.openxmlformats.org/markup-compatibility/2006">
              <mc:Choice xmlns:v="urn:schemas-microsoft-com:vml" Requires="v">
                <p:oleObj spid="_x0000_s217115" name="Equation" r:id="rId8" imgW="165100" imgH="215900" progId="Equation.3">
                  <p:embed/>
                </p:oleObj>
              </mc:Choice>
              <mc:Fallback>
                <p:oleObj name="Equation" r:id="rId8" imgW="165100" imgH="215900" progId="Equation.3">
                  <p:embed/>
                  <p:pic>
                    <p:nvPicPr>
                      <p:cNvPr id="0" name=""/>
                      <p:cNvPicPr/>
                      <p:nvPr/>
                    </p:nvPicPr>
                    <p:blipFill>
                      <a:blip r:embed="rId9"/>
                      <a:stretch>
                        <a:fillRect/>
                      </a:stretch>
                    </p:blipFill>
                    <p:spPr>
                      <a:xfrm>
                        <a:off x="2718563" y="3707964"/>
                        <a:ext cx="455612" cy="59531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657200200"/>
              </p:ext>
            </p:extLst>
          </p:nvPr>
        </p:nvGraphicFramePr>
        <p:xfrm>
          <a:off x="5929496" y="3660996"/>
          <a:ext cx="490538" cy="630237"/>
        </p:xfrm>
        <a:graphic>
          <a:graphicData uri="http://schemas.openxmlformats.org/presentationml/2006/ole">
            <mc:AlternateContent xmlns:mc="http://schemas.openxmlformats.org/markup-compatibility/2006">
              <mc:Choice xmlns:v="urn:schemas-microsoft-com:vml" Requires="v">
                <p:oleObj spid="_x0000_s217116" name="Equation" r:id="rId10" imgW="177800" imgH="228600" progId="Equation.3">
                  <p:embed/>
                </p:oleObj>
              </mc:Choice>
              <mc:Fallback>
                <p:oleObj name="Equation" r:id="rId10" imgW="177800" imgH="228600" progId="Equation.3">
                  <p:embed/>
                  <p:pic>
                    <p:nvPicPr>
                      <p:cNvPr id="0" name=""/>
                      <p:cNvPicPr/>
                      <p:nvPr/>
                    </p:nvPicPr>
                    <p:blipFill>
                      <a:blip r:embed="rId11"/>
                      <a:stretch>
                        <a:fillRect/>
                      </a:stretch>
                    </p:blipFill>
                    <p:spPr>
                      <a:xfrm>
                        <a:off x="5929496" y="3660996"/>
                        <a:ext cx="490538" cy="630237"/>
                      </a:xfrm>
                      <a:prstGeom prst="rect">
                        <a:avLst/>
                      </a:prstGeom>
                    </p:spPr>
                  </p:pic>
                </p:oleObj>
              </mc:Fallback>
            </mc:AlternateContent>
          </a:graphicData>
        </a:graphic>
      </p:graphicFrame>
    </p:spTree>
    <p:extLst>
      <p:ext uri="{BB962C8B-B14F-4D97-AF65-F5344CB8AC3E}">
        <p14:creationId xmlns:p14="http://schemas.microsoft.com/office/powerpoint/2010/main" val="35407680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24</a:t>
            </a:fld>
            <a:endParaRPr lang="en-US"/>
          </a:p>
        </p:txBody>
      </p:sp>
      <p:pic>
        <p:nvPicPr>
          <p:cNvPr id="10" name="Picture 9"/>
          <p:cNvPicPr>
            <a:picLocks noChangeAspect="1"/>
          </p:cNvPicPr>
          <p:nvPr/>
        </p:nvPicPr>
        <p:blipFill>
          <a:blip r:embed="rId4"/>
          <a:stretch>
            <a:fillRect/>
          </a:stretch>
        </p:blipFill>
        <p:spPr>
          <a:xfrm>
            <a:off x="1719361" y="1654534"/>
            <a:ext cx="2328672" cy="2249424"/>
          </a:xfrm>
          <a:prstGeom prst="rect">
            <a:avLst/>
          </a:prstGeom>
        </p:spPr>
      </p:pic>
      <p:pic>
        <p:nvPicPr>
          <p:cNvPr id="12" name="Picture 11"/>
          <p:cNvPicPr>
            <a:picLocks noChangeAspect="1"/>
          </p:cNvPicPr>
          <p:nvPr/>
        </p:nvPicPr>
        <p:blipFill rotWithShape="1">
          <a:blip r:embed="rId5"/>
          <a:srcRect l="11530" t="10891" b="6175"/>
          <a:stretch/>
        </p:blipFill>
        <p:spPr>
          <a:xfrm>
            <a:off x="5072352" y="1663067"/>
            <a:ext cx="2199850" cy="2062203"/>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513135818"/>
              </p:ext>
            </p:extLst>
          </p:nvPr>
        </p:nvGraphicFramePr>
        <p:xfrm>
          <a:off x="491469" y="4932363"/>
          <a:ext cx="5103812" cy="604837"/>
        </p:xfrm>
        <a:graphic>
          <a:graphicData uri="http://schemas.openxmlformats.org/presentationml/2006/ole">
            <mc:AlternateContent xmlns:mc="http://schemas.openxmlformats.org/markup-compatibility/2006">
              <mc:Choice xmlns:v="urn:schemas-microsoft-com:vml" Requires="v">
                <p:oleObj spid="_x0000_s164837" name="Equation" r:id="rId6" imgW="1930400" imgH="228600" progId="Equation.3">
                  <p:embed/>
                </p:oleObj>
              </mc:Choice>
              <mc:Fallback>
                <p:oleObj name="Equation" r:id="rId6" imgW="1930400" imgH="228600" progId="Equation.3">
                  <p:embed/>
                  <p:pic>
                    <p:nvPicPr>
                      <p:cNvPr id="0" name=""/>
                      <p:cNvPicPr/>
                      <p:nvPr/>
                    </p:nvPicPr>
                    <p:blipFill>
                      <a:blip r:embed="rId7"/>
                      <a:stretch>
                        <a:fillRect/>
                      </a:stretch>
                    </p:blipFill>
                    <p:spPr>
                      <a:xfrm>
                        <a:off x="491469" y="4932363"/>
                        <a:ext cx="5103812" cy="604837"/>
                      </a:xfrm>
                      <a:prstGeom prst="rect">
                        <a:avLst/>
                      </a:prstGeom>
                    </p:spPr>
                  </p:pic>
                </p:oleObj>
              </mc:Fallback>
            </mc:AlternateContent>
          </a:graphicData>
        </a:graphic>
      </p:graphicFrame>
      <p:sp>
        <p:nvSpPr>
          <p:cNvPr id="7" name="Right Arrow 6"/>
          <p:cNvSpPr/>
          <p:nvPr/>
        </p:nvSpPr>
        <p:spPr>
          <a:xfrm>
            <a:off x="3992005" y="1998110"/>
            <a:ext cx="1024319" cy="448174"/>
          </a:xfrm>
          <a:prstGeom prst="rightArrow">
            <a:avLst/>
          </a:prstGeom>
          <a:solidFill>
            <a:srgbClr val="30AC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592499087"/>
              </p:ext>
            </p:extLst>
          </p:nvPr>
        </p:nvGraphicFramePr>
        <p:xfrm>
          <a:off x="4179888" y="1490663"/>
          <a:ext cx="527050" cy="420687"/>
        </p:xfrm>
        <a:graphic>
          <a:graphicData uri="http://schemas.openxmlformats.org/presentationml/2006/ole">
            <mc:AlternateContent xmlns:mc="http://schemas.openxmlformats.org/markup-compatibility/2006">
              <mc:Choice xmlns:v="urn:schemas-microsoft-com:vml" Requires="v">
                <p:oleObj spid="_x0000_s164838" name="Equation" r:id="rId8" imgW="190500" imgH="152400" progId="Equation.3">
                  <p:embed/>
                </p:oleObj>
              </mc:Choice>
              <mc:Fallback>
                <p:oleObj name="Equation" r:id="rId8" imgW="190500" imgH="152400" progId="Equation.3">
                  <p:embed/>
                  <p:pic>
                    <p:nvPicPr>
                      <p:cNvPr id="0" name=""/>
                      <p:cNvPicPr/>
                      <p:nvPr/>
                    </p:nvPicPr>
                    <p:blipFill>
                      <a:blip r:embed="rId9"/>
                      <a:stretch>
                        <a:fillRect/>
                      </a:stretch>
                    </p:blipFill>
                    <p:spPr>
                      <a:xfrm>
                        <a:off x="4179888" y="1490663"/>
                        <a:ext cx="527050" cy="420687"/>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540840784"/>
              </p:ext>
            </p:extLst>
          </p:nvPr>
        </p:nvGraphicFramePr>
        <p:xfrm>
          <a:off x="4329296" y="3455783"/>
          <a:ext cx="527050" cy="420687"/>
        </p:xfrm>
        <a:graphic>
          <a:graphicData uri="http://schemas.openxmlformats.org/presentationml/2006/ole">
            <mc:AlternateContent xmlns:mc="http://schemas.openxmlformats.org/markup-compatibility/2006">
              <mc:Choice xmlns:v="urn:schemas-microsoft-com:vml" Requires="v">
                <p:oleObj spid="_x0000_s164839" name="Equation" r:id="rId10" imgW="190500" imgH="152400" progId="Equation.3">
                  <p:embed/>
                </p:oleObj>
              </mc:Choice>
              <mc:Fallback>
                <p:oleObj name="Equation" r:id="rId10" imgW="190500" imgH="152400" progId="Equation.3">
                  <p:embed/>
                  <p:pic>
                    <p:nvPicPr>
                      <p:cNvPr id="0" name=""/>
                      <p:cNvPicPr/>
                      <p:nvPr/>
                    </p:nvPicPr>
                    <p:blipFill>
                      <a:blip r:embed="rId9"/>
                      <a:stretch>
                        <a:fillRect/>
                      </a:stretch>
                    </p:blipFill>
                    <p:spPr>
                      <a:xfrm>
                        <a:off x="4329296" y="3455783"/>
                        <a:ext cx="527050" cy="420687"/>
                      </a:xfrm>
                      <a:prstGeom prst="rect">
                        <a:avLst/>
                      </a:prstGeom>
                    </p:spPr>
                  </p:pic>
                </p:oleObj>
              </mc:Fallback>
            </mc:AlternateContent>
          </a:graphicData>
        </a:graphic>
      </p:graphicFrame>
      <p:sp>
        <p:nvSpPr>
          <p:cNvPr id="17" name="Right Arrow 16"/>
          <p:cNvSpPr/>
          <p:nvPr/>
        </p:nvSpPr>
        <p:spPr>
          <a:xfrm flipH="1">
            <a:off x="3992005" y="3026283"/>
            <a:ext cx="1024319" cy="448174"/>
          </a:xfrm>
          <a:prstGeom prst="rightArrow">
            <a:avLst/>
          </a:prstGeom>
          <a:solidFill>
            <a:srgbClr val="30AC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2540336753"/>
              </p:ext>
            </p:extLst>
          </p:nvPr>
        </p:nvGraphicFramePr>
        <p:xfrm>
          <a:off x="2718563" y="3707964"/>
          <a:ext cx="455612" cy="595313"/>
        </p:xfrm>
        <a:graphic>
          <a:graphicData uri="http://schemas.openxmlformats.org/presentationml/2006/ole">
            <mc:AlternateContent xmlns:mc="http://schemas.openxmlformats.org/markup-compatibility/2006">
              <mc:Choice xmlns:v="urn:schemas-microsoft-com:vml" Requires="v">
                <p:oleObj spid="_x0000_s164840" name="Equation" r:id="rId11" imgW="165100" imgH="215900" progId="Equation.3">
                  <p:embed/>
                </p:oleObj>
              </mc:Choice>
              <mc:Fallback>
                <p:oleObj name="Equation" r:id="rId11" imgW="165100" imgH="215900" progId="Equation.3">
                  <p:embed/>
                  <p:pic>
                    <p:nvPicPr>
                      <p:cNvPr id="0" name=""/>
                      <p:cNvPicPr/>
                      <p:nvPr/>
                    </p:nvPicPr>
                    <p:blipFill>
                      <a:blip r:embed="rId12"/>
                      <a:stretch>
                        <a:fillRect/>
                      </a:stretch>
                    </p:blipFill>
                    <p:spPr>
                      <a:xfrm>
                        <a:off x="2718563" y="3707964"/>
                        <a:ext cx="455612" cy="595313"/>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657200200"/>
              </p:ext>
            </p:extLst>
          </p:nvPr>
        </p:nvGraphicFramePr>
        <p:xfrm>
          <a:off x="5929496" y="3660996"/>
          <a:ext cx="490538" cy="630237"/>
        </p:xfrm>
        <a:graphic>
          <a:graphicData uri="http://schemas.openxmlformats.org/presentationml/2006/ole">
            <mc:AlternateContent xmlns:mc="http://schemas.openxmlformats.org/markup-compatibility/2006">
              <mc:Choice xmlns:v="urn:schemas-microsoft-com:vml" Requires="v">
                <p:oleObj spid="_x0000_s164841" name="Equation" r:id="rId13" imgW="177800" imgH="228600" progId="Equation.3">
                  <p:embed/>
                </p:oleObj>
              </mc:Choice>
              <mc:Fallback>
                <p:oleObj name="Equation" r:id="rId13" imgW="177800" imgH="228600" progId="Equation.3">
                  <p:embed/>
                  <p:pic>
                    <p:nvPicPr>
                      <p:cNvPr id="0" name=""/>
                      <p:cNvPicPr/>
                      <p:nvPr/>
                    </p:nvPicPr>
                    <p:blipFill>
                      <a:blip r:embed="rId14"/>
                      <a:stretch>
                        <a:fillRect/>
                      </a:stretch>
                    </p:blipFill>
                    <p:spPr>
                      <a:xfrm>
                        <a:off x="5929496" y="3660996"/>
                        <a:ext cx="490538" cy="630237"/>
                      </a:xfrm>
                      <a:prstGeom prst="rect">
                        <a:avLst/>
                      </a:prstGeom>
                    </p:spPr>
                  </p:pic>
                </p:oleObj>
              </mc:Fallback>
            </mc:AlternateContent>
          </a:graphicData>
        </a:graphic>
      </p:graphicFrame>
    </p:spTree>
    <p:extLst>
      <p:ext uri="{BB962C8B-B14F-4D97-AF65-F5344CB8AC3E}">
        <p14:creationId xmlns:p14="http://schemas.microsoft.com/office/powerpoint/2010/main" val="2516227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25</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693969249"/>
              </p:ext>
            </p:extLst>
          </p:nvPr>
        </p:nvGraphicFramePr>
        <p:xfrm>
          <a:off x="2718563" y="3707964"/>
          <a:ext cx="455612" cy="595313"/>
        </p:xfrm>
        <a:graphic>
          <a:graphicData uri="http://schemas.openxmlformats.org/presentationml/2006/ole">
            <mc:AlternateContent xmlns:mc="http://schemas.openxmlformats.org/markup-compatibility/2006">
              <mc:Choice xmlns:v="urn:schemas-microsoft-com:vml" Requires="v">
                <p:oleObj spid="_x0000_s166857" name="Equation" r:id="rId4" imgW="165100" imgH="215900" progId="Equation.3">
                  <p:embed/>
                </p:oleObj>
              </mc:Choice>
              <mc:Fallback>
                <p:oleObj name="Equation" r:id="rId4" imgW="165100" imgH="215900" progId="Equation.3">
                  <p:embed/>
                  <p:pic>
                    <p:nvPicPr>
                      <p:cNvPr id="0" name=""/>
                      <p:cNvPicPr/>
                      <p:nvPr/>
                    </p:nvPicPr>
                    <p:blipFill>
                      <a:blip r:embed="rId5"/>
                      <a:stretch>
                        <a:fillRect/>
                      </a:stretch>
                    </p:blipFill>
                    <p:spPr>
                      <a:xfrm>
                        <a:off x="2718563" y="3707964"/>
                        <a:ext cx="455612" cy="59531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24558162"/>
              </p:ext>
            </p:extLst>
          </p:nvPr>
        </p:nvGraphicFramePr>
        <p:xfrm>
          <a:off x="5929496" y="3660996"/>
          <a:ext cx="490538" cy="630237"/>
        </p:xfrm>
        <a:graphic>
          <a:graphicData uri="http://schemas.openxmlformats.org/presentationml/2006/ole">
            <mc:AlternateContent xmlns:mc="http://schemas.openxmlformats.org/markup-compatibility/2006">
              <mc:Choice xmlns:v="urn:schemas-microsoft-com:vml" Requires="v">
                <p:oleObj spid="_x0000_s166858" name="Equation" r:id="rId6" imgW="177800" imgH="228600" progId="Equation.3">
                  <p:embed/>
                </p:oleObj>
              </mc:Choice>
              <mc:Fallback>
                <p:oleObj name="Equation" r:id="rId6" imgW="177800" imgH="228600" progId="Equation.3">
                  <p:embed/>
                  <p:pic>
                    <p:nvPicPr>
                      <p:cNvPr id="0" name=""/>
                      <p:cNvPicPr/>
                      <p:nvPr/>
                    </p:nvPicPr>
                    <p:blipFill>
                      <a:blip r:embed="rId7"/>
                      <a:stretch>
                        <a:fillRect/>
                      </a:stretch>
                    </p:blipFill>
                    <p:spPr>
                      <a:xfrm>
                        <a:off x="5929496" y="3660996"/>
                        <a:ext cx="490538" cy="630237"/>
                      </a:xfrm>
                      <a:prstGeom prst="rect">
                        <a:avLst/>
                      </a:prstGeom>
                    </p:spPr>
                  </p:pic>
                </p:oleObj>
              </mc:Fallback>
            </mc:AlternateContent>
          </a:graphicData>
        </a:graphic>
      </p:graphicFrame>
      <p:pic>
        <p:nvPicPr>
          <p:cNvPr id="10" name="Picture 9"/>
          <p:cNvPicPr>
            <a:picLocks noChangeAspect="1"/>
          </p:cNvPicPr>
          <p:nvPr/>
        </p:nvPicPr>
        <p:blipFill>
          <a:blip r:embed="rId8"/>
          <a:stretch>
            <a:fillRect/>
          </a:stretch>
        </p:blipFill>
        <p:spPr>
          <a:xfrm>
            <a:off x="1719361" y="1654534"/>
            <a:ext cx="2328672" cy="2249424"/>
          </a:xfrm>
          <a:prstGeom prst="rect">
            <a:avLst/>
          </a:prstGeom>
        </p:spPr>
      </p:pic>
      <p:pic>
        <p:nvPicPr>
          <p:cNvPr id="12" name="Picture 11"/>
          <p:cNvPicPr>
            <a:picLocks noChangeAspect="1"/>
          </p:cNvPicPr>
          <p:nvPr/>
        </p:nvPicPr>
        <p:blipFill rotWithShape="1">
          <a:blip r:embed="rId9"/>
          <a:srcRect l="11530" t="10891" b="6175"/>
          <a:stretch/>
        </p:blipFill>
        <p:spPr>
          <a:xfrm>
            <a:off x="5072352" y="1663067"/>
            <a:ext cx="2199850" cy="2062203"/>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994437049"/>
              </p:ext>
            </p:extLst>
          </p:nvPr>
        </p:nvGraphicFramePr>
        <p:xfrm>
          <a:off x="407988" y="4932363"/>
          <a:ext cx="5272087" cy="604837"/>
        </p:xfrm>
        <a:graphic>
          <a:graphicData uri="http://schemas.openxmlformats.org/presentationml/2006/ole">
            <mc:AlternateContent xmlns:mc="http://schemas.openxmlformats.org/markup-compatibility/2006">
              <mc:Choice xmlns:v="urn:schemas-microsoft-com:vml" Requires="v">
                <p:oleObj spid="_x0000_s166859" name="Equation" r:id="rId10" imgW="1993900" imgH="228600" progId="Equation.3">
                  <p:embed/>
                </p:oleObj>
              </mc:Choice>
              <mc:Fallback>
                <p:oleObj name="Equation" r:id="rId10" imgW="1993900" imgH="228600" progId="Equation.3">
                  <p:embed/>
                  <p:pic>
                    <p:nvPicPr>
                      <p:cNvPr id="0" name=""/>
                      <p:cNvPicPr/>
                      <p:nvPr/>
                    </p:nvPicPr>
                    <p:blipFill>
                      <a:blip r:embed="rId11"/>
                      <a:stretch>
                        <a:fillRect/>
                      </a:stretch>
                    </p:blipFill>
                    <p:spPr>
                      <a:xfrm>
                        <a:off x="407988" y="4932363"/>
                        <a:ext cx="5272087" cy="604837"/>
                      </a:xfrm>
                      <a:prstGeom prst="rect">
                        <a:avLst/>
                      </a:prstGeom>
                    </p:spPr>
                  </p:pic>
                </p:oleObj>
              </mc:Fallback>
            </mc:AlternateContent>
          </a:graphicData>
        </a:graphic>
      </p:graphicFrame>
      <p:sp>
        <p:nvSpPr>
          <p:cNvPr id="7" name="Right Arrow 6"/>
          <p:cNvSpPr/>
          <p:nvPr/>
        </p:nvSpPr>
        <p:spPr>
          <a:xfrm>
            <a:off x="3992005" y="1998110"/>
            <a:ext cx="1024319" cy="448174"/>
          </a:xfrm>
          <a:prstGeom prst="rightArrow">
            <a:avLst/>
          </a:prstGeom>
          <a:solidFill>
            <a:srgbClr val="30AC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607825462"/>
              </p:ext>
            </p:extLst>
          </p:nvPr>
        </p:nvGraphicFramePr>
        <p:xfrm>
          <a:off x="4267200" y="1473200"/>
          <a:ext cx="352425" cy="455613"/>
        </p:xfrm>
        <a:graphic>
          <a:graphicData uri="http://schemas.openxmlformats.org/presentationml/2006/ole">
            <mc:AlternateContent xmlns:mc="http://schemas.openxmlformats.org/markup-compatibility/2006">
              <mc:Choice xmlns:v="urn:schemas-microsoft-com:vml" Requires="v">
                <p:oleObj spid="_x0000_s166860" name="Equation" r:id="rId12" imgW="127000" imgH="165100" progId="Equation.3">
                  <p:embed/>
                </p:oleObj>
              </mc:Choice>
              <mc:Fallback>
                <p:oleObj name="Equation" r:id="rId12" imgW="127000" imgH="165100" progId="Equation.3">
                  <p:embed/>
                  <p:pic>
                    <p:nvPicPr>
                      <p:cNvPr id="0" name=""/>
                      <p:cNvPicPr/>
                      <p:nvPr/>
                    </p:nvPicPr>
                    <p:blipFill>
                      <a:blip r:embed="rId13"/>
                      <a:stretch>
                        <a:fillRect/>
                      </a:stretch>
                    </p:blipFill>
                    <p:spPr>
                      <a:xfrm>
                        <a:off x="4267200" y="1473200"/>
                        <a:ext cx="352425" cy="455613"/>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66413075"/>
              </p:ext>
            </p:extLst>
          </p:nvPr>
        </p:nvGraphicFramePr>
        <p:xfrm>
          <a:off x="4329296" y="3455783"/>
          <a:ext cx="527050" cy="420687"/>
        </p:xfrm>
        <a:graphic>
          <a:graphicData uri="http://schemas.openxmlformats.org/presentationml/2006/ole">
            <mc:AlternateContent xmlns:mc="http://schemas.openxmlformats.org/markup-compatibility/2006">
              <mc:Choice xmlns:v="urn:schemas-microsoft-com:vml" Requires="v">
                <p:oleObj spid="_x0000_s166861" name="Equation" r:id="rId14" imgW="190500" imgH="152400" progId="Equation.3">
                  <p:embed/>
                </p:oleObj>
              </mc:Choice>
              <mc:Fallback>
                <p:oleObj name="Equation" r:id="rId14" imgW="190500" imgH="152400" progId="Equation.3">
                  <p:embed/>
                  <p:pic>
                    <p:nvPicPr>
                      <p:cNvPr id="0" name=""/>
                      <p:cNvPicPr/>
                      <p:nvPr/>
                    </p:nvPicPr>
                    <p:blipFill>
                      <a:blip r:embed="rId15"/>
                      <a:stretch>
                        <a:fillRect/>
                      </a:stretch>
                    </p:blipFill>
                    <p:spPr>
                      <a:xfrm>
                        <a:off x="4329296" y="3455783"/>
                        <a:ext cx="527050" cy="420687"/>
                      </a:xfrm>
                      <a:prstGeom prst="rect">
                        <a:avLst/>
                      </a:prstGeom>
                    </p:spPr>
                  </p:pic>
                </p:oleObj>
              </mc:Fallback>
            </mc:AlternateContent>
          </a:graphicData>
        </a:graphic>
      </p:graphicFrame>
      <p:sp>
        <p:nvSpPr>
          <p:cNvPr id="17" name="Right Arrow 16"/>
          <p:cNvSpPr/>
          <p:nvPr/>
        </p:nvSpPr>
        <p:spPr>
          <a:xfrm flipH="1">
            <a:off x="3992005" y="3026283"/>
            <a:ext cx="1024319" cy="448174"/>
          </a:xfrm>
          <a:prstGeom prst="rightArrow">
            <a:avLst/>
          </a:prstGeom>
          <a:solidFill>
            <a:srgbClr val="30AC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572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2911964" y="1401416"/>
            <a:ext cx="6113869" cy="4020254"/>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26</a:t>
            </a:fld>
            <a:endParaRPr lang="en-US"/>
          </a:p>
        </p:txBody>
      </p:sp>
      <p:pic>
        <p:nvPicPr>
          <p:cNvPr id="25" name="Picture 24"/>
          <p:cNvPicPr>
            <a:picLocks noChangeAspect="1"/>
          </p:cNvPicPr>
          <p:nvPr/>
        </p:nvPicPr>
        <p:blipFill>
          <a:blip r:embed="rId5"/>
          <a:stretch>
            <a:fillRect/>
          </a:stretch>
        </p:blipFill>
        <p:spPr>
          <a:xfrm>
            <a:off x="396532" y="1934643"/>
            <a:ext cx="2328672" cy="2249424"/>
          </a:xfrm>
          <a:prstGeom prst="rect">
            <a:avLst/>
          </a:prstGeom>
        </p:spPr>
      </p:pic>
      <p:graphicFrame>
        <p:nvGraphicFramePr>
          <p:cNvPr id="26" name="Object 25"/>
          <p:cNvGraphicFramePr>
            <a:graphicFrameLocks noChangeAspect="1"/>
          </p:cNvGraphicFramePr>
          <p:nvPr>
            <p:extLst>
              <p:ext uri="{D42A27DB-BD31-4B8C-83A1-F6EECF244321}">
                <p14:modId xmlns:p14="http://schemas.microsoft.com/office/powerpoint/2010/main" val="2252880489"/>
              </p:ext>
            </p:extLst>
          </p:nvPr>
        </p:nvGraphicFramePr>
        <p:xfrm>
          <a:off x="1369670" y="3910226"/>
          <a:ext cx="455612" cy="560388"/>
        </p:xfrm>
        <a:graphic>
          <a:graphicData uri="http://schemas.openxmlformats.org/presentationml/2006/ole">
            <mc:AlternateContent xmlns:mc="http://schemas.openxmlformats.org/markup-compatibility/2006">
              <mc:Choice xmlns:v="urn:schemas-microsoft-com:vml" Requires="v">
                <p:oleObj spid="_x0000_s208630" name="Equation" r:id="rId6" imgW="165100" imgH="203200" progId="Equation.3">
                  <p:embed/>
                </p:oleObj>
              </mc:Choice>
              <mc:Fallback>
                <p:oleObj name="Equation" r:id="rId6" imgW="165100" imgH="203200" progId="Equation.3">
                  <p:embed/>
                  <p:pic>
                    <p:nvPicPr>
                      <p:cNvPr id="0" name=""/>
                      <p:cNvPicPr/>
                      <p:nvPr/>
                    </p:nvPicPr>
                    <p:blipFill>
                      <a:blip r:embed="rId7"/>
                      <a:stretch>
                        <a:fillRect/>
                      </a:stretch>
                    </p:blipFill>
                    <p:spPr>
                      <a:xfrm>
                        <a:off x="1369670" y="3910226"/>
                        <a:ext cx="455612" cy="56038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31862894"/>
              </p:ext>
            </p:extLst>
          </p:nvPr>
        </p:nvGraphicFramePr>
        <p:xfrm>
          <a:off x="3283594" y="2498418"/>
          <a:ext cx="374423" cy="323672"/>
        </p:xfrm>
        <a:graphic>
          <a:graphicData uri="http://schemas.openxmlformats.org/presentationml/2006/ole">
            <mc:AlternateContent xmlns:mc="http://schemas.openxmlformats.org/markup-compatibility/2006">
              <mc:Choice xmlns:v="urn:schemas-microsoft-com:vml" Requires="v">
                <p:oleObj spid="_x0000_s208631" name="Equation" r:id="rId8" imgW="190500" imgH="165100" progId="Equation.3">
                  <p:embed/>
                </p:oleObj>
              </mc:Choice>
              <mc:Fallback>
                <p:oleObj name="Equation" r:id="rId8" imgW="190500" imgH="165100" progId="Equation.3">
                  <p:embed/>
                  <p:pic>
                    <p:nvPicPr>
                      <p:cNvPr id="0" name=""/>
                      <p:cNvPicPr/>
                      <p:nvPr/>
                    </p:nvPicPr>
                    <p:blipFill>
                      <a:blip r:embed="rId9"/>
                      <a:stretch>
                        <a:fillRect/>
                      </a:stretch>
                    </p:blipFill>
                    <p:spPr>
                      <a:xfrm>
                        <a:off x="3283594" y="2498418"/>
                        <a:ext cx="374423" cy="32367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75623640"/>
              </p:ext>
            </p:extLst>
          </p:nvPr>
        </p:nvGraphicFramePr>
        <p:xfrm>
          <a:off x="4500816" y="2511245"/>
          <a:ext cx="374423" cy="323672"/>
        </p:xfrm>
        <a:graphic>
          <a:graphicData uri="http://schemas.openxmlformats.org/presentationml/2006/ole">
            <mc:AlternateContent xmlns:mc="http://schemas.openxmlformats.org/markup-compatibility/2006">
              <mc:Choice xmlns:v="urn:schemas-microsoft-com:vml" Requires="v">
                <p:oleObj spid="_x0000_s208632" name="Equation" r:id="rId10" imgW="190500" imgH="165100" progId="Equation.3">
                  <p:embed/>
                </p:oleObj>
              </mc:Choice>
              <mc:Fallback>
                <p:oleObj name="Equation" r:id="rId10" imgW="190500" imgH="165100" progId="Equation.3">
                  <p:embed/>
                  <p:pic>
                    <p:nvPicPr>
                      <p:cNvPr id="0" name=""/>
                      <p:cNvPicPr/>
                      <p:nvPr/>
                    </p:nvPicPr>
                    <p:blipFill>
                      <a:blip r:embed="rId11"/>
                      <a:stretch>
                        <a:fillRect/>
                      </a:stretch>
                    </p:blipFill>
                    <p:spPr>
                      <a:xfrm>
                        <a:off x="4500816" y="2511245"/>
                        <a:ext cx="374423" cy="32367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39498169"/>
              </p:ext>
            </p:extLst>
          </p:nvPr>
        </p:nvGraphicFramePr>
        <p:xfrm>
          <a:off x="5706760" y="2511245"/>
          <a:ext cx="374423" cy="323672"/>
        </p:xfrm>
        <a:graphic>
          <a:graphicData uri="http://schemas.openxmlformats.org/presentationml/2006/ole">
            <mc:AlternateContent xmlns:mc="http://schemas.openxmlformats.org/markup-compatibility/2006">
              <mc:Choice xmlns:v="urn:schemas-microsoft-com:vml" Requires="v">
                <p:oleObj spid="_x0000_s208633" name="Equation" r:id="rId12" imgW="190500" imgH="165100" progId="Equation.3">
                  <p:embed/>
                </p:oleObj>
              </mc:Choice>
              <mc:Fallback>
                <p:oleObj name="Equation" r:id="rId12" imgW="190500" imgH="165100" progId="Equation.3">
                  <p:embed/>
                  <p:pic>
                    <p:nvPicPr>
                      <p:cNvPr id="0" name=""/>
                      <p:cNvPicPr/>
                      <p:nvPr/>
                    </p:nvPicPr>
                    <p:blipFill>
                      <a:blip r:embed="rId13"/>
                      <a:stretch>
                        <a:fillRect/>
                      </a:stretch>
                    </p:blipFill>
                    <p:spPr>
                      <a:xfrm>
                        <a:off x="5706760" y="2511245"/>
                        <a:ext cx="374423" cy="32367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03164587"/>
              </p:ext>
            </p:extLst>
          </p:nvPr>
        </p:nvGraphicFramePr>
        <p:xfrm>
          <a:off x="7000875" y="2511425"/>
          <a:ext cx="249238" cy="323850"/>
        </p:xfrm>
        <a:graphic>
          <a:graphicData uri="http://schemas.openxmlformats.org/presentationml/2006/ole">
            <mc:AlternateContent xmlns:mc="http://schemas.openxmlformats.org/markup-compatibility/2006">
              <mc:Choice xmlns:v="urn:schemas-microsoft-com:vml" Requires="v">
                <p:oleObj spid="_x0000_s208634" name="Equation" r:id="rId14" imgW="127000" imgH="165100" progId="Equation.3">
                  <p:embed/>
                </p:oleObj>
              </mc:Choice>
              <mc:Fallback>
                <p:oleObj name="Equation" r:id="rId14" imgW="127000" imgH="165100" progId="Equation.3">
                  <p:embed/>
                  <p:pic>
                    <p:nvPicPr>
                      <p:cNvPr id="0" name=""/>
                      <p:cNvPicPr/>
                      <p:nvPr/>
                    </p:nvPicPr>
                    <p:blipFill>
                      <a:blip r:embed="rId15"/>
                      <a:stretch>
                        <a:fillRect/>
                      </a:stretch>
                    </p:blipFill>
                    <p:spPr>
                      <a:xfrm>
                        <a:off x="7000875" y="2511425"/>
                        <a:ext cx="249238" cy="32385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82057328"/>
              </p:ext>
            </p:extLst>
          </p:nvPr>
        </p:nvGraphicFramePr>
        <p:xfrm>
          <a:off x="8105775" y="2522538"/>
          <a:ext cx="400050" cy="300037"/>
        </p:xfrm>
        <a:graphic>
          <a:graphicData uri="http://schemas.openxmlformats.org/presentationml/2006/ole">
            <mc:AlternateContent xmlns:mc="http://schemas.openxmlformats.org/markup-compatibility/2006">
              <mc:Choice xmlns:v="urn:schemas-microsoft-com:vml" Requires="v">
                <p:oleObj spid="_x0000_s208635" name="Equation" r:id="rId16" imgW="203200" imgH="152400" progId="Equation.3">
                  <p:embed/>
                </p:oleObj>
              </mc:Choice>
              <mc:Fallback>
                <p:oleObj name="Equation" r:id="rId16" imgW="203200" imgH="152400" progId="Equation.3">
                  <p:embed/>
                  <p:pic>
                    <p:nvPicPr>
                      <p:cNvPr id="0" name=""/>
                      <p:cNvPicPr/>
                      <p:nvPr/>
                    </p:nvPicPr>
                    <p:blipFill>
                      <a:blip r:embed="rId17"/>
                      <a:stretch>
                        <a:fillRect/>
                      </a:stretch>
                    </p:blipFill>
                    <p:spPr>
                      <a:xfrm>
                        <a:off x="8105775" y="2522538"/>
                        <a:ext cx="400050" cy="30003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771320100"/>
              </p:ext>
            </p:extLst>
          </p:nvPr>
        </p:nvGraphicFramePr>
        <p:xfrm>
          <a:off x="3282950" y="3783013"/>
          <a:ext cx="349250" cy="349250"/>
        </p:xfrm>
        <a:graphic>
          <a:graphicData uri="http://schemas.openxmlformats.org/presentationml/2006/ole">
            <mc:AlternateContent xmlns:mc="http://schemas.openxmlformats.org/markup-compatibility/2006">
              <mc:Choice xmlns:v="urn:schemas-microsoft-com:vml" Requires="v">
                <p:oleObj spid="_x0000_s208636" name="Equation" r:id="rId18" imgW="177800" imgH="177800" progId="Equation.3">
                  <p:embed/>
                </p:oleObj>
              </mc:Choice>
              <mc:Fallback>
                <p:oleObj name="Equation" r:id="rId18" imgW="177800" imgH="177800" progId="Equation.3">
                  <p:embed/>
                  <p:pic>
                    <p:nvPicPr>
                      <p:cNvPr id="0" name=""/>
                      <p:cNvPicPr/>
                      <p:nvPr/>
                    </p:nvPicPr>
                    <p:blipFill>
                      <a:blip r:embed="rId19"/>
                      <a:stretch>
                        <a:fillRect/>
                      </a:stretch>
                    </p:blipFill>
                    <p:spPr>
                      <a:xfrm>
                        <a:off x="3282950" y="3783013"/>
                        <a:ext cx="349250" cy="3492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258202120"/>
              </p:ext>
            </p:extLst>
          </p:nvPr>
        </p:nvGraphicFramePr>
        <p:xfrm>
          <a:off x="4487863" y="3810000"/>
          <a:ext cx="400050" cy="347663"/>
        </p:xfrm>
        <a:graphic>
          <a:graphicData uri="http://schemas.openxmlformats.org/presentationml/2006/ole">
            <mc:AlternateContent xmlns:mc="http://schemas.openxmlformats.org/markup-compatibility/2006">
              <mc:Choice xmlns:v="urn:schemas-microsoft-com:vml" Requires="v">
                <p:oleObj spid="_x0000_s208637" name="Equation" r:id="rId20" imgW="203200" imgH="177800" progId="Equation.3">
                  <p:embed/>
                </p:oleObj>
              </mc:Choice>
              <mc:Fallback>
                <p:oleObj name="Equation" r:id="rId20" imgW="203200" imgH="177800" progId="Equation.3">
                  <p:embed/>
                  <p:pic>
                    <p:nvPicPr>
                      <p:cNvPr id="0" name=""/>
                      <p:cNvPicPr/>
                      <p:nvPr/>
                    </p:nvPicPr>
                    <p:blipFill>
                      <a:blip r:embed="rId21"/>
                      <a:stretch>
                        <a:fillRect/>
                      </a:stretch>
                    </p:blipFill>
                    <p:spPr>
                      <a:xfrm>
                        <a:off x="4487863" y="3810000"/>
                        <a:ext cx="400050" cy="347663"/>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702579344"/>
              </p:ext>
            </p:extLst>
          </p:nvPr>
        </p:nvGraphicFramePr>
        <p:xfrm>
          <a:off x="5768975" y="3822700"/>
          <a:ext cx="249238" cy="322263"/>
        </p:xfrm>
        <a:graphic>
          <a:graphicData uri="http://schemas.openxmlformats.org/presentationml/2006/ole">
            <mc:AlternateContent xmlns:mc="http://schemas.openxmlformats.org/markup-compatibility/2006">
              <mc:Choice xmlns:v="urn:schemas-microsoft-com:vml" Requires="v">
                <p:oleObj spid="_x0000_s208638" name="Equation" r:id="rId22" imgW="127000" imgH="165100" progId="Equation.3">
                  <p:embed/>
                </p:oleObj>
              </mc:Choice>
              <mc:Fallback>
                <p:oleObj name="Equation" r:id="rId22" imgW="127000" imgH="165100" progId="Equation.3">
                  <p:embed/>
                  <p:pic>
                    <p:nvPicPr>
                      <p:cNvPr id="0" name=""/>
                      <p:cNvPicPr/>
                      <p:nvPr/>
                    </p:nvPicPr>
                    <p:blipFill>
                      <a:blip r:embed="rId23"/>
                      <a:stretch>
                        <a:fillRect/>
                      </a:stretch>
                    </p:blipFill>
                    <p:spPr>
                      <a:xfrm>
                        <a:off x="5768975" y="3822700"/>
                        <a:ext cx="249238" cy="322263"/>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13318199"/>
              </p:ext>
            </p:extLst>
          </p:nvPr>
        </p:nvGraphicFramePr>
        <p:xfrm>
          <a:off x="7000875" y="3822090"/>
          <a:ext cx="249238" cy="323850"/>
        </p:xfrm>
        <a:graphic>
          <a:graphicData uri="http://schemas.openxmlformats.org/presentationml/2006/ole">
            <mc:AlternateContent xmlns:mc="http://schemas.openxmlformats.org/markup-compatibility/2006">
              <mc:Choice xmlns:v="urn:schemas-microsoft-com:vml" Requires="v">
                <p:oleObj spid="_x0000_s208639" name="Equation" r:id="rId24" imgW="127000" imgH="165100" progId="Equation.3">
                  <p:embed/>
                </p:oleObj>
              </mc:Choice>
              <mc:Fallback>
                <p:oleObj name="Equation" r:id="rId24" imgW="127000" imgH="165100" progId="Equation.3">
                  <p:embed/>
                  <p:pic>
                    <p:nvPicPr>
                      <p:cNvPr id="0" name=""/>
                      <p:cNvPicPr/>
                      <p:nvPr/>
                    </p:nvPicPr>
                    <p:blipFill>
                      <a:blip r:embed="rId15"/>
                      <a:stretch>
                        <a:fillRect/>
                      </a:stretch>
                    </p:blipFill>
                    <p:spPr>
                      <a:xfrm>
                        <a:off x="7000875" y="3822090"/>
                        <a:ext cx="249238" cy="32385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121149583"/>
              </p:ext>
            </p:extLst>
          </p:nvPr>
        </p:nvGraphicFramePr>
        <p:xfrm>
          <a:off x="8105775" y="3833203"/>
          <a:ext cx="400050" cy="300037"/>
        </p:xfrm>
        <a:graphic>
          <a:graphicData uri="http://schemas.openxmlformats.org/presentationml/2006/ole">
            <mc:AlternateContent xmlns:mc="http://schemas.openxmlformats.org/markup-compatibility/2006">
              <mc:Choice xmlns:v="urn:schemas-microsoft-com:vml" Requires="v">
                <p:oleObj spid="_x0000_s208640" name="Equation" r:id="rId25" imgW="203200" imgH="152400" progId="Equation.3">
                  <p:embed/>
                </p:oleObj>
              </mc:Choice>
              <mc:Fallback>
                <p:oleObj name="Equation" r:id="rId25" imgW="203200" imgH="152400" progId="Equation.3">
                  <p:embed/>
                  <p:pic>
                    <p:nvPicPr>
                      <p:cNvPr id="0" name=""/>
                      <p:cNvPicPr/>
                      <p:nvPr/>
                    </p:nvPicPr>
                    <p:blipFill>
                      <a:blip r:embed="rId26"/>
                      <a:stretch>
                        <a:fillRect/>
                      </a:stretch>
                    </p:blipFill>
                    <p:spPr>
                      <a:xfrm>
                        <a:off x="8105775" y="3833203"/>
                        <a:ext cx="400050" cy="300037"/>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958558606"/>
              </p:ext>
            </p:extLst>
          </p:nvPr>
        </p:nvGraphicFramePr>
        <p:xfrm>
          <a:off x="3309938" y="5157788"/>
          <a:ext cx="249237" cy="323850"/>
        </p:xfrm>
        <a:graphic>
          <a:graphicData uri="http://schemas.openxmlformats.org/presentationml/2006/ole">
            <mc:AlternateContent xmlns:mc="http://schemas.openxmlformats.org/markup-compatibility/2006">
              <mc:Choice xmlns:v="urn:schemas-microsoft-com:vml" Requires="v">
                <p:oleObj spid="_x0000_s208641" name="Equation" r:id="rId27" imgW="127000" imgH="165100" progId="Equation.3">
                  <p:embed/>
                </p:oleObj>
              </mc:Choice>
              <mc:Fallback>
                <p:oleObj name="Equation" r:id="rId27" imgW="127000" imgH="165100" progId="Equation.3">
                  <p:embed/>
                  <p:pic>
                    <p:nvPicPr>
                      <p:cNvPr id="0" name=""/>
                      <p:cNvPicPr/>
                      <p:nvPr/>
                    </p:nvPicPr>
                    <p:blipFill>
                      <a:blip r:embed="rId28"/>
                      <a:stretch>
                        <a:fillRect/>
                      </a:stretch>
                    </p:blipFill>
                    <p:spPr>
                      <a:xfrm>
                        <a:off x="3309938" y="5157788"/>
                        <a:ext cx="249237" cy="32385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985299282"/>
              </p:ext>
            </p:extLst>
          </p:nvPr>
        </p:nvGraphicFramePr>
        <p:xfrm>
          <a:off x="4478338" y="5170232"/>
          <a:ext cx="374650" cy="298450"/>
        </p:xfrm>
        <a:graphic>
          <a:graphicData uri="http://schemas.openxmlformats.org/presentationml/2006/ole">
            <mc:AlternateContent xmlns:mc="http://schemas.openxmlformats.org/markup-compatibility/2006">
              <mc:Choice xmlns:v="urn:schemas-microsoft-com:vml" Requires="v">
                <p:oleObj spid="_x0000_s208642" name="Equation" r:id="rId29" imgW="190500" imgH="152400" progId="Equation.3">
                  <p:embed/>
                </p:oleObj>
              </mc:Choice>
              <mc:Fallback>
                <p:oleObj name="Equation" r:id="rId29" imgW="190500" imgH="152400" progId="Equation.3">
                  <p:embed/>
                  <p:pic>
                    <p:nvPicPr>
                      <p:cNvPr id="0" name=""/>
                      <p:cNvPicPr/>
                      <p:nvPr/>
                    </p:nvPicPr>
                    <p:blipFill>
                      <a:blip r:embed="rId30"/>
                      <a:stretch>
                        <a:fillRect/>
                      </a:stretch>
                    </p:blipFill>
                    <p:spPr>
                      <a:xfrm>
                        <a:off x="4478338" y="5170232"/>
                        <a:ext cx="374650" cy="29845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137697223"/>
              </p:ext>
            </p:extLst>
          </p:nvPr>
        </p:nvGraphicFramePr>
        <p:xfrm>
          <a:off x="5746750" y="5183188"/>
          <a:ext cx="250825" cy="323850"/>
        </p:xfrm>
        <a:graphic>
          <a:graphicData uri="http://schemas.openxmlformats.org/presentationml/2006/ole">
            <mc:AlternateContent xmlns:mc="http://schemas.openxmlformats.org/markup-compatibility/2006">
              <mc:Choice xmlns:v="urn:schemas-microsoft-com:vml" Requires="v">
                <p:oleObj spid="_x0000_s208643" name="Equation" r:id="rId31" imgW="127000" imgH="165100" progId="Equation.3">
                  <p:embed/>
                </p:oleObj>
              </mc:Choice>
              <mc:Fallback>
                <p:oleObj name="Equation" r:id="rId31" imgW="127000" imgH="165100" progId="Equation.3">
                  <p:embed/>
                  <p:pic>
                    <p:nvPicPr>
                      <p:cNvPr id="0" name=""/>
                      <p:cNvPicPr/>
                      <p:nvPr/>
                    </p:nvPicPr>
                    <p:blipFill>
                      <a:blip r:embed="rId32"/>
                      <a:stretch>
                        <a:fillRect/>
                      </a:stretch>
                    </p:blipFill>
                    <p:spPr>
                      <a:xfrm>
                        <a:off x="5746750" y="5183188"/>
                        <a:ext cx="250825" cy="32385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760064034"/>
              </p:ext>
            </p:extLst>
          </p:nvPr>
        </p:nvGraphicFramePr>
        <p:xfrm>
          <a:off x="6978908" y="5183570"/>
          <a:ext cx="249238" cy="323850"/>
        </p:xfrm>
        <a:graphic>
          <a:graphicData uri="http://schemas.openxmlformats.org/presentationml/2006/ole">
            <mc:AlternateContent xmlns:mc="http://schemas.openxmlformats.org/markup-compatibility/2006">
              <mc:Choice xmlns:v="urn:schemas-microsoft-com:vml" Requires="v">
                <p:oleObj spid="_x0000_s208644" name="Equation" r:id="rId33" imgW="127000" imgH="165100" progId="Equation.3">
                  <p:embed/>
                </p:oleObj>
              </mc:Choice>
              <mc:Fallback>
                <p:oleObj name="Equation" r:id="rId33" imgW="127000" imgH="165100" progId="Equation.3">
                  <p:embed/>
                  <p:pic>
                    <p:nvPicPr>
                      <p:cNvPr id="0" name=""/>
                      <p:cNvPicPr/>
                      <p:nvPr/>
                    </p:nvPicPr>
                    <p:blipFill>
                      <a:blip r:embed="rId15"/>
                      <a:stretch>
                        <a:fillRect/>
                      </a:stretch>
                    </p:blipFill>
                    <p:spPr>
                      <a:xfrm>
                        <a:off x="6978908" y="5183570"/>
                        <a:ext cx="249238" cy="3238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321174888"/>
              </p:ext>
            </p:extLst>
          </p:nvPr>
        </p:nvGraphicFramePr>
        <p:xfrm>
          <a:off x="8158163" y="5194300"/>
          <a:ext cx="249237" cy="300038"/>
        </p:xfrm>
        <a:graphic>
          <a:graphicData uri="http://schemas.openxmlformats.org/presentationml/2006/ole">
            <mc:AlternateContent xmlns:mc="http://schemas.openxmlformats.org/markup-compatibility/2006">
              <mc:Choice xmlns:v="urn:schemas-microsoft-com:vml" Requires="v">
                <p:oleObj spid="_x0000_s208645" name="Equation" r:id="rId34" imgW="127000" imgH="152400" progId="Equation.3">
                  <p:embed/>
                </p:oleObj>
              </mc:Choice>
              <mc:Fallback>
                <p:oleObj name="Equation" r:id="rId34" imgW="127000" imgH="152400" progId="Equation.3">
                  <p:embed/>
                  <p:pic>
                    <p:nvPicPr>
                      <p:cNvPr id="0" name=""/>
                      <p:cNvPicPr/>
                      <p:nvPr/>
                    </p:nvPicPr>
                    <p:blipFill>
                      <a:blip r:embed="rId35"/>
                      <a:stretch>
                        <a:fillRect/>
                      </a:stretch>
                    </p:blipFill>
                    <p:spPr>
                      <a:xfrm>
                        <a:off x="8158163" y="5194300"/>
                        <a:ext cx="249237" cy="300038"/>
                      </a:xfrm>
                      <a:prstGeom prst="rect">
                        <a:avLst/>
                      </a:prstGeom>
                    </p:spPr>
                  </p:pic>
                </p:oleObj>
              </mc:Fallback>
            </mc:AlternateContent>
          </a:graphicData>
        </a:graphic>
      </p:graphicFrame>
      <p:sp>
        <p:nvSpPr>
          <p:cNvPr id="23" name="Content Placeholder 2"/>
          <p:cNvSpPr>
            <a:spLocks noGrp="1"/>
          </p:cNvSpPr>
          <p:nvPr>
            <p:ph idx="1"/>
          </p:nvPr>
        </p:nvSpPr>
        <p:spPr>
          <a:xfrm>
            <a:off x="457200" y="5618525"/>
            <a:ext cx="8229600" cy="2131155"/>
          </a:xfrm>
        </p:spPr>
        <p:txBody>
          <a:bodyPr>
            <a:normAutofit/>
          </a:bodyPr>
          <a:lstStyle/>
          <a:p>
            <a:pPr marL="0" indent="0">
              <a:buNone/>
            </a:pPr>
            <a:r>
              <a:rPr lang="en-US" dirty="0" smtClean="0"/>
              <a:t>do we invite them? how long do we wait?</a:t>
            </a:r>
            <a:endParaRPr lang="en-US" dirty="0"/>
          </a:p>
        </p:txBody>
      </p:sp>
    </p:spTree>
    <p:extLst>
      <p:ext uri="{BB962C8B-B14F-4D97-AF65-F5344CB8AC3E}">
        <p14:creationId xmlns:p14="http://schemas.microsoft.com/office/powerpoint/2010/main" val="1655889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2911964" y="1401416"/>
            <a:ext cx="6113869" cy="4020254"/>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27</a:t>
            </a:fld>
            <a:endParaRPr lang="en-US"/>
          </a:p>
        </p:txBody>
      </p:sp>
      <p:pic>
        <p:nvPicPr>
          <p:cNvPr id="25" name="Picture 24"/>
          <p:cNvPicPr>
            <a:picLocks noChangeAspect="1"/>
          </p:cNvPicPr>
          <p:nvPr/>
        </p:nvPicPr>
        <p:blipFill>
          <a:blip r:embed="rId5"/>
          <a:stretch>
            <a:fillRect/>
          </a:stretch>
        </p:blipFill>
        <p:spPr>
          <a:xfrm>
            <a:off x="396532" y="1934643"/>
            <a:ext cx="2328672" cy="2249424"/>
          </a:xfrm>
          <a:prstGeom prst="rect">
            <a:avLst/>
          </a:prstGeom>
        </p:spPr>
      </p:pic>
      <p:graphicFrame>
        <p:nvGraphicFramePr>
          <p:cNvPr id="26" name="Object 25"/>
          <p:cNvGraphicFramePr>
            <a:graphicFrameLocks noChangeAspect="1"/>
          </p:cNvGraphicFramePr>
          <p:nvPr>
            <p:extLst>
              <p:ext uri="{D42A27DB-BD31-4B8C-83A1-F6EECF244321}">
                <p14:modId xmlns:p14="http://schemas.microsoft.com/office/powerpoint/2010/main" val="1844801495"/>
              </p:ext>
            </p:extLst>
          </p:nvPr>
        </p:nvGraphicFramePr>
        <p:xfrm>
          <a:off x="1369670" y="3910226"/>
          <a:ext cx="455612" cy="560388"/>
        </p:xfrm>
        <a:graphic>
          <a:graphicData uri="http://schemas.openxmlformats.org/presentationml/2006/ole">
            <mc:AlternateContent xmlns:mc="http://schemas.openxmlformats.org/markup-compatibility/2006">
              <mc:Choice xmlns:v="urn:schemas-microsoft-com:vml" Requires="v">
                <p:oleObj spid="_x0000_s213365" name="Equation" r:id="rId6" imgW="165100" imgH="203200" progId="Equation.3">
                  <p:embed/>
                </p:oleObj>
              </mc:Choice>
              <mc:Fallback>
                <p:oleObj name="Equation" r:id="rId6" imgW="165100" imgH="203200" progId="Equation.3">
                  <p:embed/>
                  <p:pic>
                    <p:nvPicPr>
                      <p:cNvPr id="0" name=""/>
                      <p:cNvPicPr/>
                      <p:nvPr/>
                    </p:nvPicPr>
                    <p:blipFill>
                      <a:blip r:embed="rId7"/>
                      <a:stretch>
                        <a:fillRect/>
                      </a:stretch>
                    </p:blipFill>
                    <p:spPr>
                      <a:xfrm>
                        <a:off x="1369670" y="3910226"/>
                        <a:ext cx="455612" cy="56038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61996827"/>
              </p:ext>
            </p:extLst>
          </p:nvPr>
        </p:nvGraphicFramePr>
        <p:xfrm>
          <a:off x="3283594" y="2498418"/>
          <a:ext cx="374423" cy="323672"/>
        </p:xfrm>
        <a:graphic>
          <a:graphicData uri="http://schemas.openxmlformats.org/presentationml/2006/ole">
            <mc:AlternateContent xmlns:mc="http://schemas.openxmlformats.org/markup-compatibility/2006">
              <mc:Choice xmlns:v="urn:schemas-microsoft-com:vml" Requires="v">
                <p:oleObj spid="_x0000_s213366" name="Equation" r:id="rId8" imgW="190500" imgH="165100" progId="Equation.3">
                  <p:embed/>
                </p:oleObj>
              </mc:Choice>
              <mc:Fallback>
                <p:oleObj name="Equation" r:id="rId8" imgW="190500" imgH="165100" progId="Equation.3">
                  <p:embed/>
                  <p:pic>
                    <p:nvPicPr>
                      <p:cNvPr id="0" name=""/>
                      <p:cNvPicPr/>
                      <p:nvPr/>
                    </p:nvPicPr>
                    <p:blipFill>
                      <a:blip r:embed="rId9"/>
                      <a:stretch>
                        <a:fillRect/>
                      </a:stretch>
                    </p:blipFill>
                    <p:spPr>
                      <a:xfrm>
                        <a:off x="3283594" y="2498418"/>
                        <a:ext cx="374423" cy="32367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81675829"/>
              </p:ext>
            </p:extLst>
          </p:nvPr>
        </p:nvGraphicFramePr>
        <p:xfrm>
          <a:off x="4500816" y="2511245"/>
          <a:ext cx="374423" cy="323672"/>
        </p:xfrm>
        <a:graphic>
          <a:graphicData uri="http://schemas.openxmlformats.org/presentationml/2006/ole">
            <mc:AlternateContent xmlns:mc="http://schemas.openxmlformats.org/markup-compatibility/2006">
              <mc:Choice xmlns:v="urn:schemas-microsoft-com:vml" Requires="v">
                <p:oleObj spid="_x0000_s213367" name="Equation" r:id="rId10" imgW="190500" imgH="165100" progId="Equation.3">
                  <p:embed/>
                </p:oleObj>
              </mc:Choice>
              <mc:Fallback>
                <p:oleObj name="Equation" r:id="rId10" imgW="190500" imgH="165100" progId="Equation.3">
                  <p:embed/>
                  <p:pic>
                    <p:nvPicPr>
                      <p:cNvPr id="0" name=""/>
                      <p:cNvPicPr/>
                      <p:nvPr/>
                    </p:nvPicPr>
                    <p:blipFill>
                      <a:blip r:embed="rId11"/>
                      <a:stretch>
                        <a:fillRect/>
                      </a:stretch>
                    </p:blipFill>
                    <p:spPr>
                      <a:xfrm>
                        <a:off x="4500816" y="2511245"/>
                        <a:ext cx="374423" cy="32367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600395187"/>
              </p:ext>
            </p:extLst>
          </p:nvPr>
        </p:nvGraphicFramePr>
        <p:xfrm>
          <a:off x="5706760" y="2511245"/>
          <a:ext cx="374423" cy="323672"/>
        </p:xfrm>
        <a:graphic>
          <a:graphicData uri="http://schemas.openxmlformats.org/presentationml/2006/ole">
            <mc:AlternateContent xmlns:mc="http://schemas.openxmlformats.org/markup-compatibility/2006">
              <mc:Choice xmlns:v="urn:schemas-microsoft-com:vml" Requires="v">
                <p:oleObj spid="_x0000_s213368" name="Equation" r:id="rId12" imgW="190500" imgH="165100" progId="Equation.3">
                  <p:embed/>
                </p:oleObj>
              </mc:Choice>
              <mc:Fallback>
                <p:oleObj name="Equation" r:id="rId12" imgW="190500" imgH="165100" progId="Equation.3">
                  <p:embed/>
                  <p:pic>
                    <p:nvPicPr>
                      <p:cNvPr id="0" name=""/>
                      <p:cNvPicPr/>
                      <p:nvPr/>
                    </p:nvPicPr>
                    <p:blipFill>
                      <a:blip r:embed="rId13"/>
                      <a:stretch>
                        <a:fillRect/>
                      </a:stretch>
                    </p:blipFill>
                    <p:spPr>
                      <a:xfrm>
                        <a:off x="5706760" y="2511245"/>
                        <a:ext cx="374423" cy="32367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20473679"/>
              </p:ext>
            </p:extLst>
          </p:nvPr>
        </p:nvGraphicFramePr>
        <p:xfrm>
          <a:off x="7000875" y="2511425"/>
          <a:ext cx="249238" cy="323850"/>
        </p:xfrm>
        <a:graphic>
          <a:graphicData uri="http://schemas.openxmlformats.org/presentationml/2006/ole">
            <mc:AlternateContent xmlns:mc="http://schemas.openxmlformats.org/markup-compatibility/2006">
              <mc:Choice xmlns:v="urn:schemas-microsoft-com:vml" Requires="v">
                <p:oleObj spid="_x0000_s213369" name="Equation" r:id="rId14" imgW="127000" imgH="165100" progId="Equation.3">
                  <p:embed/>
                </p:oleObj>
              </mc:Choice>
              <mc:Fallback>
                <p:oleObj name="Equation" r:id="rId14" imgW="127000" imgH="165100" progId="Equation.3">
                  <p:embed/>
                  <p:pic>
                    <p:nvPicPr>
                      <p:cNvPr id="0" name=""/>
                      <p:cNvPicPr/>
                      <p:nvPr/>
                    </p:nvPicPr>
                    <p:blipFill>
                      <a:blip r:embed="rId15"/>
                      <a:stretch>
                        <a:fillRect/>
                      </a:stretch>
                    </p:blipFill>
                    <p:spPr>
                      <a:xfrm>
                        <a:off x="7000875" y="2511425"/>
                        <a:ext cx="249238" cy="32385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388933832"/>
              </p:ext>
            </p:extLst>
          </p:nvPr>
        </p:nvGraphicFramePr>
        <p:xfrm>
          <a:off x="8105775" y="2522538"/>
          <a:ext cx="400050" cy="300037"/>
        </p:xfrm>
        <a:graphic>
          <a:graphicData uri="http://schemas.openxmlformats.org/presentationml/2006/ole">
            <mc:AlternateContent xmlns:mc="http://schemas.openxmlformats.org/markup-compatibility/2006">
              <mc:Choice xmlns:v="urn:schemas-microsoft-com:vml" Requires="v">
                <p:oleObj spid="_x0000_s213370" name="Equation" r:id="rId16" imgW="203200" imgH="152400" progId="Equation.3">
                  <p:embed/>
                </p:oleObj>
              </mc:Choice>
              <mc:Fallback>
                <p:oleObj name="Equation" r:id="rId16" imgW="203200" imgH="152400" progId="Equation.3">
                  <p:embed/>
                  <p:pic>
                    <p:nvPicPr>
                      <p:cNvPr id="0" name=""/>
                      <p:cNvPicPr/>
                      <p:nvPr/>
                    </p:nvPicPr>
                    <p:blipFill>
                      <a:blip r:embed="rId17"/>
                      <a:stretch>
                        <a:fillRect/>
                      </a:stretch>
                    </p:blipFill>
                    <p:spPr>
                      <a:xfrm>
                        <a:off x="8105775" y="2522538"/>
                        <a:ext cx="400050" cy="30003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522479"/>
              </p:ext>
            </p:extLst>
          </p:nvPr>
        </p:nvGraphicFramePr>
        <p:xfrm>
          <a:off x="3282950" y="3783013"/>
          <a:ext cx="349250" cy="349250"/>
        </p:xfrm>
        <a:graphic>
          <a:graphicData uri="http://schemas.openxmlformats.org/presentationml/2006/ole">
            <mc:AlternateContent xmlns:mc="http://schemas.openxmlformats.org/markup-compatibility/2006">
              <mc:Choice xmlns:v="urn:schemas-microsoft-com:vml" Requires="v">
                <p:oleObj spid="_x0000_s213371" name="Equation" r:id="rId18" imgW="177800" imgH="177800" progId="Equation.3">
                  <p:embed/>
                </p:oleObj>
              </mc:Choice>
              <mc:Fallback>
                <p:oleObj name="Equation" r:id="rId18" imgW="177800" imgH="177800" progId="Equation.3">
                  <p:embed/>
                  <p:pic>
                    <p:nvPicPr>
                      <p:cNvPr id="0" name=""/>
                      <p:cNvPicPr/>
                      <p:nvPr/>
                    </p:nvPicPr>
                    <p:blipFill>
                      <a:blip r:embed="rId19"/>
                      <a:stretch>
                        <a:fillRect/>
                      </a:stretch>
                    </p:blipFill>
                    <p:spPr>
                      <a:xfrm>
                        <a:off x="3282950" y="3783013"/>
                        <a:ext cx="349250" cy="3492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233952754"/>
              </p:ext>
            </p:extLst>
          </p:nvPr>
        </p:nvGraphicFramePr>
        <p:xfrm>
          <a:off x="4487863" y="3810000"/>
          <a:ext cx="400050" cy="347663"/>
        </p:xfrm>
        <a:graphic>
          <a:graphicData uri="http://schemas.openxmlformats.org/presentationml/2006/ole">
            <mc:AlternateContent xmlns:mc="http://schemas.openxmlformats.org/markup-compatibility/2006">
              <mc:Choice xmlns:v="urn:schemas-microsoft-com:vml" Requires="v">
                <p:oleObj spid="_x0000_s213372" name="Equation" r:id="rId20" imgW="203200" imgH="177800" progId="Equation.3">
                  <p:embed/>
                </p:oleObj>
              </mc:Choice>
              <mc:Fallback>
                <p:oleObj name="Equation" r:id="rId20" imgW="203200" imgH="177800" progId="Equation.3">
                  <p:embed/>
                  <p:pic>
                    <p:nvPicPr>
                      <p:cNvPr id="0" name=""/>
                      <p:cNvPicPr/>
                      <p:nvPr/>
                    </p:nvPicPr>
                    <p:blipFill>
                      <a:blip r:embed="rId21"/>
                      <a:stretch>
                        <a:fillRect/>
                      </a:stretch>
                    </p:blipFill>
                    <p:spPr>
                      <a:xfrm>
                        <a:off x="4487863" y="3810000"/>
                        <a:ext cx="400050" cy="347663"/>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83256749"/>
              </p:ext>
            </p:extLst>
          </p:nvPr>
        </p:nvGraphicFramePr>
        <p:xfrm>
          <a:off x="5768975" y="3822700"/>
          <a:ext cx="249238" cy="322263"/>
        </p:xfrm>
        <a:graphic>
          <a:graphicData uri="http://schemas.openxmlformats.org/presentationml/2006/ole">
            <mc:AlternateContent xmlns:mc="http://schemas.openxmlformats.org/markup-compatibility/2006">
              <mc:Choice xmlns:v="urn:schemas-microsoft-com:vml" Requires="v">
                <p:oleObj spid="_x0000_s213373" name="Equation" r:id="rId22" imgW="127000" imgH="165100" progId="Equation.3">
                  <p:embed/>
                </p:oleObj>
              </mc:Choice>
              <mc:Fallback>
                <p:oleObj name="Equation" r:id="rId22" imgW="127000" imgH="165100" progId="Equation.3">
                  <p:embed/>
                  <p:pic>
                    <p:nvPicPr>
                      <p:cNvPr id="0" name=""/>
                      <p:cNvPicPr/>
                      <p:nvPr/>
                    </p:nvPicPr>
                    <p:blipFill>
                      <a:blip r:embed="rId23"/>
                      <a:stretch>
                        <a:fillRect/>
                      </a:stretch>
                    </p:blipFill>
                    <p:spPr>
                      <a:xfrm>
                        <a:off x="5768975" y="3822700"/>
                        <a:ext cx="249238" cy="322263"/>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14353375"/>
              </p:ext>
            </p:extLst>
          </p:nvPr>
        </p:nvGraphicFramePr>
        <p:xfrm>
          <a:off x="7000875" y="3822090"/>
          <a:ext cx="249238" cy="323850"/>
        </p:xfrm>
        <a:graphic>
          <a:graphicData uri="http://schemas.openxmlformats.org/presentationml/2006/ole">
            <mc:AlternateContent xmlns:mc="http://schemas.openxmlformats.org/markup-compatibility/2006">
              <mc:Choice xmlns:v="urn:schemas-microsoft-com:vml" Requires="v">
                <p:oleObj spid="_x0000_s213374" name="Equation" r:id="rId24" imgW="127000" imgH="165100" progId="Equation.3">
                  <p:embed/>
                </p:oleObj>
              </mc:Choice>
              <mc:Fallback>
                <p:oleObj name="Equation" r:id="rId24" imgW="127000" imgH="165100" progId="Equation.3">
                  <p:embed/>
                  <p:pic>
                    <p:nvPicPr>
                      <p:cNvPr id="0" name=""/>
                      <p:cNvPicPr/>
                      <p:nvPr/>
                    </p:nvPicPr>
                    <p:blipFill>
                      <a:blip r:embed="rId15"/>
                      <a:stretch>
                        <a:fillRect/>
                      </a:stretch>
                    </p:blipFill>
                    <p:spPr>
                      <a:xfrm>
                        <a:off x="7000875" y="3822090"/>
                        <a:ext cx="249238" cy="32385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891338876"/>
              </p:ext>
            </p:extLst>
          </p:nvPr>
        </p:nvGraphicFramePr>
        <p:xfrm>
          <a:off x="8105775" y="3833203"/>
          <a:ext cx="400050" cy="300037"/>
        </p:xfrm>
        <a:graphic>
          <a:graphicData uri="http://schemas.openxmlformats.org/presentationml/2006/ole">
            <mc:AlternateContent xmlns:mc="http://schemas.openxmlformats.org/markup-compatibility/2006">
              <mc:Choice xmlns:v="urn:schemas-microsoft-com:vml" Requires="v">
                <p:oleObj spid="_x0000_s213375" name="Equation" r:id="rId25" imgW="203200" imgH="152400" progId="Equation.3">
                  <p:embed/>
                </p:oleObj>
              </mc:Choice>
              <mc:Fallback>
                <p:oleObj name="Equation" r:id="rId25" imgW="203200" imgH="152400" progId="Equation.3">
                  <p:embed/>
                  <p:pic>
                    <p:nvPicPr>
                      <p:cNvPr id="0" name=""/>
                      <p:cNvPicPr/>
                      <p:nvPr/>
                    </p:nvPicPr>
                    <p:blipFill>
                      <a:blip r:embed="rId26"/>
                      <a:stretch>
                        <a:fillRect/>
                      </a:stretch>
                    </p:blipFill>
                    <p:spPr>
                      <a:xfrm>
                        <a:off x="8105775" y="3833203"/>
                        <a:ext cx="400050" cy="300037"/>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396688721"/>
              </p:ext>
            </p:extLst>
          </p:nvPr>
        </p:nvGraphicFramePr>
        <p:xfrm>
          <a:off x="3309938" y="5157788"/>
          <a:ext cx="249237" cy="323850"/>
        </p:xfrm>
        <a:graphic>
          <a:graphicData uri="http://schemas.openxmlformats.org/presentationml/2006/ole">
            <mc:AlternateContent xmlns:mc="http://schemas.openxmlformats.org/markup-compatibility/2006">
              <mc:Choice xmlns:v="urn:schemas-microsoft-com:vml" Requires="v">
                <p:oleObj spid="_x0000_s213376" name="Equation" r:id="rId27" imgW="127000" imgH="165100" progId="Equation.3">
                  <p:embed/>
                </p:oleObj>
              </mc:Choice>
              <mc:Fallback>
                <p:oleObj name="Equation" r:id="rId27" imgW="127000" imgH="165100" progId="Equation.3">
                  <p:embed/>
                  <p:pic>
                    <p:nvPicPr>
                      <p:cNvPr id="0" name=""/>
                      <p:cNvPicPr/>
                      <p:nvPr/>
                    </p:nvPicPr>
                    <p:blipFill>
                      <a:blip r:embed="rId28"/>
                      <a:stretch>
                        <a:fillRect/>
                      </a:stretch>
                    </p:blipFill>
                    <p:spPr>
                      <a:xfrm>
                        <a:off x="3309938" y="5157788"/>
                        <a:ext cx="249237" cy="32385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14335109"/>
              </p:ext>
            </p:extLst>
          </p:nvPr>
        </p:nvGraphicFramePr>
        <p:xfrm>
          <a:off x="4478338" y="5170232"/>
          <a:ext cx="374650" cy="298450"/>
        </p:xfrm>
        <a:graphic>
          <a:graphicData uri="http://schemas.openxmlformats.org/presentationml/2006/ole">
            <mc:AlternateContent xmlns:mc="http://schemas.openxmlformats.org/markup-compatibility/2006">
              <mc:Choice xmlns:v="urn:schemas-microsoft-com:vml" Requires="v">
                <p:oleObj spid="_x0000_s213377" name="Equation" r:id="rId29" imgW="190500" imgH="152400" progId="Equation.3">
                  <p:embed/>
                </p:oleObj>
              </mc:Choice>
              <mc:Fallback>
                <p:oleObj name="Equation" r:id="rId29" imgW="190500" imgH="152400" progId="Equation.3">
                  <p:embed/>
                  <p:pic>
                    <p:nvPicPr>
                      <p:cNvPr id="0" name=""/>
                      <p:cNvPicPr/>
                      <p:nvPr/>
                    </p:nvPicPr>
                    <p:blipFill>
                      <a:blip r:embed="rId30"/>
                      <a:stretch>
                        <a:fillRect/>
                      </a:stretch>
                    </p:blipFill>
                    <p:spPr>
                      <a:xfrm>
                        <a:off x="4478338" y="5170232"/>
                        <a:ext cx="374650" cy="29845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549819190"/>
              </p:ext>
            </p:extLst>
          </p:nvPr>
        </p:nvGraphicFramePr>
        <p:xfrm>
          <a:off x="5746750" y="5183188"/>
          <a:ext cx="250825" cy="323850"/>
        </p:xfrm>
        <a:graphic>
          <a:graphicData uri="http://schemas.openxmlformats.org/presentationml/2006/ole">
            <mc:AlternateContent xmlns:mc="http://schemas.openxmlformats.org/markup-compatibility/2006">
              <mc:Choice xmlns:v="urn:schemas-microsoft-com:vml" Requires="v">
                <p:oleObj spid="_x0000_s213378" name="Equation" r:id="rId31" imgW="127000" imgH="165100" progId="Equation.3">
                  <p:embed/>
                </p:oleObj>
              </mc:Choice>
              <mc:Fallback>
                <p:oleObj name="Equation" r:id="rId31" imgW="127000" imgH="165100" progId="Equation.3">
                  <p:embed/>
                  <p:pic>
                    <p:nvPicPr>
                      <p:cNvPr id="0" name=""/>
                      <p:cNvPicPr/>
                      <p:nvPr/>
                    </p:nvPicPr>
                    <p:blipFill>
                      <a:blip r:embed="rId32"/>
                      <a:stretch>
                        <a:fillRect/>
                      </a:stretch>
                    </p:blipFill>
                    <p:spPr>
                      <a:xfrm>
                        <a:off x="5746750" y="5183188"/>
                        <a:ext cx="250825" cy="32385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633006737"/>
              </p:ext>
            </p:extLst>
          </p:nvPr>
        </p:nvGraphicFramePr>
        <p:xfrm>
          <a:off x="6978908" y="5183570"/>
          <a:ext cx="249238" cy="323850"/>
        </p:xfrm>
        <a:graphic>
          <a:graphicData uri="http://schemas.openxmlformats.org/presentationml/2006/ole">
            <mc:AlternateContent xmlns:mc="http://schemas.openxmlformats.org/markup-compatibility/2006">
              <mc:Choice xmlns:v="urn:schemas-microsoft-com:vml" Requires="v">
                <p:oleObj spid="_x0000_s213379" name="Equation" r:id="rId33" imgW="127000" imgH="165100" progId="Equation.3">
                  <p:embed/>
                </p:oleObj>
              </mc:Choice>
              <mc:Fallback>
                <p:oleObj name="Equation" r:id="rId33" imgW="127000" imgH="165100" progId="Equation.3">
                  <p:embed/>
                  <p:pic>
                    <p:nvPicPr>
                      <p:cNvPr id="0" name=""/>
                      <p:cNvPicPr/>
                      <p:nvPr/>
                    </p:nvPicPr>
                    <p:blipFill>
                      <a:blip r:embed="rId15"/>
                      <a:stretch>
                        <a:fillRect/>
                      </a:stretch>
                    </p:blipFill>
                    <p:spPr>
                      <a:xfrm>
                        <a:off x="6978908" y="5183570"/>
                        <a:ext cx="249238" cy="3238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388859868"/>
              </p:ext>
            </p:extLst>
          </p:nvPr>
        </p:nvGraphicFramePr>
        <p:xfrm>
          <a:off x="8158163" y="5194300"/>
          <a:ext cx="249237" cy="300038"/>
        </p:xfrm>
        <a:graphic>
          <a:graphicData uri="http://schemas.openxmlformats.org/presentationml/2006/ole">
            <mc:AlternateContent xmlns:mc="http://schemas.openxmlformats.org/markup-compatibility/2006">
              <mc:Choice xmlns:v="urn:schemas-microsoft-com:vml" Requires="v">
                <p:oleObj spid="_x0000_s213380" name="Equation" r:id="rId34" imgW="127000" imgH="152400" progId="Equation.3">
                  <p:embed/>
                </p:oleObj>
              </mc:Choice>
              <mc:Fallback>
                <p:oleObj name="Equation" r:id="rId34" imgW="127000" imgH="152400" progId="Equation.3">
                  <p:embed/>
                  <p:pic>
                    <p:nvPicPr>
                      <p:cNvPr id="0" name=""/>
                      <p:cNvPicPr/>
                      <p:nvPr/>
                    </p:nvPicPr>
                    <p:blipFill>
                      <a:blip r:embed="rId35"/>
                      <a:stretch>
                        <a:fillRect/>
                      </a:stretch>
                    </p:blipFill>
                    <p:spPr>
                      <a:xfrm>
                        <a:off x="8158163" y="5194300"/>
                        <a:ext cx="249237" cy="300038"/>
                      </a:xfrm>
                      <a:prstGeom prst="rect">
                        <a:avLst/>
                      </a:prstGeom>
                    </p:spPr>
                  </p:pic>
                </p:oleObj>
              </mc:Fallback>
            </mc:AlternateContent>
          </a:graphicData>
        </a:graphic>
      </p:graphicFrame>
      <p:sp>
        <p:nvSpPr>
          <p:cNvPr id="23" name="Content Placeholder 2"/>
          <p:cNvSpPr>
            <a:spLocks noGrp="1"/>
          </p:cNvSpPr>
          <p:nvPr>
            <p:ph idx="1"/>
          </p:nvPr>
        </p:nvSpPr>
        <p:spPr>
          <a:xfrm>
            <a:off x="457200" y="5618525"/>
            <a:ext cx="8394936" cy="2131155"/>
          </a:xfrm>
        </p:spPr>
        <p:txBody>
          <a:bodyPr>
            <a:normAutofit/>
          </a:bodyPr>
          <a:lstStyle/>
          <a:p>
            <a:pPr marL="0" indent="0">
              <a:buNone/>
            </a:pPr>
            <a:r>
              <a:rPr lang="en-US" sz="3000" dirty="0" smtClean="0"/>
              <a:t>Expected value of inviting them and waiting t hours</a:t>
            </a:r>
            <a:endParaRPr lang="en-US" sz="3000" dirty="0"/>
          </a:p>
        </p:txBody>
      </p:sp>
    </p:spTree>
    <p:extLst>
      <p:ext uri="{BB962C8B-B14F-4D97-AF65-F5344CB8AC3E}">
        <p14:creationId xmlns:p14="http://schemas.microsoft.com/office/powerpoint/2010/main" val="28655701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28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513425806"/>
              </p:ext>
            </p:extLst>
          </p:nvPr>
        </p:nvGraphicFramePr>
        <p:xfrm>
          <a:off x="711660" y="1985412"/>
          <a:ext cx="2066925" cy="590550"/>
        </p:xfrm>
        <a:graphic>
          <a:graphicData uri="http://schemas.openxmlformats.org/presentationml/2006/ole">
            <mc:AlternateContent xmlns:mc="http://schemas.openxmlformats.org/markup-compatibility/2006">
              <mc:Choice xmlns:v="urn:schemas-microsoft-com:vml" Requires="v">
                <p:oleObj spid="_x0000_s205126" name="Equation" r:id="rId4" imgW="711200" imgH="203200" progId="Equation.3">
                  <p:embed/>
                </p:oleObj>
              </mc:Choice>
              <mc:Fallback>
                <p:oleObj name="Equation" r:id="rId4" imgW="711200" imgH="203200" progId="Equation.3">
                  <p:embed/>
                  <p:pic>
                    <p:nvPicPr>
                      <p:cNvPr id="0" name=""/>
                      <p:cNvPicPr/>
                      <p:nvPr/>
                    </p:nvPicPr>
                    <p:blipFill>
                      <a:blip r:embed="rId5"/>
                      <a:stretch>
                        <a:fillRect/>
                      </a:stretch>
                    </p:blipFill>
                    <p:spPr>
                      <a:xfrm>
                        <a:off x="711660" y="1985412"/>
                        <a:ext cx="2066925" cy="59055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02219232"/>
              </p:ext>
            </p:extLst>
          </p:nvPr>
        </p:nvGraphicFramePr>
        <p:xfrm>
          <a:off x="3854450" y="2709863"/>
          <a:ext cx="4832350" cy="590550"/>
        </p:xfrm>
        <a:graphic>
          <a:graphicData uri="http://schemas.openxmlformats.org/presentationml/2006/ole">
            <mc:AlternateContent xmlns:mc="http://schemas.openxmlformats.org/markup-compatibility/2006">
              <mc:Choice xmlns:v="urn:schemas-microsoft-com:vml" Requires="v">
                <p:oleObj spid="_x0000_s205127" name="Equation" r:id="rId6" imgW="1663700" imgH="203200" progId="Equation.3">
                  <p:embed/>
                </p:oleObj>
              </mc:Choice>
              <mc:Fallback>
                <p:oleObj name="Equation" r:id="rId6" imgW="1663700" imgH="203200" progId="Equation.3">
                  <p:embed/>
                  <p:pic>
                    <p:nvPicPr>
                      <p:cNvPr id="0" name=""/>
                      <p:cNvPicPr/>
                      <p:nvPr/>
                    </p:nvPicPr>
                    <p:blipFill>
                      <a:blip r:embed="rId7"/>
                      <a:stretch>
                        <a:fillRect/>
                      </a:stretch>
                    </p:blipFill>
                    <p:spPr>
                      <a:xfrm>
                        <a:off x="3854450" y="2709863"/>
                        <a:ext cx="4832350" cy="590550"/>
                      </a:xfrm>
                      <a:prstGeom prst="rect">
                        <a:avLst/>
                      </a:prstGeom>
                    </p:spPr>
                  </p:pic>
                </p:oleObj>
              </mc:Fallback>
            </mc:AlternateContent>
          </a:graphicData>
        </a:graphic>
      </p:graphicFrame>
      <p:grpSp>
        <p:nvGrpSpPr>
          <p:cNvPr id="3" name="Group 2"/>
          <p:cNvGrpSpPr/>
          <p:nvPr/>
        </p:nvGrpSpPr>
        <p:grpSpPr>
          <a:xfrm>
            <a:off x="842778" y="2675874"/>
            <a:ext cx="3125651" cy="2529438"/>
            <a:chOff x="2387084" y="2675874"/>
            <a:chExt cx="3125651" cy="2529438"/>
          </a:xfrm>
        </p:grpSpPr>
        <p:graphicFrame>
          <p:nvGraphicFramePr>
            <p:cNvPr id="9" name="Object 8"/>
            <p:cNvGraphicFramePr>
              <a:graphicFrameLocks noChangeAspect="1"/>
            </p:cNvGraphicFramePr>
            <p:nvPr>
              <p:extLst>
                <p:ext uri="{D42A27DB-BD31-4B8C-83A1-F6EECF244321}">
                  <p14:modId xmlns:p14="http://schemas.microsoft.com/office/powerpoint/2010/main" val="1845080635"/>
                </p:ext>
              </p:extLst>
            </p:nvPr>
          </p:nvGraphicFramePr>
          <p:xfrm>
            <a:off x="2490387" y="2675874"/>
            <a:ext cx="2987675" cy="590550"/>
          </p:xfrm>
          <a:graphic>
            <a:graphicData uri="http://schemas.openxmlformats.org/presentationml/2006/ole">
              <mc:AlternateContent xmlns:mc="http://schemas.openxmlformats.org/markup-compatibility/2006">
                <mc:Choice xmlns:v="urn:schemas-microsoft-com:vml" Requires="v">
                  <p:oleObj spid="_x0000_s205128" name="Equation" r:id="rId8" imgW="1028700" imgH="203200" progId="Equation.3">
                    <p:embed/>
                  </p:oleObj>
                </mc:Choice>
                <mc:Fallback>
                  <p:oleObj name="Equation" r:id="rId8" imgW="1028700" imgH="203200" progId="Equation.3">
                    <p:embed/>
                    <p:pic>
                      <p:nvPicPr>
                        <p:cNvPr id="0" name=""/>
                        <p:cNvPicPr/>
                        <p:nvPr/>
                      </p:nvPicPr>
                      <p:blipFill>
                        <a:blip r:embed="rId9"/>
                        <a:stretch>
                          <a:fillRect/>
                        </a:stretch>
                      </p:blipFill>
                      <p:spPr>
                        <a:xfrm>
                          <a:off x="2490387" y="2675874"/>
                          <a:ext cx="2987675" cy="590550"/>
                        </a:xfrm>
                        <a:prstGeom prst="rect">
                          <a:avLst/>
                        </a:prstGeom>
                      </p:spPr>
                    </p:pic>
                  </p:oleObj>
                </mc:Fallback>
              </mc:AlternateContent>
            </a:graphicData>
          </a:graphic>
        </p:graphicFrame>
        <p:sp>
          <p:nvSpPr>
            <p:cNvPr id="2" name="Left Brace 1"/>
            <p:cNvSpPr/>
            <p:nvPr/>
          </p:nvSpPr>
          <p:spPr>
            <a:xfrm rot="16200000">
              <a:off x="3820319" y="1944371"/>
              <a:ext cx="269412" cy="2832295"/>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Content Placeholder 2"/>
            <p:cNvSpPr txBox="1">
              <a:spLocks/>
            </p:cNvSpPr>
            <p:nvPr/>
          </p:nvSpPr>
          <p:spPr>
            <a:xfrm>
              <a:off x="2387084" y="3495225"/>
              <a:ext cx="3090978" cy="1710087"/>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dirty="0" smtClean="0"/>
                <a:t>probability that </a:t>
              </a:r>
              <a:r>
                <a:rPr lang="en-US" dirty="0" smtClean="0">
                  <a:solidFill>
                    <a:schemeClr val="bg1"/>
                  </a:solidFill>
                </a:rPr>
                <a:t>p</a:t>
              </a:r>
              <a:r>
                <a:rPr lang="en-US" dirty="0" smtClean="0"/>
                <a:t> will respond within the next </a:t>
              </a:r>
              <a:r>
                <a:rPr lang="en-US" dirty="0" smtClean="0">
                  <a:solidFill>
                    <a:srgbClr val="FFFFFF"/>
                  </a:solidFill>
                </a:rPr>
                <a:t>t</a:t>
              </a:r>
              <a:r>
                <a:rPr lang="en-US" dirty="0" smtClean="0"/>
                <a:t> hours if we invite them now.</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4180273419"/>
                </p:ext>
              </p:extLst>
            </p:nvPr>
          </p:nvGraphicFramePr>
          <p:xfrm>
            <a:off x="5126972" y="3545284"/>
            <a:ext cx="385763" cy="455613"/>
          </p:xfrm>
          <a:graphic>
            <a:graphicData uri="http://schemas.openxmlformats.org/presentationml/2006/ole">
              <mc:AlternateContent xmlns:mc="http://schemas.openxmlformats.org/markup-compatibility/2006">
                <mc:Choice xmlns:v="urn:schemas-microsoft-com:vml" Requires="v">
                  <p:oleObj spid="_x0000_s205129" name="Equation" r:id="rId10" imgW="139700" imgH="165100" progId="Equation.3">
                    <p:embed/>
                  </p:oleObj>
                </mc:Choice>
                <mc:Fallback>
                  <p:oleObj name="Equation" r:id="rId10" imgW="139700" imgH="165100" progId="Equation.3">
                    <p:embed/>
                    <p:pic>
                      <p:nvPicPr>
                        <p:cNvPr id="0" name=""/>
                        <p:cNvPicPr/>
                        <p:nvPr/>
                      </p:nvPicPr>
                      <p:blipFill>
                        <a:blip r:embed="rId11"/>
                        <a:stretch>
                          <a:fillRect/>
                        </a:stretch>
                      </p:blipFill>
                      <p:spPr>
                        <a:xfrm>
                          <a:off x="5126972" y="3545284"/>
                          <a:ext cx="385763" cy="455613"/>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892082750"/>
                </p:ext>
              </p:extLst>
            </p:nvPr>
          </p:nvGraphicFramePr>
          <p:xfrm>
            <a:off x="3935558" y="4276171"/>
            <a:ext cx="280987" cy="420688"/>
          </p:xfrm>
          <a:graphic>
            <a:graphicData uri="http://schemas.openxmlformats.org/presentationml/2006/ole">
              <mc:AlternateContent xmlns:mc="http://schemas.openxmlformats.org/markup-compatibility/2006">
                <mc:Choice xmlns:v="urn:schemas-microsoft-com:vml" Requires="v">
                  <p:oleObj spid="_x0000_s205130" name="Equation" r:id="rId12" imgW="101600" imgH="152400" progId="Equation.3">
                    <p:embed/>
                  </p:oleObj>
                </mc:Choice>
                <mc:Fallback>
                  <p:oleObj name="Equation" r:id="rId12" imgW="101600" imgH="152400" progId="Equation.3">
                    <p:embed/>
                    <p:pic>
                      <p:nvPicPr>
                        <p:cNvPr id="0" name=""/>
                        <p:cNvPicPr/>
                        <p:nvPr/>
                      </p:nvPicPr>
                      <p:blipFill>
                        <a:blip r:embed="rId13"/>
                        <a:stretch>
                          <a:fillRect/>
                        </a:stretch>
                      </p:blipFill>
                      <p:spPr>
                        <a:xfrm>
                          <a:off x="3935558" y="4276171"/>
                          <a:ext cx="280987" cy="420688"/>
                        </a:xfrm>
                        <a:prstGeom prst="rect">
                          <a:avLst/>
                        </a:prstGeom>
                      </p:spPr>
                    </p:pic>
                  </p:oleObj>
                </mc:Fallback>
              </mc:AlternateContent>
            </a:graphicData>
          </a:graphic>
        </p:graphicFrame>
      </p:grpSp>
    </p:spTree>
    <p:extLst>
      <p:ext uri="{BB962C8B-B14F-4D97-AF65-F5344CB8AC3E}">
        <p14:creationId xmlns:p14="http://schemas.microsoft.com/office/powerpoint/2010/main" val="1085443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2911964" y="1401416"/>
            <a:ext cx="6113869" cy="4020254"/>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29</a:t>
            </a:fld>
            <a:endParaRPr lang="en-US"/>
          </a:p>
        </p:txBody>
      </p:sp>
      <p:pic>
        <p:nvPicPr>
          <p:cNvPr id="25" name="Picture 24"/>
          <p:cNvPicPr>
            <a:picLocks noChangeAspect="1"/>
          </p:cNvPicPr>
          <p:nvPr/>
        </p:nvPicPr>
        <p:blipFill>
          <a:blip r:embed="rId5"/>
          <a:stretch>
            <a:fillRect/>
          </a:stretch>
        </p:blipFill>
        <p:spPr>
          <a:xfrm>
            <a:off x="396532" y="1934643"/>
            <a:ext cx="2328672" cy="2249424"/>
          </a:xfrm>
          <a:prstGeom prst="rect">
            <a:avLst/>
          </a:prstGeom>
        </p:spPr>
      </p:pic>
      <p:graphicFrame>
        <p:nvGraphicFramePr>
          <p:cNvPr id="26" name="Object 25"/>
          <p:cNvGraphicFramePr>
            <a:graphicFrameLocks noChangeAspect="1"/>
          </p:cNvGraphicFramePr>
          <p:nvPr>
            <p:extLst>
              <p:ext uri="{D42A27DB-BD31-4B8C-83A1-F6EECF244321}">
                <p14:modId xmlns:p14="http://schemas.microsoft.com/office/powerpoint/2010/main" val="4106675479"/>
              </p:ext>
            </p:extLst>
          </p:nvPr>
        </p:nvGraphicFramePr>
        <p:xfrm>
          <a:off x="1404938" y="3962400"/>
          <a:ext cx="385762" cy="455613"/>
        </p:xfrm>
        <a:graphic>
          <a:graphicData uri="http://schemas.openxmlformats.org/presentationml/2006/ole">
            <mc:AlternateContent xmlns:mc="http://schemas.openxmlformats.org/markup-compatibility/2006">
              <mc:Choice xmlns:v="urn:schemas-microsoft-com:vml" Requires="v">
                <p:oleObj spid="_x0000_s216275" name="Equation" r:id="rId6" imgW="139700" imgH="165100" progId="Equation.3">
                  <p:embed/>
                </p:oleObj>
              </mc:Choice>
              <mc:Fallback>
                <p:oleObj name="Equation" r:id="rId6" imgW="139700" imgH="165100" progId="Equation.3">
                  <p:embed/>
                  <p:pic>
                    <p:nvPicPr>
                      <p:cNvPr id="0" name=""/>
                      <p:cNvPicPr/>
                      <p:nvPr/>
                    </p:nvPicPr>
                    <p:blipFill>
                      <a:blip r:embed="rId7"/>
                      <a:stretch>
                        <a:fillRect/>
                      </a:stretch>
                    </p:blipFill>
                    <p:spPr>
                      <a:xfrm>
                        <a:off x="1404938" y="3962400"/>
                        <a:ext cx="385762" cy="45561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65214071"/>
              </p:ext>
            </p:extLst>
          </p:nvPr>
        </p:nvGraphicFramePr>
        <p:xfrm>
          <a:off x="3283594" y="2498418"/>
          <a:ext cx="374423" cy="323672"/>
        </p:xfrm>
        <a:graphic>
          <a:graphicData uri="http://schemas.openxmlformats.org/presentationml/2006/ole">
            <mc:AlternateContent xmlns:mc="http://schemas.openxmlformats.org/markup-compatibility/2006">
              <mc:Choice xmlns:v="urn:schemas-microsoft-com:vml" Requires="v">
                <p:oleObj spid="_x0000_s216276" name="Equation" r:id="rId8" imgW="190500" imgH="165100" progId="Equation.3">
                  <p:embed/>
                </p:oleObj>
              </mc:Choice>
              <mc:Fallback>
                <p:oleObj name="Equation" r:id="rId8" imgW="190500" imgH="165100" progId="Equation.3">
                  <p:embed/>
                  <p:pic>
                    <p:nvPicPr>
                      <p:cNvPr id="0" name=""/>
                      <p:cNvPicPr/>
                      <p:nvPr/>
                    </p:nvPicPr>
                    <p:blipFill>
                      <a:blip r:embed="rId9"/>
                      <a:stretch>
                        <a:fillRect/>
                      </a:stretch>
                    </p:blipFill>
                    <p:spPr>
                      <a:xfrm>
                        <a:off x="3283594" y="2498418"/>
                        <a:ext cx="374423" cy="32367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22090644"/>
              </p:ext>
            </p:extLst>
          </p:nvPr>
        </p:nvGraphicFramePr>
        <p:xfrm>
          <a:off x="4500816" y="2511245"/>
          <a:ext cx="374423" cy="323672"/>
        </p:xfrm>
        <a:graphic>
          <a:graphicData uri="http://schemas.openxmlformats.org/presentationml/2006/ole">
            <mc:AlternateContent xmlns:mc="http://schemas.openxmlformats.org/markup-compatibility/2006">
              <mc:Choice xmlns:v="urn:schemas-microsoft-com:vml" Requires="v">
                <p:oleObj spid="_x0000_s216277" name="Equation" r:id="rId10" imgW="190500" imgH="165100" progId="Equation.3">
                  <p:embed/>
                </p:oleObj>
              </mc:Choice>
              <mc:Fallback>
                <p:oleObj name="Equation" r:id="rId10" imgW="190500" imgH="165100" progId="Equation.3">
                  <p:embed/>
                  <p:pic>
                    <p:nvPicPr>
                      <p:cNvPr id="0" name=""/>
                      <p:cNvPicPr/>
                      <p:nvPr/>
                    </p:nvPicPr>
                    <p:blipFill>
                      <a:blip r:embed="rId11"/>
                      <a:stretch>
                        <a:fillRect/>
                      </a:stretch>
                    </p:blipFill>
                    <p:spPr>
                      <a:xfrm>
                        <a:off x="4500816" y="2511245"/>
                        <a:ext cx="374423" cy="32367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35070276"/>
              </p:ext>
            </p:extLst>
          </p:nvPr>
        </p:nvGraphicFramePr>
        <p:xfrm>
          <a:off x="5706760" y="2511245"/>
          <a:ext cx="374423" cy="323672"/>
        </p:xfrm>
        <a:graphic>
          <a:graphicData uri="http://schemas.openxmlformats.org/presentationml/2006/ole">
            <mc:AlternateContent xmlns:mc="http://schemas.openxmlformats.org/markup-compatibility/2006">
              <mc:Choice xmlns:v="urn:schemas-microsoft-com:vml" Requires="v">
                <p:oleObj spid="_x0000_s216278" name="Equation" r:id="rId12" imgW="190500" imgH="165100" progId="Equation.3">
                  <p:embed/>
                </p:oleObj>
              </mc:Choice>
              <mc:Fallback>
                <p:oleObj name="Equation" r:id="rId12" imgW="190500" imgH="165100" progId="Equation.3">
                  <p:embed/>
                  <p:pic>
                    <p:nvPicPr>
                      <p:cNvPr id="0" name=""/>
                      <p:cNvPicPr/>
                      <p:nvPr/>
                    </p:nvPicPr>
                    <p:blipFill>
                      <a:blip r:embed="rId13"/>
                      <a:stretch>
                        <a:fillRect/>
                      </a:stretch>
                    </p:blipFill>
                    <p:spPr>
                      <a:xfrm>
                        <a:off x="5706760" y="2511245"/>
                        <a:ext cx="374423" cy="32367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42482463"/>
              </p:ext>
            </p:extLst>
          </p:nvPr>
        </p:nvGraphicFramePr>
        <p:xfrm>
          <a:off x="7000875" y="2511425"/>
          <a:ext cx="249238" cy="323850"/>
        </p:xfrm>
        <a:graphic>
          <a:graphicData uri="http://schemas.openxmlformats.org/presentationml/2006/ole">
            <mc:AlternateContent xmlns:mc="http://schemas.openxmlformats.org/markup-compatibility/2006">
              <mc:Choice xmlns:v="urn:schemas-microsoft-com:vml" Requires="v">
                <p:oleObj spid="_x0000_s216279" name="Equation" r:id="rId14" imgW="127000" imgH="165100" progId="Equation.3">
                  <p:embed/>
                </p:oleObj>
              </mc:Choice>
              <mc:Fallback>
                <p:oleObj name="Equation" r:id="rId14" imgW="127000" imgH="165100" progId="Equation.3">
                  <p:embed/>
                  <p:pic>
                    <p:nvPicPr>
                      <p:cNvPr id="0" name=""/>
                      <p:cNvPicPr/>
                      <p:nvPr/>
                    </p:nvPicPr>
                    <p:blipFill>
                      <a:blip r:embed="rId15"/>
                      <a:stretch>
                        <a:fillRect/>
                      </a:stretch>
                    </p:blipFill>
                    <p:spPr>
                      <a:xfrm>
                        <a:off x="7000875" y="2511425"/>
                        <a:ext cx="249238" cy="32385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34687792"/>
              </p:ext>
            </p:extLst>
          </p:nvPr>
        </p:nvGraphicFramePr>
        <p:xfrm>
          <a:off x="8105775" y="2522538"/>
          <a:ext cx="400050" cy="300037"/>
        </p:xfrm>
        <a:graphic>
          <a:graphicData uri="http://schemas.openxmlformats.org/presentationml/2006/ole">
            <mc:AlternateContent xmlns:mc="http://schemas.openxmlformats.org/markup-compatibility/2006">
              <mc:Choice xmlns:v="urn:schemas-microsoft-com:vml" Requires="v">
                <p:oleObj spid="_x0000_s216280" name="Equation" r:id="rId16" imgW="203200" imgH="152400" progId="Equation.3">
                  <p:embed/>
                </p:oleObj>
              </mc:Choice>
              <mc:Fallback>
                <p:oleObj name="Equation" r:id="rId16" imgW="203200" imgH="152400" progId="Equation.3">
                  <p:embed/>
                  <p:pic>
                    <p:nvPicPr>
                      <p:cNvPr id="0" name=""/>
                      <p:cNvPicPr/>
                      <p:nvPr/>
                    </p:nvPicPr>
                    <p:blipFill>
                      <a:blip r:embed="rId17"/>
                      <a:stretch>
                        <a:fillRect/>
                      </a:stretch>
                    </p:blipFill>
                    <p:spPr>
                      <a:xfrm>
                        <a:off x="8105775" y="2522538"/>
                        <a:ext cx="400050" cy="30003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569972343"/>
              </p:ext>
            </p:extLst>
          </p:nvPr>
        </p:nvGraphicFramePr>
        <p:xfrm>
          <a:off x="3282950" y="3783013"/>
          <a:ext cx="349250" cy="349250"/>
        </p:xfrm>
        <a:graphic>
          <a:graphicData uri="http://schemas.openxmlformats.org/presentationml/2006/ole">
            <mc:AlternateContent xmlns:mc="http://schemas.openxmlformats.org/markup-compatibility/2006">
              <mc:Choice xmlns:v="urn:schemas-microsoft-com:vml" Requires="v">
                <p:oleObj spid="_x0000_s216281" name="Equation" r:id="rId18" imgW="177800" imgH="177800" progId="Equation.3">
                  <p:embed/>
                </p:oleObj>
              </mc:Choice>
              <mc:Fallback>
                <p:oleObj name="Equation" r:id="rId18" imgW="177800" imgH="177800" progId="Equation.3">
                  <p:embed/>
                  <p:pic>
                    <p:nvPicPr>
                      <p:cNvPr id="0" name=""/>
                      <p:cNvPicPr/>
                      <p:nvPr/>
                    </p:nvPicPr>
                    <p:blipFill>
                      <a:blip r:embed="rId19"/>
                      <a:stretch>
                        <a:fillRect/>
                      </a:stretch>
                    </p:blipFill>
                    <p:spPr>
                      <a:xfrm>
                        <a:off x="3282950" y="3783013"/>
                        <a:ext cx="349250" cy="3492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65224013"/>
              </p:ext>
            </p:extLst>
          </p:nvPr>
        </p:nvGraphicFramePr>
        <p:xfrm>
          <a:off x="4487863" y="3810000"/>
          <a:ext cx="400050" cy="347663"/>
        </p:xfrm>
        <a:graphic>
          <a:graphicData uri="http://schemas.openxmlformats.org/presentationml/2006/ole">
            <mc:AlternateContent xmlns:mc="http://schemas.openxmlformats.org/markup-compatibility/2006">
              <mc:Choice xmlns:v="urn:schemas-microsoft-com:vml" Requires="v">
                <p:oleObj spid="_x0000_s216282" name="Equation" r:id="rId20" imgW="203200" imgH="177800" progId="Equation.3">
                  <p:embed/>
                </p:oleObj>
              </mc:Choice>
              <mc:Fallback>
                <p:oleObj name="Equation" r:id="rId20" imgW="203200" imgH="177800" progId="Equation.3">
                  <p:embed/>
                  <p:pic>
                    <p:nvPicPr>
                      <p:cNvPr id="0" name=""/>
                      <p:cNvPicPr/>
                      <p:nvPr/>
                    </p:nvPicPr>
                    <p:blipFill>
                      <a:blip r:embed="rId21"/>
                      <a:stretch>
                        <a:fillRect/>
                      </a:stretch>
                    </p:blipFill>
                    <p:spPr>
                      <a:xfrm>
                        <a:off x="4487863" y="3810000"/>
                        <a:ext cx="400050" cy="347663"/>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557294071"/>
              </p:ext>
            </p:extLst>
          </p:nvPr>
        </p:nvGraphicFramePr>
        <p:xfrm>
          <a:off x="5768975" y="3822700"/>
          <a:ext cx="249238" cy="322263"/>
        </p:xfrm>
        <a:graphic>
          <a:graphicData uri="http://schemas.openxmlformats.org/presentationml/2006/ole">
            <mc:AlternateContent xmlns:mc="http://schemas.openxmlformats.org/markup-compatibility/2006">
              <mc:Choice xmlns:v="urn:schemas-microsoft-com:vml" Requires="v">
                <p:oleObj spid="_x0000_s216283" name="Equation" r:id="rId22" imgW="127000" imgH="165100" progId="Equation.3">
                  <p:embed/>
                </p:oleObj>
              </mc:Choice>
              <mc:Fallback>
                <p:oleObj name="Equation" r:id="rId22" imgW="127000" imgH="165100" progId="Equation.3">
                  <p:embed/>
                  <p:pic>
                    <p:nvPicPr>
                      <p:cNvPr id="0" name=""/>
                      <p:cNvPicPr/>
                      <p:nvPr/>
                    </p:nvPicPr>
                    <p:blipFill>
                      <a:blip r:embed="rId23"/>
                      <a:stretch>
                        <a:fillRect/>
                      </a:stretch>
                    </p:blipFill>
                    <p:spPr>
                      <a:xfrm>
                        <a:off x="5768975" y="3822700"/>
                        <a:ext cx="249238" cy="322263"/>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130912432"/>
              </p:ext>
            </p:extLst>
          </p:nvPr>
        </p:nvGraphicFramePr>
        <p:xfrm>
          <a:off x="7000875" y="3822090"/>
          <a:ext cx="249238" cy="323850"/>
        </p:xfrm>
        <a:graphic>
          <a:graphicData uri="http://schemas.openxmlformats.org/presentationml/2006/ole">
            <mc:AlternateContent xmlns:mc="http://schemas.openxmlformats.org/markup-compatibility/2006">
              <mc:Choice xmlns:v="urn:schemas-microsoft-com:vml" Requires="v">
                <p:oleObj spid="_x0000_s216284" name="Equation" r:id="rId24" imgW="127000" imgH="165100" progId="Equation.3">
                  <p:embed/>
                </p:oleObj>
              </mc:Choice>
              <mc:Fallback>
                <p:oleObj name="Equation" r:id="rId24" imgW="127000" imgH="165100" progId="Equation.3">
                  <p:embed/>
                  <p:pic>
                    <p:nvPicPr>
                      <p:cNvPr id="0" name=""/>
                      <p:cNvPicPr/>
                      <p:nvPr/>
                    </p:nvPicPr>
                    <p:blipFill>
                      <a:blip r:embed="rId15"/>
                      <a:stretch>
                        <a:fillRect/>
                      </a:stretch>
                    </p:blipFill>
                    <p:spPr>
                      <a:xfrm>
                        <a:off x="7000875" y="3822090"/>
                        <a:ext cx="249238" cy="32385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78568024"/>
              </p:ext>
            </p:extLst>
          </p:nvPr>
        </p:nvGraphicFramePr>
        <p:xfrm>
          <a:off x="8105775" y="3833203"/>
          <a:ext cx="400050" cy="300037"/>
        </p:xfrm>
        <a:graphic>
          <a:graphicData uri="http://schemas.openxmlformats.org/presentationml/2006/ole">
            <mc:AlternateContent xmlns:mc="http://schemas.openxmlformats.org/markup-compatibility/2006">
              <mc:Choice xmlns:v="urn:schemas-microsoft-com:vml" Requires="v">
                <p:oleObj spid="_x0000_s216285" name="Equation" r:id="rId25" imgW="203200" imgH="152400" progId="Equation.3">
                  <p:embed/>
                </p:oleObj>
              </mc:Choice>
              <mc:Fallback>
                <p:oleObj name="Equation" r:id="rId25" imgW="203200" imgH="152400" progId="Equation.3">
                  <p:embed/>
                  <p:pic>
                    <p:nvPicPr>
                      <p:cNvPr id="0" name=""/>
                      <p:cNvPicPr/>
                      <p:nvPr/>
                    </p:nvPicPr>
                    <p:blipFill>
                      <a:blip r:embed="rId26"/>
                      <a:stretch>
                        <a:fillRect/>
                      </a:stretch>
                    </p:blipFill>
                    <p:spPr>
                      <a:xfrm>
                        <a:off x="8105775" y="3833203"/>
                        <a:ext cx="400050" cy="300037"/>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39419550"/>
              </p:ext>
            </p:extLst>
          </p:nvPr>
        </p:nvGraphicFramePr>
        <p:xfrm>
          <a:off x="3309938" y="5157788"/>
          <a:ext cx="249237" cy="323850"/>
        </p:xfrm>
        <a:graphic>
          <a:graphicData uri="http://schemas.openxmlformats.org/presentationml/2006/ole">
            <mc:AlternateContent xmlns:mc="http://schemas.openxmlformats.org/markup-compatibility/2006">
              <mc:Choice xmlns:v="urn:schemas-microsoft-com:vml" Requires="v">
                <p:oleObj spid="_x0000_s216286" name="Equation" r:id="rId27" imgW="127000" imgH="165100" progId="Equation.3">
                  <p:embed/>
                </p:oleObj>
              </mc:Choice>
              <mc:Fallback>
                <p:oleObj name="Equation" r:id="rId27" imgW="127000" imgH="165100" progId="Equation.3">
                  <p:embed/>
                  <p:pic>
                    <p:nvPicPr>
                      <p:cNvPr id="0" name=""/>
                      <p:cNvPicPr/>
                      <p:nvPr/>
                    </p:nvPicPr>
                    <p:blipFill>
                      <a:blip r:embed="rId28"/>
                      <a:stretch>
                        <a:fillRect/>
                      </a:stretch>
                    </p:blipFill>
                    <p:spPr>
                      <a:xfrm>
                        <a:off x="3309938" y="5157788"/>
                        <a:ext cx="249237" cy="32385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620570851"/>
              </p:ext>
            </p:extLst>
          </p:nvPr>
        </p:nvGraphicFramePr>
        <p:xfrm>
          <a:off x="4478338" y="5170232"/>
          <a:ext cx="374650" cy="298450"/>
        </p:xfrm>
        <a:graphic>
          <a:graphicData uri="http://schemas.openxmlformats.org/presentationml/2006/ole">
            <mc:AlternateContent xmlns:mc="http://schemas.openxmlformats.org/markup-compatibility/2006">
              <mc:Choice xmlns:v="urn:schemas-microsoft-com:vml" Requires="v">
                <p:oleObj spid="_x0000_s216287" name="Equation" r:id="rId29" imgW="190500" imgH="152400" progId="Equation.3">
                  <p:embed/>
                </p:oleObj>
              </mc:Choice>
              <mc:Fallback>
                <p:oleObj name="Equation" r:id="rId29" imgW="190500" imgH="152400" progId="Equation.3">
                  <p:embed/>
                  <p:pic>
                    <p:nvPicPr>
                      <p:cNvPr id="0" name=""/>
                      <p:cNvPicPr/>
                      <p:nvPr/>
                    </p:nvPicPr>
                    <p:blipFill>
                      <a:blip r:embed="rId30"/>
                      <a:stretch>
                        <a:fillRect/>
                      </a:stretch>
                    </p:blipFill>
                    <p:spPr>
                      <a:xfrm>
                        <a:off x="4478338" y="5170232"/>
                        <a:ext cx="374650" cy="29845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011186786"/>
              </p:ext>
            </p:extLst>
          </p:nvPr>
        </p:nvGraphicFramePr>
        <p:xfrm>
          <a:off x="5746750" y="5183188"/>
          <a:ext cx="250825" cy="323850"/>
        </p:xfrm>
        <a:graphic>
          <a:graphicData uri="http://schemas.openxmlformats.org/presentationml/2006/ole">
            <mc:AlternateContent xmlns:mc="http://schemas.openxmlformats.org/markup-compatibility/2006">
              <mc:Choice xmlns:v="urn:schemas-microsoft-com:vml" Requires="v">
                <p:oleObj spid="_x0000_s216288" name="Equation" r:id="rId31" imgW="127000" imgH="165100" progId="Equation.3">
                  <p:embed/>
                </p:oleObj>
              </mc:Choice>
              <mc:Fallback>
                <p:oleObj name="Equation" r:id="rId31" imgW="127000" imgH="165100" progId="Equation.3">
                  <p:embed/>
                  <p:pic>
                    <p:nvPicPr>
                      <p:cNvPr id="0" name=""/>
                      <p:cNvPicPr/>
                      <p:nvPr/>
                    </p:nvPicPr>
                    <p:blipFill>
                      <a:blip r:embed="rId32"/>
                      <a:stretch>
                        <a:fillRect/>
                      </a:stretch>
                    </p:blipFill>
                    <p:spPr>
                      <a:xfrm>
                        <a:off x="5746750" y="5183188"/>
                        <a:ext cx="250825" cy="32385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016287334"/>
              </p:ext>
            </p:extLst>
          </p:nvPr>
        </p:nvGraphicFramePr>
        <p:xfrm>
          <a:off x="6978908" y="5183570"/>
          <a:ext cx="249238" cy="323850"/>
        </p:xfrm>
        <a:graphic>
          <a:graphicData uri="http://schemas.openxmlformats.org/presentationml/2006/ole">
            <mc:AlternateContent xmlns:mc="http://schemas.openxmlformats.org/markup-compatibility/2006">
              <mc:Choice xmlns:v="urn:schemas-microsoft-com:vml" Requires="v">
                <p:oleObj spid="_x0000_s216289" name="Equation" r:id="rId33" imgW="127000" imgH="165100" progId="Equation.3">
                  <p:embed/>
                </p:oleObj>
              </mc:Choice>
              <mc:Fallback>
                <p:oleObj name="Equation" r:id="rId33" imgW="127000" imgH="165100" progId="Equation.3">
                  <p:embed/>
                  <p:pic>
                    <p:nvPicPr>
                      <p:cNvPr id="0" name=""/>
                      <p:cNvPicPr/>
                      <p:nvPr/>
                    </p:nvPicPr>
                    <p:blipFill>
                      <a:blip r:embed="rId15"/>
                      <a:stretch>
                        <a:fillRect/>
                      </a:stretch>
                    </p:blipFill>
                    <p:spPr>
                      <a:xfrm>
                        <a:off x="6978908" y="5183570"/>
                        <a:ext cx="249238" cy="3238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232857286"/>
              </p:ext>
            </p:extLst>
          </p:nvPr>
        </p:nvGraphicFramePr>
        <p:xfrm>
          <a:off x="8158163" y="5194300"/>
          <a:ext cx="249237" cy="300038"/>
        </p:xfrm>
        <a:graphic>
          <a:graphicData uri="http://schemas.openxmlformats.org/presentationml/2006/ole">
            <mc:AlternateContent xmlns:mc="http://schemas.openxmlformats.org/markup-compatibility/2006">
              <mc:Choice xmlns:v="urn:schemas-microsoft-com:vml" Requires="v">
                <p:oleObj spid="_x0000_s216290" name="Equation" r:id="rId34" imgW="127000" imgH="152400" progId="Equation.3">
                  <p:embed/>
                </p:oleObj>
              </mc:Choice>
              <mc:Fallback>
                <p:oleObj name="Equation" r:id="rId34" imgW="127000" imgH="152400" progId="Equation.3">
                  <p:embed/>
                  <p:pic>
                    <p:nvPicPr>
                      <p:cNvPr id="0" name=""/>
                      <p:cNvPicPr/>
                      <p:nvPr/>
                    </p:nvPicPr>
                    <p:blipFill>
                      <a:blip r:embed="rId35"/>
                      <a:stretch>
                        <a:fillRect/>
                      </a:stretch>
                    </p:blipFill>
                    <p:spPr>
                      <a:xfrm>
                        <a:off x="8158163" y="5194300"/>
                        <a:ext cx="249237" cy="300038"/>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585061820"/>
              </p:ext>
            </p:extLst>
          </p:nvPr>
        </p:nvGraphicFramePr>
        <p:xfrm>
          <a:off x="3995306" y="322934"/>
          <a:ext cx="1043158" cy="429782"/>
        </p:xfrm>
        <a:graphic>
          <a:graphicData uri="http://schemas.openxmlformats.org/presentationml/2006/ole">
            <mc:AlternateContent xmlns:mc="http://schemas.openxmlformats.org/markup-compatibility/2006">
              <mc:Choice xmlns:v="urn:schemas-microsoft-com:vml" Requires="v">
                <p:oleObj spid="_x0000_s216291" name="Equation" r:id="rId36" imgW="431800" imgH="177800" progId="Equation.3">
                  <p:embed/>
                </p:oleObj>
              </mc:Choice>
              <mc:Fallback>
                <p:oleObj name="Equation" r:id="rId36" imgW="431800" imgH="177800" progId="Equation.3">
                  <p:embed/>
                  <p:pic>
                    <p:nvPicPr>
                      <p:cNvPr id="0" name=""/>
                      <p:cNvPicPr/>
                      <p:nvPr/>
                    </p:nvPicPr>
                    <p:blipFill>
                      <a:blip r:embed="rId37"/>
                      <a:stretch>
                        <a:fillRect/>
                      </a:stretch>
                    </p:blipFill>
                    <p:spPr>
                      <a:xfrm>
                        <a:off x="3995306" y="322934"/>
                        <a:ext cx="1043158" cy="429782"/>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541351416"/>
              </p:ext>
            </p:extLst>
          </p:nvPr>
        </p:nvGraphicFramePr>
        <p:xfrm>
          <a:off x="406400" y="825500"/>
          <a:ext cx="8342313" cy="484188"/>
        </p:xfrm>
        <a:graphic>
          <a:graphicData uri="http://schemas.openxmlformats.org/presentationml/2006/ole">
            <mc:AlternateContent xmlns:mc="http://schemas.openxmlformats.org/markup-compatibility/2006">
              <mc:Choice xmlns:v="urn:schemas-microsoft-com:vml" Requires="v">
                <p:oleObj spid="_x0000_s216292" name="Equation" r:id="rId38" imgW="3733800" imgH="215900" progId="Equation.3">
                  <p:embed/>
                </p:oleObj>
              </mc:Choice>
              <mc:Fallback>
                <p:oleObj name="Equation" r:id="rId38" imgW="3733800" imgH="215900" progId="Equation.3">
                  <p:embed/>
                  <p:pic>
                    <p:nvPicPr>
                      <p:cNvPr id="0" name=""/>
                      <p:cNvPicPr/>
                      <p:nvPr/>
                    </p:nvPicPr>
                    <p:blipFill>
                      <a:blip r:embed="rId39"/>
                      <a:stretch>
                        <a:fillRect/>
                      </a:stretch>
                    </p:blipFill>
                    <p:spPr>
                      <a:xfrm>
                        <a:off x="406400" y="825500"/>
                        <a:ext cx="8342313" cy="484188"/>
                      </a:xfrm>
                      <a:prstGeom prst="rect">
                        <a:avLst/>
                      </a:prstGeom>
                    </p:spPr>
                  </p:pic>
                </p:oleObj>
              </mc:Fallback>
            </mc:AlternateContent>
          </a:graphicData>
        </a:graphic>
      </p:graphicFrame>
    </p:spTree>
    <p:extLst>
      <p:ext uri="{BB962C8B-B14F-4D97-AF65-F5344CB8AC3E}">
        <p14:creationId xmlns:p14="http://schemas.microsoft.com/office/powerpoint/2010/main" val="395822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4111"/>
            <a:ext cx="9144000" cy="4746650"/>
          </a:xfrm>
          <a:prstGeom prst="rect">
            <a:avLst/>
          </a:prstGeom>
          <a:solidFill>
            <a:srgbClr val="49A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899A135-53C8-6C4D-8D6D-EB4E72B90FC1}" type="slidenum">
              <a:rPr lang="en-US" smtClean="0"/>
              <a:t>3</a:t>
            </a:fld>
            <a:endParaRPr lang="en-US"/>
          </a:p>
        </p:txBody>
      </p:sp>
      <p:pic>
        <p:nvPicPr>
          <p:cNvPr id="14" name="Picture 13" descr="285.jpg"/>
          <p:cNvPicPr>
            <a:picLocks noChangeAspect="1"/>
          </p:cNvPicPr>
          <p:nvPr/>
        </p:nvPicPr>
        <p:blipFill rotWithShape="1">
          <a:blip r:embed="rId3">
            <a:extLst>
              <a:ext uri="{28A0092B-C50C-407E-A947-70E740481C1C}">
                <a14:useLocalDpi xmlns:a14="http://schemas.microsoft.com/office/drawing/2010/main" val="0"/>
              </a:ext>
            </a:extLst>
          </a:blip>
          <a:srcRect r="97825"/>
          <a:stretch/>
        </p:blipFill>
        <p:spPr>
          <a:xfrm flipH="1">
            <a:off x="5903576" y="1416429"/>
            <a:ext cx="3240424" cy="3330221"/>
          </a:xfrm>
          <a:prstGeom prst="rect">
            <a:avLst/>
          </a:prstGeom>
        </p:spPr>
      </p:pic>
      <p:pic>
        <p:nvPicPr>
          <p:cNvPr id="3" name="Picture 2" descr="285.jpg"/>
          <p:cNvPicPr>
            <a:picLocks noChangeAspect="1"/>
          </p:cNvPicPr>
          <p:nvPr/>
        </p:nvPicPr>
        <p:blipFill rotWithShape="1">
          <a:blip r:embed="rId3">
            <a:extLst>
              <a:ext uri="{28A0092B-C50C-407E-A947-70E740481C1C}">
                <a14:useLocalDpi xmlns:a14="http://schemas.microsoft.com/office/drawing/2010/main" val="0"/>
              </a:ext>
            </a:extLst>
          </a:blip>
          <a:srcRect l="1106" r="1235"/>
          <a:stretch/>
        </p:blipFill>
        <p:spPr>
          <a:xfrm>
            <a:off x="2732070" y="1416429"/>
            <a:ext cx="3252242" cy="3330221"/>
          </a:xfrm>
          <a:prstGeom prst="rect">
            <a:avLst/>
          </a:prstGeom>
        </p:spPr>
      </p:pic>
      <p:pic>
        <p:nvPicPr>
          <p:cNvPr id="10" name="Picture 9" descr="285.jpg"/>
          <p:cNvPicPr>
            <a:picLocks noChangeAspect="1"/>
          </p:cNvPicPr>
          <p:nvPr/>
        </p:nvPicPr>
        <p:blipFill rotWithShape="1">
          <a:blip r:embed="rId3">
            <a:extLst>
              <a:ext uri="{28A0092B-C50C-407E-A947-70E740481C1C}">
                <a14:useLocalDpi xmlns:a14="http://schemas.microsoft.com/office/drawing/2010/main" val="0"/>
              </a:ext>
            </a:extLst>
          </a:blip>
          <a:srcRect r="97825"/>
          <a:stretch/>
        </p:blipFill>
        <p:spPr>
          <a:xfrm>
            <a:off x="0" y="1416429"/>
            <a:ext cx="2824788" cy="3330221"/>
          </a:xfrm>
          <a:prstGeom prst="rect">
            <a:avLst/>
          </a:prstGeom>
        </p:spPr>
      </p:pic>
      <p:sp>
        <p:nvSpPr>
          <p:cNvPr id="11" name="Title 1"/>
          <p:cNvSpPr>
            <a:spLocks noGrp="1"/>
          </p:cNvSpPr>
          <p:nvPr>
            <p:ph type="title"/>
          </p:nvPr>
        </p:nvSpPr>
        <p:spPr>
          <a:xfrm>
            <a:off x="1" y="33540"/>
            <a:ext cx="9143999" cy="1659793"/>
          </a:xfrm>
        </p:spPr>
        <p:txBody>
          <a:bodyPr>
            <a:normAutofit/>
          </a:bodyPr>
          <a:lstStyle/>
          <a:p>
            <a:r>
              <a:rPr lang="en-US" sz="4800" dirty="0" smtClean="0">
                <a:solidFill>
                  <a:schemeClr val="bg1"/>
                </a:solidFill>
                <a:latin typeface="Neutra Text-Bold SC"/>
                <a:cs typeface="Neutra Text-Bold SC"/>
              </a:rPr>
              <a:t>teams of collaborators with complementing expertise</a:t>
            </a:r>
            <a:endParaRPr lang="en-US" sz="4800" dirty="0">
              <a:solidFill>
                <a:schemeClr val="bg1"/>
              </a:solidFill>
              <a:latin typeface="Neutra Text-Bold SC"/>
              <a:cs typeface="Neutra Text-Bold SC"/>
            </a:endParaRPr>
          </a:p>
        </p:txBody>
      </p:sp>
      <p:sp>
        <p:nvSpPr>
          <p:cNvPr id="6" name="TextBox 5"/>
          <p:cNvSpPr txBox="1"/>
          <p:nvPr/>
        </p:nvSpPr>
        <p:spPr>
          <a:xfrm>
            <a:off x="578744" y="4145687"/>
            <a:ext cx="7772401" cy="369332"/>
          </a:xfrm>
          <a:prstGeom prst="rect">
            <a:avLst/>
          </a:prstGeom>
          <a:noFill/>
        </p:spPr>
        <p:txBody>
          <a:bodyPr wrap="square" rtlCol="0">
            <a:spAutoFit/>
          </a:bodyPr>
          <a:lstStyle/>
          <a:p>
            <a:r>
              <a:rPr lang="en-US" dirty="0" smtClean="0">
                <a:latin typeface="Neutra Text TF-Book"/>
                <a:cs typeface="Neutra Text TF-Book"/>
              </a:rPr>
              <a:t>[</a:t>
            </a:r>
            <a:r>
              <a:rPr lang="en-US" dirty="0" err="1" smtClean="0">
                <a:latin typeface="Neutra Text TF-Book"/>
                <a:cs typeface="Neutra Text TF-Book"/>
              </a:rPr>
              <a:t>Argote</a:t>
            </a:r>
            <a:r>
              <a:rPr lang="en-US" dirty="0" smtClean="0">
                <a:latin typeface="Neutra Text TF-Book"/>
                <a:cs typeface="Neutra Text TF-Book"/>
              </a:rPr>
              <a:t> 1984, Van De </a:t>
            </a:r>
            <a:r>
              <a:rPr lang="en-US" dirty="0" err="1" smtClean="0">
                <a:latin typeface="Neutra Text TF-Book"/>
                <a:cs typeface="Neutra Text TF-Book"/>
              </a:rPr>
              <a:t>Ven</a:t>
            </a:r>
            <a:r>
              <a:rPr lang="en-US" dirty="0" smtClean="0">
                <a:latin typeface="Neutra Text TF-Book"/>
                <a:cs typeface="Neutra Text TF-Book"/>
              </a:rPr>
              <a:t> et al. 1976, Hackman 2002]</a:t>
            </a:r>
          </a:p>
        </p:txBody>
      </p:sp>
      <p:pic>
        <p:nvPicPr>
          <p:cNvPr id="9" name="Picture 8"/>
          <p:cNvPicPr>
            <a:picLocks noChangeAspect="1"/>
          </p:cNvPicPr>
          <p:nvPr/>
        </p:nvPicPr>
        <p:blipFill>
          <a:blip r:embed="rId4"/>
          <a:stretch>
            <a:fillRect/>
          </a:stretch>
        </p:blipFill>
        <p:spPr>
          <a:xfrm>
            <a:off x="183973" y="4954967"/>
            <a:ext cx="2142626" cy="1204286"/>
          </a:xfrm>
          <a:prstGeom prst="rect">
            <a:avLst/>
          </a:prstGeom>
        </p:spPr>
      </p:pic>
      <p:pic>
        <p:nvPicPr>
          <p:cNvPr id="12" name="Picture 11"/>
          <p:cNvPicPr>
            <a:picLocks noChangeAspect="1"/>
          </p:cNvPicPr>
          <p:nvPr/>
        </p:nvPicPr>
        <p:blipFill>
          <a:blip r:embed="rId5"/>
          <a:stretch>
            <a:fillRect/>
          </a:stretch>
        </p:blipFill>
        <p:spPr>
          <a:xfrm>
            <a:off x="2389322" y="4954967"/>
            <a:ext cx="2152597" cy="1204285"/>
          </a:xfrm>
          <a:prstGeom prst="rect">
            <a:avLst/>
          </a:prstGeom>
        </p:spPr>
      </p:pic>
      <p:sp>
        <p:nvSpPr>
          <p:cNvPr id="15" name="TextBox 14"/>
          <p:cNvSpPr txBox="1"/>
          <p:nvPr/>
        </p:nvSpPr>
        <p:spPr>
          <a:xfrm>
            <a:off x="563557" y="6260093"/>
            <a:ext cx="8229600" cy="369332"/>
          </a:xfrm>
          <a:prstGeom prst="rect">
            <a:avLst/>
          </a:prstGeom>
          <a:noFill/>
        </p:spPr>
        <p:txBody>
          <a:bodyPr wrap="square" rtlCol="0">
            <a:spAutoFit/>
          </a:bodyPr>
          <a:lstStyle/>
          <a:p>
            <a:r>
              <a:rPr lang="en-US" dirty="0" smtClean="0">
                <a:latin typeface="Neutra Text TF-Book"/>
                <a:cs typeface="Neutra Text TF-Book"/>
              </a:rPr>
              <a:t>[</a:t>
            </a:r>
            <a:r>
              <a:rPr lang="en-US" dirty="0" err="1">
                <a:latin typeface="Neutra Text TF-Book"/>
                <a:cs typeface="Neutra Text TF-Book"/>
              </a:rPr>
              <a:t>Retelny</a:t>
            </a:r>
            <a:r>
              <a:rPr lang="en-US" dirty="0">
                <a:latin typeface="Neutra Text TF-Book"/>
                <a:cs typeface="Neutra Text TF-Book"/>
              </a:rPr>
              <a:t> et al. </a:t>
            </a:r>
            <a:r>
              <a:rPr lang="en-US" dirty="0" smtClean="0">
                <a:latin typeface="Neutra Text TF-Book"/>
                <a:cs typeface="Neutra Text TF-Book"/>
              </a:rPr>
              <a:t>2014, </a:t>
            </a:r>
            <a:r>
              <a:rPr lang="en-US" dirty="0" err="1" smtClean="0">
                <a:latin typeface="Neutra Text TF-Book"/>
                <a:cs typeface="Neutra Text TF-Book"/>
              </a:rPr>
              <a:t>Lykourentzou</a:t>
            </a:r>
            <a:r>
              <a:rPr lang="en-US" dirty="0" smtClean="0">
                <a:latin typeface="Neutra Text TF-Book"/>
                <a:cs typeface="Neutra Text TF-Book"/>
              </a:rPr>
              <a:t> et al. 2016, Mao et al. 2016, </a:t>
            </a:r>
            <a:r>
              <a:rPr lang="en-US" dirty="0" err="1" smtClean="0">
                <a:latin typeface="Neutra Text TF-Book"/>
                <a:cs typeface="Neutra Text TF-Book"/>
              </a:rPr>
              <a:t>Retelny</a:t>
            </a:r>
            <a:r>
              <a:rPr lang="en-US" dirty="0" smtClean="0">
                <a:latin typeface="Neutra Text TF-Book"/>
                <a:cs typeface="Neutra Text TF-Book"/>
              </a:rPr>
              <a:t> et al. 2017]  </a:t>
            </a:r>
            <a:endParaRPr lang="en-US" dirty="0">
              <a:latin typeface="Neutra Text TF-Book"/>
              <a:cs typeface="Neutra Text TF-Book"/>
            </a:endParaRPr>
          </a:p>
        </p:txBody>
      </p:sp>
      <p:pic>
        <p:nvPicPr>
          <p:cNvPr id="16" name="Picture 15"/>
          <p:cNvPicPr>
            <a:picLocks noChangeAspect="1"/>
          </p:cNvPicPr>
          <p:nvPr/>
        </p:nvPicPr>
        <p:blipFill>
          <a:blip r:embed="rId6"/>
          <a:stretch>
            <a:fillRect/>
          </a:stretch>
        </p:blipFill>
        <p:spPr>
          <a:xfrm>
            <a:off x="4588554" y="4940397"/>
            <a:ext cx="2161238" cy="1218855"/>
          </a:xfrm>
          <a:prstGeom prst="rect">
            <a:avLst/>
          </a:prstGeom>
        </p:spPr>
      </p:pic>
      <p:pic>
        <p:nvPicPr>
          <p:cNvPr id="17" name="Picture 16"/>
          <p:cNvPicPr>
            <a:picLocks noChangeAspect="1"/>
          </p:cNvPicPr>
          <p:nvPr/>
        </p:nvPicPr>
        <p:blipFill rotWithShape="1">
          <a:blip r:embed="rId7"/>
          <a:srcRect b="21763"/>
          <a:stretch/>
        </p:blipFill>
        <p:spPr>
          <a:xfrm>
            <a:off x="6797355" y="4940397"/>
            <a:ext cx="2171300" cy="1218855"/>
          </a:xfrm>
          <a:prstGeom prst="rect">
            <a:avLst/>
          </a:prstGeom>
        </p:spPr>
      </p:pic>
    </p:spTree>
    <p:extLst>
      <p:ext uri="{BB962C8B-B14F-4D97-AF65-F5344CB8AC3E}">
        <p14:creationId xmlns:p14="http://schemas.microsoft.com/office/powerpoint/2010/main" val="3157705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329254"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30</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051251569"/>
              </p:ext>
            </p:extLst>
          </p:nvPr>
        </p:nvGraphicFramePr>
        <p:xfrm>
          <a:off x="4751741" y="2582863"/>
          <a:ext cx="1598612" cy="349250"/>
        </p:xfrm>
        <a:graphic>
          <a:graphicData uri="http://schemas.openxmlformats.org/presentationml/2006/ole">
            <mc:AlternateContent xmlns:mc="http://schemas.openxmlformats.org/markup-compatibility/2006">
              <mc:Choice xmlns:v="urn:schemas-microsoft-com:vml" Requires="v">
                <p:oleObj spid="_x0000_s215221" name="Equation" r:id="rId5" imgW="812800" imgH="177800" progId="Equation.3">
                  <p:embed/>
                </p:oleObj>
              </mc:Choice>
              <mc:Fallback>
                <p:oleObj name="Equation" r:id="rId5" imgW="812800" imgH="177800" progId="Equation.3">
                  <p:embed/>
                  <p:pic>
                    <p:nvPicPr>
                      <p:cNvPr id="0" name=""/>
                      <p:cNvPicPr/>
                      <p:nvPr/>
                    </p:nvPicPr>
                    <p:blipFill>
                      <a:blip r:embed="rId6"/>
                      <a:stretch>
                        <a:fillRect/>
                      </a:stretch>
                    </p:blipFill>
                    <p:spPr>
                      <a:xfrm>
                        <a:off x="4751741" y="2582863"/>
                        <a:ext cx="1598612" cy="34925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826227737"/>
              </p:ext>
            </p:extLst>
          </p:nvPr>
        </p:nvGraphicFramePr>
        <p:xfrm>
          <a:off x="3995306" y="322934"/>
          <a:ext cx="1043158" cy="429782"/>
        </p:xfrm>
        <a:graphic>
          <a:graphicData uri="http://schemas.openxmlformats.org/presentationml/2006/ole">
            <mc:AlternateContent xmlns:mc="http://schemas.openxmlformats.org/markup-compatibility/2006">
              <mc:Choice xmlns:v="urn:schemas-microsoft-com:vml" Requires="v">
                <p:oleObj spid="_x0000_s215222" name="Equation" r:id="rId7" imgW="431800" imgH="177800" progId="Equation.3">
                  <p:embed/>
                </p:oleObj>
              </mc:Choice>
              <mc:Fallback>
                <p:oleObj name="Equation" r:id="rId7" imgW="431800" imgH="177800" progId="Equation.3">
                  <p:embed/>
                  <p:pic>
                    <p:nvPicPr>
                      <p:cNvPr id="0" name=""/>
                      <p:cNvPicPr/>
                      <p:nvPr/>
                    </p:nvPicPr>
                    <p:blipFill>
                      <a:blip r:embed="rId8"/>
                      <a:stretch>
                        <a:fillRect/>
                      </a:stretch>
                    </p:blipFill>
                    <p:spPr>
                      <a:xfrm>
                        <a:off x="3995306" y="322934"/>
                        <a:ext cx="1043158" cy="429782"/>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609373868"/>
              </p:ext>
            </p:extLst>
          </p:nvPr>
        </p:nvGraphicFramePr>
        <p:xfrm>
          <a:off x="406400" y="825500"/>
          <a:ext cx="8342313" cy="484188"/>
        </p:xfrm>
        <a:graphic>
          <a:graphicData uri="http://schemas.openxmlformats.org/presentationml/2006/ole">
            <mc:AlternateContent xmlns:mc="http://schemas.openxmlformats.org/markup-compatibility/2006">
              <mc:Choice xmlns:v="urn:schemas-microsoft-com:vml" Requires="v">
                <p:oleObj spid="_x0000_s215223" name="Equation" r:id="rId9" imgW="3733800" imgH="215900" progId="Equation.3">
                  <p:embed/>
                </p:oleObj>
              </mc:Choice>
              <mc:Fallback>
                <p:oleObj name="Equation" r:id="rId9" imgW="3733800" imgH="215900" progId="Equation.3">
                  <p:embed/>
                  <p:pic>
                    <p:nvPicPr>
                      <p:cNvPr id="0" name=""/>
                      <p:cNvPicPr/>
                      <p:nvPr/>
                    </p:nvPicPr>
                    <p:blipFill>
                      <a:blip r:embed="rId10"/>
                      <a:stretch>
                        <a:fillRect/>
                      </a:stretch>
                    </p:blipFill>
                    <p:spPr>
                      <a:xfrm>
                        <a:off x="406400" y="825500"/>
                        <a:ext cx="8342313" cy="48418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2244312"/>
              </p:ext>
            </p:extLst>
          </p:nvPr>
        </p:nvGraphicFramePr>
        <p:xfrm>
          <a:off x="1330847" y="2596022"/>
          <a:ext cx="1398587" cy="349250"/>
        </p:xfrm>
        <a:graphic>
          <a:graphicData uri="http://schemas.openxmlformats.org/presentationml/2006/ole">
            <mc:AlternateContent xmlns:mc="http://schemas.openxmlformats.org/markup-compatibility/2006">
              <mc:Choice xmlns:v="urn:schemas-microsoft-com:vml" Requires="v">
                <p:oleObj spid="_x0000_s215224" name="Equation" r:id="rId11" imgW="711200" imgH="177800" progId="Equation.3">
                  <p:embed/>
                </p:oleObj>
              </mc:Choice>
              <mc:Fallback>
                <p:oleObj name="Equation" r:id="rId11" imgW="711200" imgH="177800" progId="Equation.3">
                  <p:embed/>
                  <p:pic>
                    <p:nvPicPr>
                      <p:cNvPr id="0" name=""/>
                      <p:cNvPicPr/>
                      <p:nvPr/>
                    </p:nvPicPr>
                    <p:blipFill>
                      <a:blip r:embed="rId12"/>
                      <a:stretch>
                        <a:fillRect/>
                      </a:stretch>
                    </p:blipFill>
                    <p:spPr>
                      <a:xfrm>
                        <a:off x="1330847" y="2596022"/>
                        <a:ext cx="1398587" cy="34925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2842097"/>
              </p:ext>
            </p:extLst>
          </p:nvPr>
        </p:nvGraphicFramePr>
        <p:xfrm>
          <a:off x="2972108" y="2608263"/>
          <a:ext cx="1547813" cy="323850"/>
        </p:xfrm>
        <a:graphic>
          <a:graphicData uri="http://schemas.openxmlformats.org/presentationml/2006/ole">
            <mc:AlternateContent xmlns:mc="http://schemas.openxmlformats.org/markup-compatibility/2006">
              <mc:Choice xmlns:v="urn:schemas-microsoft-com:vml" Requires="v">
                <p:oleObj spid="_x0000_s215225" name="Equation" r:id="rId13" imgW="787400" imgH="165100" progId="Equation.3">
                  <p:embed/>
                </p:oleObj>
              </mc:Choice>
              <mc:Fallback>
                <p:oleObj name="Equation" r:id="rId13" imgW="787400" imgH="165100" progId="Equation.3">
                  <p:embed/>
                  <p:pic>
                    <p:nvPicPr>
                      <p:cNvPr id="0" name=""/>
                      <p:cNvPicPr/>
                      <p:nvPr/>
                    </p:nvPicPr>
                    <p:blipFill>
                      <a:blip r:embed="rId14"/>
                      <a:stretch>
                        <a:fillRect/>
                      </a:stretch>
                    </p:blipFill>
                    <p:spPr>
                      <a:xfrm>
                        <a:off x="2972108" y="2608263"/>
                        <a:ext cx="1547813" cy="32385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127691150"/>
              </p:ext>
            </p:extLst>
          </p:nvPr>
        </p:nvGraphicFramePr>
        <p:xfrm>
          <a:off x="6582083" y="2581275"/>
          <a:ext cx="1600200" cy="350838"/>
        </p:xfrm>
        <a:graphic>
          <a:graphicData uri="http://schemas.openxmlformats.org/presentationml/2006/ole">
            <mc:AlternateContent xmlns:mc="http://schemas.openxmlformats.org/markup-compatibility/2006">
              <mc:Choice xmlns:v="urn:schemas-microsoft-com:vml" Requires="v">
                <p:oleObj spid="_x0000_s215226" name="Equation" r:id="rId15" imgW="812800" imgH="177800" progId="Equation.3">
                  <p:embed/>
                </p:oleObj>
              </mc:Choice>
              <mc:Fallback>
                <p:oleObj name="Equation" r:id="rId15" imgW="812800" imgH="177800" progId="Equation.3">
                  <p:embed/>
                  <p:pic>
                    <p:nvPicPr>
                      <p:cNvPr id="0" name=""/>
                      <p:cNvPicPr/>
                      <p:nvPr/>
                    </p:nvPicPr>
                    <p:blipFill>
                      <a:blip r:embed="rId16"/>
                      <a:stretch>
                        <a:fillRect/>
                      </a:stretch>
                    </p:blipFill>
                    <p:spPr>
                      <a:xfrm>
                        <a:off x="6582083" y="2581275"/>
                        <a:ext cx="1600200" cy="350838"/>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200015776"/>
              </p:ext>
            </p:extLst>
          </p:nvPr>
        </p:nvGraphicFramePr>
        <p:xfrm>
          <a:off x="4899333" y="4037013"/>
          <a:ext cx="1300163" cy="323850"/>
        </p:xfrm>
        <a:graphic>
          <a:graphicData uri="http://schemas.openxmlformats.org/presentationml/2006/ole">
            <mc:AlternateContent xmlns:mc="http://schemas.openxmlformats.org/markup-compatibility/2006">
              <mc:Choice xmlns:v="urn:schemas-microsoft-com:vml" Requires="v">
                <p:oleObj spid="_x0000_s215227" name="Equation" r:id="rId17" imgW="660400" imgH="165100" progId="Equation.3">
                  <p:embed/>
                </p:oleObj>
              </mc:Choice>
              <mc:Fallback>
                <p:oleObj name="Equation" r:id="rId17" imgW="660400" imgH="165100" progId="Equation.3">
                  <p:embed/>
                  <p:pic>
                    <p:nvPicPr>
                      <p:cNvPr id="0" name=""/>
                      <p:cNvPicPr/>
                      <p:nvPr/>
                    </p:nvPicPr>
                    <p:blipFill>
                      <a:blip r:embed="rId18"/>
                      <a:stretch>
                        <a:fillRect/>
                      </a:stretch>
                    </p:blipFill>
                    <p:spPr>
                      <a:xfrm>
                        <a:off x="4899333" y="4037013"/>
                        <a:ext cx="1300163" cy="3238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865093208"/>
              </p:ext>
            </p:extLst>
          </p:nvPr>
        </p:nvGraphicFramePr>
        <p:xfrm>
          <a:off x="1216333" y="4037013"/>
          <a:ext cx="1624013" cy="349250"/>
        </p:xfrm>
        <a:graphic>
          <a:graphicData uri="http://schemas.openxmlformats.org/presentationml/2006/ole">
            <mc:AlternateContent xmlns:mc="http://schemas.openxmlformats.org/markup-compatibility/2006">
              <mc:Choice xmlns:v="urn:schemas-microsoft-com:vml" Requires="v">
                <p:oleObj spid="_x0000_s215228" name="Equation" r:id="rId19" imgW="825500" imgH="177800" progId="Equation.3">
                  <p:embed/>
                </p:oleObj>
              </mc:Choice>
              <mc:Fallback>
                <p:oleObj name="Equation" r:id="rId19" imgW="825500" imgH="177800" progId="Equation.3">
                  <p:embed/>
                  <p:pic>
                    <p:nvPicPr>
                      <p:cNvPr id="0" name=""/>
                      <p:cNvPicPr/>
                      <p:nvPr/>
                    </p:nvPicPr>
                    <p:blipFill>
                      <a:blip r:embed="rId20"/>
                      <a:stretch>
                        <a:fillRect/>
                      </a:stretch>
                    </p:blipFill>
                    <p:spPr>
                      <a:xfrm>
                        <a:off x="1216333" y="4037013"/>
                        <a:ext cx="1624013" cy="34925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762279693"/>
              </p:ext>
            </p:extLst>
          </p:nvPr>
        </p:nvGraphicFramePr>
        <p:xfrm>
          <a:off x="3017883" y="4037013"/>
          <a:ext cx="1573213" cy="349250"/>
        </p:xfrm>
        <a:graphic>
          <a:graphicData uri="http://schemas.openxmlformats.org/presentationml/2006/ole">
            <mc:AlternateContent xmlns:mc="http://schemas.openxmlformats.org/markup-compatibility/2006">
              <mc:Choice xmlns:v="urn:schemas-microsoft-com:vml" Requires="v">
                <p:oleObj spid="_x0000_s215229" name="Equation" r:id="rId21" imgW="800100" imgH="177800" progId="Equation.3">
                  <p:embed/>
                </p:oleObj>
              </mc:Choice>
              <mc:Fallback>
                <p:oleObj name="Equation" r:id="rId21" imgW="800100" imgH="177800" progId="Equation.3">
                  <p:embed/>
                  <p:pic>
                    <p:nvPicPr>
                      <p:cNvPr id="0" name=""/>
                      <p:cNvPicPr/>
                      <p:nvPr/>
                    </p:nvPicPr>
                    <p:blipFill>
                      <a:blip r:embed="rId22"/>
                      <a:stretch>
                        <a:fillRect/>
                      </a:stretch>
                    </p:blipFill>
                    <p:spPr>
                      <a:xfrm>
                        <a:off x="3017883" y="4037013"/>
                        <a:ext cx="1573213" cy="34925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095410362"/>
              </p:ext>
            </p:extLst>
          </p:nvPr>
        </p:nvGraphicFramePr>
        <p:xfrm>
          <a:off x="6729721" y="4035425"/>
          <a:ext cx="1300162" cy="325438"/>
        </p:xfrm>
        <a:graphic>
          <a:graphicData uri="http://schemas.openxmlformats.org/presentationml/2006/ole">
            <mc:AlternateContent xmlns:mc="http://schemas.openxmlformats.org/markup-compatibility/2006">
              <mc:Choice xmlns:v="urn:schemas-microsoft-com:vml" Requires="v">
                <p:oleObj spid="_x0000_s215230" name="Equation" r:id="rId23" imgW="660400" imgH="165100" progId="Equation.3">
                  <p:embed/>
                </p:oleObj>
              </mc:Choice>
              <mc:Fallback>
                <p:oleObj name="Equation" r:id="rId23" imgW="660400" imgH="165100" progId="Equation.3">
                  <p:embed/>
                  <p:pic>
                    <p:nvPicPr>
                      <p:cNvPr id="0" name=""/>
                      <p:cNvPicPr/>
                      <p:nvPr/>
                    </p:nvPicPr>
                    <p:blipFill>
                      <a:blip r:embed="rId24"/>
                      <a:stretch>
                        <a:fillRect/>
                      </a:stretch>
                    </p:blipFill>
                    <p:spPr>
                      <a:xfrm>
                        <a:off x="6729721" y="4035425"/>
                        <a:ext cx="1300162" cy="325438"/>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675016355"/>
              </p:ext>
            </p:extLst>
          </p:nvPr>
        </p:nvGraphicFramePr>
        <p:xfrm>
          <a:off x="5005696" y="5546725"/>
          <a:ext cx="1325562" cy="323850"/>
        </p:xfrm>
        <a:graphic>
          <a:graphicData uri="http://schemas.openxmlformats.org/presentationml/2006/ole">
            <mc:AlternateContent xmlns:mc="http://schemas.openxmlformats.org/markup-compatibility/2006">
              <mc:Choice xmlns:v="urn:schemas-microsoft-com:vml" Requires="v">
                <p:oleObj spid="_x0000_s215231" name="Equation" r:id="rId25" imgW="673100" imgH="165100" progId="Equation.3">
                  <p:embed/>
                </p:oleObj>
              </mc:Choice>
              <mc:Fallback>
                <p:oleObj name="Equation" r:id="rId25" imgW="673100" imgH="165100" progId="Equation.3">
                  <p:embed/>
                  <p:pic>
                    <p:nvPicPr>
                      <p:cNvPr id="0" name=""/>
                      <p:cNvPicPr/>
                      <p:nvPr/>
                    </p:nvPicPr>
                    <p:blipFill>
                      <a:blip r:embed="rId26"/>
                      <a:stretch>
                        <a:fillRect/>
                      </a:stretch>
                    </p:blipFill>
                    <p:spPr>
                      <a:xfrm>
                        <a:off x="5005696" y="5546725"/>
                        <a:ext cx="1325562" cy="32385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582322506"/>
              </p:ext>
            </p:extLst>
          </p:nvPr>
        </p:nvGraphicFramePr>
        <p:xfrm>
          <a:off x="1398681" y="5546725"/>
          <a:ext cx="1298575" cy="349250"/>
        </p:xfrm>
        <a:graphic>
          <a:graphicData uri="http://schemas.openxmlformats.org/presentationml/2006/ole">
            <mc:AlternateContent xmlns:mc="http://schemas.openxmlformats.org/markup-compatibility/2006">
              <mc:Choice xmlns:v="urn:schemas-microsoft-com:vml" Requires="v">
                <p:oleObj spid="_x0000_s215232" name="Equation" r:id="rId27" imgW="660400" imgH="177800" progId="Equation.3">
                  <p:embed/>
                </p:oleObj>
              </mc:Choice>
              <mc:Fallback>
                <p:oleObj name="Equation" r:id="rId27" imgW="660400" imgH="177800" progId="Equation.3">
                  <p:embed/>
                  <p:pic>
                    <p:nvPicPr>
                      <p:cNvPr id="0" name=""/>
                      <p:cNvPicPr/>
                      <p:nvPr/>
                    </p:nvPicPr>
                    <p:blipFill>
                      <a:blip r:embed="rId28"/>
                      <a:stretch>
                        <a:fillRect/>
                      </a:stretch>
                    </p:blipFill>
                    <p:spPr>
                      <a:xfrm>
                        <a:off x="1398681" y="5546725"/>
                        <a:ext cx="1298575" cy="34925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4277957204"/>
              </p:ext>
            </p:extLst>
          </p:nvPr>
        </p:nvGraphicFramePr>
        <p:xfrm>
          <a:off x="2951471" y="5557838"/>
          <a:ext cx="1822450" cy="325437"/>
        </p:xfrm>
        <a:graphic>
          <a:graphicData uri="http://schemas.openxmlformats.org/presentationml/2006/ole">
            <mc:AlternateContent xmlns:mc="http://schemas.openxmlformats.org/markup-compatibility/2006">
              <mc:Choice xmlns:v="urn:schemas-microsoft-com:vml" Requires="v">
                <p:oleObj spid="_x0000_s215233" name="Equation" r:id="rId29" imgW="927100" imgH="165100" progId="Equation.3">
                  <p:embed/>
                </p:oleObj>
              </mc:Choice>
              <mc:Fallback>
                <p:oleObj name="Equation" r:id="rId29" imgW="927100" imgH="165100" progId="Equation.3">
                  <p:embed/>
                  <p:pic>
                    <p:nvPicPr>
                      <p:cNvPr id="0" name=""/>
                      <p:cNvPicPr/>
                      <p:nvPr/>
                    </p:nvPicPr>
                    <p:blipFill>
                      <a:blip r:embed="rId30"/>
                      <a:stretch>
                        <a:fillRect/>
                      </a:stretch>
                    </p:blipFill>
                    <p:spPr>
                      <a:xfrm>
                        <a:off x="2951471" y="5557838"/>
                        <a:ext cx="1822450" cy="32543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273399668"/>
              </p:ext>
            </p:extLst>
          </p:nvPr>
        </p:nvGraphicFramePr>
        <p:xfrm>
          <a:off x="6848802" y="5545260"/>
          <a:ext cx="1300162" cy="325438"/>
        </p:xfrm>
        <a:graphic>
          <a:graphicData uri="http://schemas.openxmlformats.org/presentationml/2006/ole">
            <mc:AlternateContent xmlns:mc="http://schemas.openxmlformats.org/markup-compatibility/2006">
              <mc:Choice xmlns:v="urn:schemas-microsoft-com:vml" Requires="v">
                <p:oleObj spid="_x0000_s215234" name="Equation" r:id="rId31" imgW="660400" imgH="165100" progId="Equation.3">
                  <p:embed/>
                </p:oleObj>
              </mc:Choice>
              <mc:Fallback>
                <p:oleObj name="Equation" r:id="rId31" imgW="660400" imgH="165100" progId="Equation.3">
                  <p:embed/>
                  <p:pic>
                    <p:nvPicPr>
                      <p:cNvPr id="0" name=""/>
                      <p:cNvPicPr/>
                      <p:nvPr/>
                    </p:nvPicPr>
                    <p:blipFill>
                      <a:blip r:embed="rId32"/>
                      <a:stretch>
                        <a:fillRect/>
                      </a:stretch>
                    </p:blipFill>
                    <p:spPr>
                      <a:xfrm>
                        <a:off x="6848802" y="5545260"/>
                        <a:ext cx="1300162" cy="325438"/>
                      </a:xfrm>
                      <a:prstGeom prst="rect">
                        <a:avLst/>
                      </a:prstGeom>
                    </p:spPr>
                  </p:pic>
                </p:oleObj>
              </mc:Fallback>
            </mc:AlternateContent>
          </a:graphicData>
        </a:graphic>
      </p:graphicFrame>
      <p:sp>
        <p:nvSpPr>
          <p:cNvPr id="2" name="Rectangle 1"/>
          <p:cNvSpPr/>
          <p:nvPr/>
        </p:nvSpPr>
        <p:spPr>
          <a:xfrm>
            <a:off x="2993712" y="4037013"/>
            <a:ext cx="1573213" cy="346393"/>
          </a:xfrm>
          <a:prstGeom prst="rect">
            <a:avLst/>
          </a:prstGeom>
          <a:solidFill>
            <a:srgbClr val="49A2C8">
              <a:alpha val="24000"/>
            </a:srgb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112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329254"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31</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972143415"/>
              </p:ext>
            </p:extLst>
          </p:nvPr>
        </p:nvGraphicFramePr>
        <p:xfrm>
          <a:off x="4751388" y="2595563"/>
          <a:ext cx="1598612" cy="323850"/>
        </p:xfrm>
        <a:graphic>
          <a:graphicData uri="http://schemas.openxmlformats.org/presentationml/2006/ole">
            <mc:AlternateContent xmlns:mc="http://schemas.openxmlformats.org/markup-compatibility/2006">
              <mc:Choice xmlns:v="urn:schemas-microsoft-com:vml" Requires="v">
                <p:oleObj spid="_x0000_s212342" name="Equation" r:id="rId5" imgW="812800" imgH="165100" progId="Equation.3">
                  <p:embed/>
                </p:oleObj>
              </mc:Choice>
              <mc:Fallback>
                <p:oleObj name="Equation" r:id="rId5" imgW="812800" imgH="165100" progId="Equation.3">
                  <p:embed/>
                  <p:pic>
                    <p:nvPicPr>
                      <p:cNvPr id="0" name=""/>
                      <p:cNvPicPr/>
                      <p:nvPr/>
                    </p:nvPicPr>
                    <p:blipFill>
                      <a:blip r:embed="rId6"/>
                      <a:stretch>
                        <a:fillRect/>
                      </a:stretch>
                    </p:blipFill>
                    <p:spPr>
                      <a:xfrm>
                        <a:off x="4751388" y="2595563"/>
                        <a:ext cx="1598612" cy="32385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58947682"/>
              </p:ext>
            </p:extLst>
          </p:nvPr>
        </p:nvGraphicFramePr>
        <p:xfrm>
          <a:off x="4164013" y="338138"/>
          <a:ext cx="704850" cy="398462"/>
        </p:xfrm>
        <a:graphic>
          <a:graphicData uri="http://schemas.openxmlformats.org/presentationml/2006/ole">
            <mc:AlternateContent xmlns:mc="http://schemas.openxmlformats.org/markup-compatibility/2006">
              <mc:Choice xmlns:v="urn:schemas-microsoft-com:vml" Requires="v">
                <p:oleObj spid="_x0000_s212343" name="Equation" r:id="rId7" imgW="292100" imgH="165100" progId="Equation.3">
                  <p:embed/>
                </p:oleObj>
              </mc:Choice>
              <mc:Fallback>
                <p:oleObj name="Equation" r:id="rId7" imgW="292100" imgH="165100" progId="Equation.3">
                  <p:embed/>
                  <p:pic>
                    <p:nvPicPr>
                      <p:cNvPr id="0" name=""/>
                      <p:cNvPicPr/>
                      <p:nvPr/>
                    </p:nvPicPr>
                    <p:blipFill>
                      <a:blip r:embed="rId8"/>
                      <a:stretch>
                        <a:fillRect/>
                      </a:stretch>
                    </p:blipFill>
                    <p:spPr>
                      <a:xfrm>
                        <a:off x="4164013" y="338138"/>
                        <a:ext cx="704850" cy="398462"/>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412964505"/>
              </p:ext>
            </p:extLst>
          </p:nvPr>
        </p:nvGraphicFramePr>
        <p:xfrm>
          <a:off x="704850" y="825500"/>
          <a:ext cx="7745413" cy="484188"/>
        </p:xfrm>
        <a:graphic>
          <a:graphicData uri="http://schemas.openxmlformats.org/presentationml/2006/ole">
            <mc:AlternateContent xmlns:mc="http://schemas.openxmlformats.org/markup-compatibility/2006">
              <mc:Choice xmlns:v="urn:schemas-microsoft-com:vml" Requires="v">
                <p:oleObj spid="_x0000_s212344" name="Equation" r:id="rId9" imgW="3467100" imgH="215900" progId="Equation.3">
                  <p:embed/>
                </p:oleObj>
              </mc:Choice>
              <mc:Fallback>
                <p:oleObj name="Equation" r:id="rId9" imgW="3467100" imgH="215900" progId="Equation.3">
                  <p:embed/>
                  <p:pic>
                    <p:nvPicPr>
                      <p:cNvPr id="0" name=""/>
                      <p:cNvPicPr/>
                      <p:nvPr/>
                    </p:nvPicPr>
                    <p:blipFill>
                      <a:blip r:embed="rId10"/>
                      <a:stretch>
                        <a:fillRect/>
                      </a:stretch>
                    </p:blipFill>
                    <p:spPr>
                      <a:xfrm>
                        <a:off x="704850" y="825500"/>
                        <a:ext cx="7745413" cy="484188"/>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64553614"/>
              </p:ext>
            </p:extLst>
          </p:nvPr>
        </p:nvGraphicFramePr>
        <p:xfrm>
          <a:off x="1311806" y="2602334"/>
          <a:ext cx="1423988" cy="325438"/>
        </p:xfrm>
        <a:graphic>
          <a:graphicData uri="http://schemas.openxmlformats.org/presentationml/2006/ole">
            <mc:AlternateContent xmlns:mc="http://schemas.openxmlformats.org/markup-compatibility/2006">
              <mc:Choice xmlns:v="urn:schemas-microsoft-com:vml" Requires="v">
                <p:oleObj spid="_x0000_s212345" name="Equation" r:id="rId11" imgW="723900" imgH="165100" progId="Equation.3">
                  <p:embed/>
                </p:oleObj>
              </mc:Choice>
              <mc:Fallback>
                <p:oleObj name="Equation" r:id="rId11" imgW="723900" imgH="165100" progId="Equation.3">
                  <p:embed/>
                  <p:pic>
                    <p:nvPicPr>
                      <p:cNvPr id="0" name=""/>
                      <p:cNvPicPr/>
                      <p:nvPr/>
                    </p:nvPicPr>
                    <p:blipFill>
                      <a:blip r:embed="rId12"/>
                      <a:stretch>
                        <a:fillRect/>
                      </a:stretch>
                    </p:blipFill>
                    <p:spPr>
                      <a:xfrm>
                        <a:off x="1311806" y="2602334"/>
                        <a:ext cx="1423988" cy="32543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22138480"/>
              </p:ext>
            </p:extLst>
          </p:nvPr>
        </p:nvGraphicFramePr>
        <p:xfrm>
          <a:off x="2965981" y="2603922"/>
          <a:ext cx="1547813" cy="323850"/>
        </p:xfrm>
        <a:graphic>
          <a:graphicData uri="http://schemas.openxmlformats.org/presentationml/2006/ole">
            <mc:AlternateContent xmlns:mc="http://schemas.openxmlformats.org/markup-compatibility/2006">
              <mc:Choice xmlns:v="urn:schemas-microsoft-com:vml" Requires="v">
                <p:oleObj spid="_x0000_s212346" name="Equation" r:id="rId13" imgW="787400" imgH="165100" progId="Equation.3">
                  <p:embed/>
                </p:oleObj>
              </mc:Choice>
              <mc:Fallback>
                <p:oleObj name="Equation" r:id="rId13" imgW="787400" imgH="165100" progId="Equation.3">
                  <p:embed/>
                  <p:pic>
                    <p:nvPicPr>
                      <p:cNvPr id="0" name=""/>
                      <p:cNvPicPr/>
                      <p:nvPr/>
                    </p:nvPicPr>
                    <p:blipFill>
                      <a:blip r:embed="rId14"/>
                      <a:stretch>
                        <a:fillRect/>
                      </a:stretch>
                    </p:blipFill>
                    <p:spPr>
                      <a:xfrm>
                        <a:off x="2965981" y="2603922"/>
                        <a:ext cx="1547813" cy="32385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562522009"/>
              </p:ext>
            </p:extLst>
          </p:nvPr>
        </p:nvGraphicFramePr>
        <p:xfrm>
          <a:off x="6563256" y="2589634"/>
          <a:ext cx="1625600" cy="325438"/>
        </p:xfrm>
        <a:graphic>
          <a:graphicData uri="http://schemas.openxmlformats.org/presentationml/2006/ole">
            <mc:AlternateContent xmlns:mc="http://schemas.openxmlformats.org/markup-compatibility/2006">
              <mc:Choice xmlns:v="urn:schemas-microsoft-com:vml" Requires="v">
                <p:oleObj spid="_x0000_s212347" name="Equation" r:id="rId15" imgW="825500" imgH="165100" progId="Equation.3">
                  <p:embed/>
                </p:oleObj>
              </mc:Choice>
              <mc:Fallback>
                <p:oleObj name="Equation" r:id="rId15" imgW="825500" imgH="165100" progId="Equation.3">
                  <p:embed/>
                  <p:pic>
                    <p:nvPicPr>
                      <p:cNvPr id="0" name=""/>
                      <p:cNvPicPr/>
                      <p:nvPr/>
                    </p:nvPicPr>
                    <p:blipFill>
                      <a:blip r:embed="rId16"/>
                      <a:stretch>
                        <a:fillRect/>
                      </a:stretch>
                    </p:blipFill>
                    <p:spPr>
                      <a:xfrm>
                        <a:off x="6563256" y="2589634"/>
                        <a:ext cx="1625600" cy="325438"/>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28031107"/>
              </p:ext>
            </p:extLst>
          </p:nvPr>
        </p:nvGraphicFramePr>
        <p:xfrm>
          <a:off x="4893206" y="4032672"/>
          <a:ext cx="1300163" cy="323850"/>
        </p:xfrm>
        <a:graphic>
          <a:graphicData uri="http://schemas.openxmlformats.org/presentationml/2006/ole">
            <mc:AlternateContent xmlns:mc="http://schemas.openxmlformats.org/markup-compatibility/2006">
              <mc:Choice xmlns:v="urn:schemas-microsoft-com:vml" Requires="v">
                <p:oleObj spid="_x0000_s212348" name="Equation" r:id="rId17" imgW="660400" imgH="165100" progId="Equation.3">
                  <p:embed/>
                </p:oleObj>
              </mc:Choice>
              <mc:Fallback>
                <p:oleObj name="Equation" r:id="rId17" imgW="660400" imgH="165100" progId="Equation.3">
                  <p:embed/>
                  <p:pic>
                    <p:nvPicPr>
                      <p:cNvPr id="0" name=""/>
                      <p:cNvPicPr/>
                      <p:nvPr/>
                    </p:nvPicPr>
                    <p:blipFill>
                      <a:blip r:embed="rId18"/>
                      <a:stretch>
                        <a:fillRect/>
                      </a:stretch>
                    </p:blipFill>
                    <p:spPr>
                      <a:xfrm>
                        <a:off x="4893206" y="4032672"/>
                        <a:ext cx="1300163" cy="3238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590224219"/>
              </p:ext>
            </p:extLst>
          </p:nvPr>
        </p:nvGraphicFramePr>
        <p:xfrm>
          <a:off x="1148294" y="4032672"/>
          <a:ext cx="1747837" cy="349250"/>
        </p:xfrm>
        <a:graphic>
          <a:graphicData uri="http://schemas.openxmlformats.org/presentationml/2006/ole">
            <mc:AlternateContent xmlns:mc="http://schemas.openxmlformats.org/markup-compatibility/2006">
              <mc:Choice xmlns:v="urn:schemas-microsoft-com:vml" Requires="v">
                <p:oleObj spid="_x0000_s212349" name="Equation" r:id="rId19" imgW="889000" imgH="177800" progId="Equation.3">
                  <p:embed/>
                </p:oleObj>
              </mc:Choice>
              <mc:Fallback>
                <p:oleObj name="Equation" r:id="rId19" imgW="889000" imgH="177800" progId="Equation.3">
                  <p:embed/>
                  <p:pic>
                    <p:nvPicPr>
                      <p:cNvPr id="0" name=""/>
                      <p:cNvPicPr/>
                      <p:nvPr/>
                    </p:nvPicPr>
                    <p:blipFill>
                      <a:blip r:embed="rId20"/>
                      <a:stretch>
                        <a:fillRect/>
                      </a:stretch>
                    </p:blipFill>
                    <p:spPr>
                      <a:xfrm>
                        <a:off x="1148294" y="4032672"/>
                        <a:ext cx="1747837" cy="3492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015667763"/>
              </p:ext>
            </p:extLst>
          </p:nvPr>
        </p:nvGraphicFramePr>
        <p:xfrm>
          <a:off x="2999319" y="4032672"/>
          <a:ext cx="1598612" cy="349250"/>
        </p:xfrm>
        <a:graphic>
          <a:graphicData uri="http://schemas.openxmlformats.org/presentationml/2006/ole">
            <mc:AlternateContent xmlns:mc="http://schemas.openxmlformats.org/markup-compatibility/2006">
              <mc:Choice xmlns:v="urn:schemas-microsoft-com:vml" Requires="v">
                <p:oleObj spid="_x0000_s212350" name="Equation" r:id="rId21" imgW="812800" imgH="177800" progId="Equation.3">
                  <p:embed/>
                </p:oleObj>
              </mc:Choice>
              <mc:Fallback>
                <p:oleObj name="Equation" r:id="rId21" imgW="812800" imgH="177800" progId="Equation.3">
                  <p:embed/>
                  <p:pic>
                    <p:nvPicPr>
                      <p:cNvPr id="0" name=""/>
                      <p:cNvPicPr/>
                      <p:nvPr/>
                    </p:nvPicPr>
                    <p:blipFill>
                      <a:blip r:embed="rId22"/>
                      <a:stretch>
                        <a:fillRect/>
                      </a:stretch>
                    </p:blipFill>
                    <p:spPr>
                      <a:xfrm>
                        <a:off x="2999319" y="4032672"/>
                        <a:ext cx="1598612" cy="34925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60148742"/>
              </p:ext>
            </p:extLst>
          </p:nvPr>
        </p:nvGraphicFramePr>
        <p:xfrm>
          <a:off x="6723594" y="4031084"/>
          <a:ext cx="1300162" cy="325438"/>
        </p:xfrm>
        <a:graphic>
          <a:graphicData uri="http://schemas.openxmlformats.org/presentationml/2006/ole">
            <mc:AlternateContent xmlns:mc="http://schemas.openxmlformats.org/markup-compatibility/2006">
              <mc:Choice xmlns:v="urn:schemas-microsoft-com:vml" Requires="v">
                <p:oleObj spid="_x0000_s212351" name="Equation" r:id="rId23" imgW="660400" imgH="165100" progId="Equation.3">
                  <p:embed/>
                </p:oleObj>
              </mc:Choice>
              <mc:Fallback>
                <p:oleObj name="Equation" r:id="rId23" imgW="660400" imgH="165100" progId="Equation.3">
                  <p:embed/>
                  <p:pic>
                    <p:nvPicPr>
                      <p:cNvPr id="0" name=""/>
                      <p:cNvPicPr/>
                      <p:nvPr/>
                    </p:nvPicPr>
                    <p:blipFill>
                      <a:blip r:embed="rId24"/>
                      <a:stretch>
                        <a:fillRect/>
                      </a:stretch>
                    </p:blipFill>
                    <p:spPr>
                      <a:xfrm>
                        <a:off x="6723594" y="4031084"/>
                        <a:ext cx="1300162" cy="325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4082384795"/>
              </p:ext>
            </p:extLst>
          </p:nvPr>
        </p:nvGraphicFramePr>
        <p:xfrm>
          <a:off x="4999569" y="5542384"/>
          <a:ext cx="1325562" cy="323850"/>
        </p:xfrm>
        <a:graphic>
          <a:graphicData uri="http://schemas.openxmlformats.org/presentationml/2006/ole">
            <mc:AlternateContent xmlns:mc="http://schemas.openxmlformats.org/markup-compatibility/2006">
              <mc:Choice xmlns:v="urn:schemas-microsoft-com:vml" Requires="v">
                <p:oleObj spid="_x0000_s212352" name="Equation" r:id="rId25" imgW="673100" imgH="165100" progId="Equation.3">
                  <p:embed/>
                </p:oleObj>
              </mc:Choice>
              <mc:Fallback>
                <p:oleObj name="Equation" r:id="rId25" imgW="673100" imgH="165100" progId="Equation.3">
                  <p:embed/>
                  <p:pic>
                    <p:nvPicPr>
                      <p:cNvPr id="0" name=""/>
                      <p:cNvPicPr/>
                      <p:nvPr/>
                    </p:nvPicPr>
                    <p:blipFill>
                      <a:blip r:embed="rId26"/>
                      <a:stretch>
                        <a:fillRect/>
                      </a:stretch>
                    </p:blipFill>
                    <p:spPr>
                      <a:xfrm>
                        <a:off x="4999569" y="5542384"/>
                        <a:ext cx="1325562" cy="32385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748401012"/>
              </p:ext>
            </p:extLst>
          </p:nvPr>
        </p:nvGraphicFramePr>
        <p:xfrm>
          <a:off x="1392554" y="5542384"/>
          <a:ext cx="1298575" cy="349250"/>
        </p:xfrm>
        <a:graphic>
          <a:graphicData uri="http://schemas.openxmlformats.org/presentationml/2006/ole">
            <mc:AlternateContent xmlns:mc="http://schemas.openxmlformats.org/markup-compatibility/2006">
              <mc:Choice xmlns:v="urn:schemas-microsoft-com:vml" Requires="v">
                <p:oleObj spid="_x0000_s212353" name="Equation" r:id="rId27" imgW="660400" imgH="177800" progId="Equation.3">
                  <p:embed/>
                </p:oleObj>
              </mc:Choice>
              <mc:Fallback>
                <p:oleObj name="Equation" r:id="rId27" imgW="660400" imgH="177800" progId="Equation.3">
                  <p:embed/>
                  <p:pic>
                    <p:nvPicPr>
                      <p:cNvPr id="0" name=""/>
                      <p:cNvPicPr/>
                      <p:nvPr/>
                    </p:nvPicPr>
                    <p:blipFill>
                      <a:blip r:embed="rId28"/>
                      <a:stretch>
                        <a:fillRect/>
                      </a:stretch>
                    </p:blipFill>
                    <p:spPr>
                      <a:xfrm>
                        <a:off x="1392554" y="5542384"/>
                        <a:ext cx="1298575" cy="34925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189803091"/>
              </p:ext>
            </p:extLst>
          </p:nvPr>
        </p:nvGraphicFramePr>
        <p:xfrm>
          <a:off x="2945344" y="5553497"/>
          <a:ext cx="1822450" cy="325437"/>
        </p:xfrm>
        <a:graphic>
          <a:graphicData uri="http://schemas.openxmlformats.org/presentationml/2006/ole">
            <mc:AlternateContent xmlns:mc="http://schemas.openxmlformats.org/markup-compatibility/2006">
              <mc:Choice xmlns:v="urn:schemas-microsoft-com:vml" Requires="v">
                <p:oleObj spid="_x0000_s212354" name="Equation" r:id="rId29" imgW="927100" imgH="165100" progId="Equation.3">
                  <p:embed/>
                </p:oleObj>
              </mc:Choice>
              <mc:Fallback>
                <p:oleObj name="Equation" r:id="rId29" imgW="927100" imgH="165100" progId="Equation.3">
                  <p:embed/>
                  <p:pic>
                    <p:nvPicPr>
                      <p:cNvPr id="0" name=""/>
                      <p:cNvPicPr/>
                      <p:nvPr/>
                    </p:nvPicPr>
                    <p:blipFill>
                      <a:blip r:embed="rId30"/>
                      <a:stretch>
                        <a:fillRect/>
                      </a:stretch>
                    </p:blipFill>
                    <p:spPr>
                      <a:xfrm>
                        <a:off x="2945344" y="5553497"/>
                        <a:ext cx="1822450" cy="325437"/>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186014184"/>
              </p:ext>
            </p:extLst>
          </p:nvPr>
        </p:nvGraphicFramePr>
        <p:xfrm>
          <a:off x="6842675" y="5540919"/>
          <a:ext cx="1300162" cy="325438"/>
        </p:xfrm>
        <a:graphic>
          <a:graphicData uri="http://schemas.openxmlformats.org/presentationml/2006/ole">
            <mc:AlternateContent xmlns:mc="http://schemas.openxmlformats.org/markup-compatibility/2006">
              <mc:Choice xmlns:v="urn:schemas-microsoft-com:vml" Requires="v">
                <p:oleObj spid="_x0000_s212355" name="Equation" r:id="rId31" imgW="660400" imgH="165100" progId="Equation.3">
                  <p:embed/>
                </p:oleObj>
              </mc:Choice>
              <mc:Fallback>
                <p:oleObj name="Equation" r:id="rId31" imgW="660400" imgH="165100" progId="Equation.3">
                  <p:embed/>
                  <p:pic>
                    <p:nvPicPr>
                      <p:cNvPr id="0" name=""/>
                      <p:cNvPicPr/>
                      <p:nvPr/>
                    </p:nvPicPr>
                    <p:blipFill>
                      <a:blip r:embed="rId32"/>
                      <a:stretch>
                        <a:fillRect/>
                      </a:stretch>
                    </p:blipFill>
                    <p:spPr>
                      <a:xfrm>
                        <a:off x="6842675" y="5540919"/>
                        <a:ext cx="1300162" cy="325438"/>
                      </a:xfrm>
                      <a:prstGeom prst="rect">
                        <a:avLst/>
                      </a:prstGeom>
                    </p:spPr>
                  </p:pic>
                </p:oleObj>
              </mc:Fallback>
            </mc:AlternateContent>
          </a:graphicData>
        </a:graphic>
      </p:graphicFrame>
      <p:sp>
        <p:nvSpPr>
          <p:cNvPr id="41" name="Rectangle 40"/>
          <p:cNvSpPr/>
          <p:nvPr/>
        </p:nvSpPr>
        <p:spPr>
          <a:xfrm>
            <a:off x="2993712" y="4037013"/>
            <a:ext cx="1573213" cy="346393"/>
          </a:xfrm>
          <a:prstGeom prst="rect">
            <a:avLst/>
          </a:prstGeom>
          <a:solidFill>
            <a:srgbClr val="49A2C8">
              <a:alpha val="24000"/>
            </a:srgb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176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32</a:t>
            </a:fld>
            <a:endParaRPr lang="en-US"/>
          </a:p>
        </p:txBody>
      </p:sp>
      <p:sp>
        <p:nvSpPr>
          <p:cNvPr id="16" name="Content Placeholder 2"/>
          <p:cNvSpPr txBox="1">
            <a:spLocks/>
          </p:cNvSpPr>
          <p:nvPr/>
        </p:nvSpPr>
        <p:spPr>
          <a:xfrm>
            <a:off x="457200" y="1515839"/>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Maximize:</a:t>
            </a:r>
            <a:endParaRPr lang="en-US" dirty="0">
              <a:solidFill>
                <a:srgbClr val="FFFFFF"/>
              </a:solidFill>
            </a:endParaRPr>
          </a:p>
        </p:txBody>
      </p:sp>
      <p:sp>
        <p:nvSpPr>
          <p:cNvPr id="29" name="Content Placeholder 2"/>
          <p:cNvSpPr txBox="1">
            <a:spLocks/>
          </p:cNvSpPr>
          <p:nvPr/>
        </p:nvSpPr>
        <p:spPr>
          <a:xfrm>
            <a:off x="609600" y="3979654"/>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subject to:</a:t>
            </a:r>
            <a:endParaRPr lang="en-US" dirty="0">
              <a:solidFill>
                <a:srgbClr val="FFFFFF"/>
              </a:solidFill>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457752755"/>
              </p:ext>
            </p:extLst>
          </p:nvPr>
        </p:nvGraphicFramePr>
        <p:xfrm>
          <a:off x="4011613" y="4380091"/>
          <a:ext cx="1454150" cy="1247775"/>
        </p:xfrm>
        <a:graphic>
          <a:graphicData uri="http://schemas.openxmlformats.org/presentationml/2006/ole">
            <mc:AlternateContent xmlns:mc="http://schemas.openxmlformats.org/markup-compatibility/2006">
              <mc:Choice xmlns:v="urn:schemas-microsoft-com:vml" Requires="v">
                <p:oleObj spid="_x0000_s220175" name="Equation" r:id="rId4" imgW="533400" imgH="457200" progId="Equation.3">
                  <p:embed/>
                </p:oleObj>
              </mc:Choice>
              <mc:Fallback>
                <p:oleObj name="Equation" r:id="rId4" imgW="533400" imgH="457200" progId="Equation.3">
                  <p:embed/>
                  <p:pic>
                    <p:nvPicPr>
                      <p:cNvPr id="0" name=""/>
                      <p:cNvPicPr/>
                      <p:nvPr/>
                    </p:nvPicPr>
                    <p:blipFill>
                      <a:blip r:embed="rId5"/>
                      <a:stretch>
                        <a:fillRect/>
                      </a:stretch>
                    </p:blipFill>
                    <p:spPr>
                      <a:xfrm>
                        <a:off x="4011613" y="4380091"/>
                        <a:ext cx="1454150" cy="12477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01552012"/>
              </p:ext>
            </p:extLst>
          </p:nvPr>
        </p:nvGraphicFramePr>
        <p:xfrm>
          <a:off x="2259013" y="2316713"/>
          <a:ext cx="4294187" cy="1247775"/>
        </p:xfrm>
        <a:graphic>
          <a:graphicData uri="http://schemas.openxmlformats.org/presentationml/2006/ole">
            <mc:AlternateContent xmlns:mc="http://schemas.openxmlformats.org/markup-compatibility/2006">
              <mc:Choice xmlns:v="urn:schemas-microsoft-com:vml" Requires="v">
                <p:oleObj spid="_x0000_s220176" name="Equation" r:id="rId6" imgW="1574800" imgH="457200" progId="Equation.3">
                  <p:embed/>
                </p:oleObj>
              </mc:Choice>
              <mc:Fallback>
                <p:oleObj name="Equation" r:id="rId6" imgW="1574800" imgH="457200" progId="Equation.3">
                  <p:embed/>
                  <p:pic>
                    <p:nvPicPr>
                      <p:cNvPr id="0" name=""/>
                      <p:cNvPicPr/>
                      <p:nvPr/>
                    </p:nvPicPr>
                    <p:blipFill>
                      <a:blip r:embed="rId7"/>
                      <a:stretch>
                        <a:fillRect/>
                      </a:stretch>
                    </p:blipFill>
                    <p:spPr>
                      <a:xfrm>
                        <a:off x="2259013" y="2316713"/>
                        <a:ext cx="4294187" cy="1247775"/>
                      </a:xfrm>
                      <a:prstGeom prst="rect">
                        <a:avLst/>
                      </a:prstGeom>
                    </p:spPr>
                  </p:pic>
                </p:oleObj>
              </mc:Fallback>
            </mc:AlternateContent>
          </a:graphicData>
        </a:graphic>
      </p:graphicFrame>
    </p:spTree>
    <p:extLst>
      <p:ext uri="{BB962C8B-B14F-4D97-AF65-F5344CB8AC3E}">
        <p14:creationId xmlns:p14="http://schemas.microsoft.com/office/powerpoint/2010/main" val="5313546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33</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382398679"/>
              </p:ext>
            </p:extLst>
          </p:nvPr>
        </p:nvGraphicFramePr>
        <p:xfrm>
          <a:off x="4621938" y="2607521"/>
          <a:ext cx="1598612" cy="349250"/>
        </p:xfrm>
        <a:graphic>
          <a:graphicData uri="http://schemas.openxmlformats.org/presentationml/2006/ole">
            <mc:AlternateContent xmlns:mc="http://schemas.openxmlformats.org/markup-compatibility/2006">
              <mc:Choice xmlns:v="urn:schemas-microsoft-com:vml" Requires="v">
                <p:oleObj spid="_x0000_s207570" name="Equation" r:id="rId5" imgW="812800" imgH="177800" progId="Equation.3">
                  <p:embed/>
                </p:oleObj>
              </mc:Choice>
              <mc:Fallback>
                <p:oleObj name="Equation" r:id="rId5" imgW="812800" imgH="177800" progId="Equation.3">
                  <p:embed/>
                  <p:pic>
                    <p:nvPicPr>
                      <p:cNvPr id="0" name=""/>
                      <p:cNvPicPr/>
                      <p:nvPr/>
                    </p:nvPicPr>
                    <p:blipFill>
                      <a:blip r:embed="rId6"/>
                      <a:stretch>
                        <a:fillRect/>
                      </a:stretch>
                    </p:blipFill>
                    <p:spPr>
                      <a:xfrm>
                        <a:off x="4621938" y="2607521"/>
                        <a:ext cx="1598612" cy="3492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04179335"/>
              </p:ext>
            </p:extLst>
          </p:nvPr>
        </p:nvGraphicFramePr>
        <p:xfrm>
          <a:off x="1201044" y="2596022"/>
          <a:ext cx="1398587" cy="349250"/>
        </p:xfrm>
        <a:graphic>
          <a:graphicData uri="http://schemas.openxmlformats.org/presentationml/2006/ole">
            <mc:AlternateContent xmlns:mc="http://schemas.openxmlformats.org/markup-compatibility/2006">
              <mc:Choice xmlns:v="urn:schemas-microsoft-com:vml" Requires="v">
                <p:oleObj spid="_x0000_s207571" name="Equation" r:id="rId7" imgW="711200" imgH="177800" progId="Equation.3">
                  <p:embed/>
                </p:oleObj>
              </mc:Choice>
              <mc:Fallback>
                <p:oleObj name="Equation" r:id="rId7" imgW="711200" imgH="177800" progId="Equation.3">
                  <p:embed/>
                  <p:pic>
                    <p:nvPicPr>
                      <p:cNvPr id="0" name=""/>
                      <p:cNvPicPr/>
                      <p:nvPr/>
                    </p:nvPicPr>
                    <p:blipFill>
                      <a:blip r:embed="rId8"/>
                      <a:stretch>
                        <a:fillRect/>
                      </a:stretch>
                    </p:blipFill>
                    <p:spPr>
                      <a:xfrm>
                        <a:off x="1201044" y="2596022"/>
                        <a:ext cx="1398587" cy="34925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49646441"/>
              </p:ext>
            </p:extLst>
          </p:nvPr>
        </p:nvGraphicFramePr>
        <p:xfrm>
          <a:off x="2842305" y="2608263"/>
          <a:ext cx="1547813" cy="323850"/>
        </p:xfrm>
        <a:graphic>
          <a:graphicData uri="http://schemas.openxmlformats.org/presentationml/2006/ole">
            <mc:AlternateContent xmlns:mc="http://schemas.openxmlformats.org/markup-compatibility/2006">
              <mc:Choice xmlns:v="urn:schemas-microsoft-com:vml" Requires="v">
                <p:oleObj spid="_x0000_s207572" name="Equation" r:id="rId9" imgW="787400" imgH="165100" progId="Equation.3">
                  <p:embed/>
                </p:oleObj>
              </mc:Choice>
              <mc:Fallback>
                <p:oleObj name="Equation" r:id="rId9" imgW="787400" imgH="165100" progId="Equation.3">
                  <p:embed/>
                  <p:pic>
                    <p:nvPicPr>
                      <p:cNvPr id="0" name=""/>
                      <p:cNvPicPr/>
                      <p:nvPr/>
                    </p:nvPicPr>
                    <p:blipFill>
                      <a:blip r:embed="rId10"/>
                      <a:stretch>
                        <a:fillRect/>
                      </a:stretch>
                    </p:blipFill>
                    <p:spPr>
                      <a:xfrm>
                        <a:off x="2842305" y="2608263"/>
                        <a:ext cx="1547813" cy="32385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054515356"/>
              </p:ext>
            </p:extLst>
          </p:nvPr>
        </p:nvGraphicFramePr>
        <p:xfrm>
          <a:off x="6452280" y="2581275"/>
          <a:ext cx="1600200" cy="350838"/>
        </p:xfrm>
        <a:graphic>
          <a:graphicData uri="http://schemas.openxmlformats.org/presentationml/2006/ole">
            <mc:AlternateContent xmlns:mc="http://schemas.openxmlformats.org/markup-compatibility/2006">
              <mc:Choice xmlns:v="urn:schemas-microsoft-com:vml" Requires="v">
                <p:oleObj spid="_x0000_s207573" name="Equation" r:id="rId11" imgW="812800" imgH="177800" progId="Equation.3">
                  <p:embed/>
                </p:oleObj>
              </mc:Choice>
              <mc:Fallback>
                <p:oleObj name="Equation" r:id="rId11" imgW="812800" imgH="177800" progId="Equation.3">
                  <p:embed/>
                  <p:pic>
                    <p:nvPicPr>
                      <p:cNvPr id="0" name=""/>
                      <p:cNvPicPr/>
                      <p:nvPr/>
                    </p:nvPicPr>
                    <p:blipFill>
                      <a:blip r:embed="rId12"/>
                      <a:stretch>
                        <a:fillRect/>
                      </a:stretch>
                    </p:blipFill>
                    <p:spPr>
                      <a:xfrm>
                        <a:off x="6452280" y="2581275"/>
                        <a:ext cx="1600200" cy="350838"/>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041064759"/>
              </p:ext>
            </p:extLst>
          </p:nvPr>
        </p:nvGraphicFramePr>
        <p:xfrm>
          <a:off x="4769530" y="4037013"/>
          <a:ext cx="1300163" cy="323850"/>
        </p:xfrm>
        <a:graphic>
          <a:graphicData uri="http://schemas.openxmlformats.org/presentationml/2006/ole">
            <mc:AlternateContent xmlns:mc="http://schemas.openxmlformats.org/markup-compatibility/2006">
              <mc:Choice xmlns:v="urn:schemas-microsoft-com:vml" Requires="v">
                <p:oleObj spid="_x0000_s207574" name="Equation" r:id="rId13" imgW="660400" imgH="165100" progId="Equation.3">
                  <p:embed/>
                </p:oleObj>
              </mc:Choice>
              <mc:Fallback>
                <p:oleObj name="Equation" r:id="rId13" imgW="660400" imgH="165100" progId="Equation.3">
                  <p:embed/>
                  <p:pic>
                    <p:nvPicPr>
                      <p:cNvPr id="0" name=""/>
                      <p:cNvPicPr/>
                      <p:nvPr/>
                    </p:nvPicPr>
                    <p:blipFill>
                      <a:blip r:embed="rId14"/>
                      <a:stretch>
                        <a:fillRect/>
                      </a:stretch>
                    </p:blipFill>
                    <p:spPr>
                      <a:xfrm>
                        <a:off x="4769530" y="4037013"/>
                        <a:ext cx="1300163" cy="3238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958405456"/>
              </p:ext>
            </p:extLst>
          </p:nvPr>
        </p:nvGraphicFramePr>
        <p:xfrm>
          <a:off x="1086530" y="4037013"/>
          <a:ext cx="1624013" cy="349250"/>
        </p:xfrm>
        <a:graphic>
          <a:graphicData uri="http://schemas.openxmlformats.org/presentationml/2006/ole">
            <mc:AlternateContent xmlns:mc="http://schemas.openxmlformats.org/markup-compatibility/2006">
              <mc:Choice xmlns:v="urn:schemas-microsoft-com:vml" Requires="v">
                <p:oleObj spid="_x0000_s207575" name="Equation" r:id="rId15" imgW="825500" imgH="177800" progId="Equation.3">
                  <p:embed/>
                </p:oleObj>
              </mc:Choice>
              <mc:Fallback>
                <p:oleObj name="Equation" r:id="rId15" imgW="825500" imgH="177800" progId="Equation.3">
                  <p:embed/>
                  <p:pic>
                    <p:nvPicPr>
                      <p:cNvPr id="0" name=""/>
                      <p:cNvPicPr/>
                      <p:nvPr/>
                    </p:nvPicPr>
                    <p:blipFill>
                      <a:blip r:embed="rId16"/>
                      <a:stretch>
                        <a:fillRect/>
                      </a:stretch>
                    </p:blipFill>
                    <p:spPr>
                      <a:xfrm>
                        <a:off x="1086530" y="4037013"/>
                        <a:ext cx="1624013" cy="34925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682206768"/>
              </p:ext>
            </p:extLst>
          </p:nvPr>
        </p:nvGraphicFramePr>
        <p:xfrm>
          <a:off x="2888080" y="4037013"/>
          <a:ext cx="1573213" cy="349250"/>
        </p:xfrm>
        <a:graphic>
          <a:graphicData uri="http://schemas.openxmlformats.org/presentationml/2006/ole">
            <mc:AlternateContent xmlns:mc="http://schemas.openxmlformats.org/markup-compatibility/2006">
              <mc:Choice xmlns:v="urn:schemas-microsoft-com:vml" Requires="v">
                <p:oleObj spid="_x0000_s207576" name="Equation" r:id="rId17" imgW="800100" imgH="177800" progId="Equation.3">
                  <p:embed/>
                </p:oleObj>
              </mc:Choice>
              <mc:Fallback>
                <p:oleObj name="Equation" r:id="rId17" imgW="800100" imgH="177800" progId="Equation.3">
                  <p:embed/>
                  <p:pic>
                    <p:nvPicPr>
                      <p:cNvPr id="0" name=""/>
                      <p:cNvPicPr/>
                      <p:nvPr/>
                    </p:nvPicPr>
                    <p:blipFill>
                      <a:blip r:embed="rId18"/>
                      <a:stretch>
                        <a:fillRect/>
                      </a:stretch>
                    </p:blipFill>
                    <p:spPr>
                      <a:xfrm>
                        <a:off x="2888080" y="4037013"/>
                        <a:ext cx="1573213" cy="34925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53188259"/>
              </p:ext>
            </p:extLst>
          </p:nvPr>
        </p:nvGraphicFramePr>
        <p:xfrm>
          <a:off x="6599918" y="4035425"/>
          <a:ext cx="1300162" cy="325438"/>
        </p:xfrm>
        <a:graphic>
          <a:graphicData uri="http://schemas.openxmlformats.org/presentationml/2006/ole">
            <mc:AlternateContent xmlns:mc="http://schemas.openxmlformats.org/markup-compatibility/2006">
              <mc:Choice xmlns:v="urn:schemas-microsoft-com:vml" Requires="v">
                <p:oleObj spid="_x0000_s207577" name="Equation" r:id="rId19" imgW="660400" imgH="165100" progId="Equation.3">
                  <p:embed/>
                </p:oleObj>
              </mc:Choice>
              <mc:Fallback>
                <p:oleObj name="Equation" r:id="rId19" imgW="660400" imgH="165100" progId="Equation.3">
                  <p:embed/>
                  <p:pic>
                    <p:nvPicPr>
                      <p:cNvPr id="0" name=""/>
                      <p:cNvPicPr/>
                      <p:nvPr/>
                    </p:nvPicPr>
                    <p:blipFill>
                      <a:blip r:embed="rId20"/>
                      <a:stretch>
                        <a:fillRect/>
                      </a:stretch>
                    </p:blipFill>
                    <p:spPr>
                      <a:xfrm>
                        <a:off x="6599918" y="4035425"/>
                        <a:ext cx="1300162" cy="325438"/>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165441701"/>
              </p:ext>
            </p:extLst>
          </p:nvPr>
        </p:nvGraphicFramePr>
        <p:xfrm>
          <a:off x="4875893" y="5546725"/>
          <a:ext cx="1325562" cy="323850"/>
        </p:xfrm>
        <a:graphic>
          <a:graphicData uri="http://schemas.openxmlformats.org/presentationml/2006/ole">
            <mc:AlternateContent xmlns:mc="http://schemas.openxmlformats.org/markup-compatibility/2006">
              <mc:Choice xmlns:v="urn:schemas-microsoft-com:vml" Requires="v">
                <p:oleObj spid="_x0000_s207578" name="Equation" r:id="rId21" imgW="673100" imgH="165100" progId="Equation.3">
                  <p:embed/>
                </p:oleObj>
              </mc:Choice>
              <mc:Fallback>
                <p:oleObj name="Equation" r:id="rId21" imgW="673100" imgH="165100" progId="Equation.3">
                  <p:embed/>
                  <p:pic>
                    <p:nvPicPr>
                      <p:cNvPr id="0" name=""/>
                      <p:cNvPicPr/>
                      <p:nvPr/>
                    </p:nvPicPr>
                    <p:blipFill>
                      <a:blip r:embed="rId22"/>
                      <a:stretch>
                        <a:fillRect/>
                      </a:stretch>
                    </p:blipFill>
                    <p:spPr>
                      <a:xfrm>
                        <a:off x="4875893" y="5546725"/>
                        <a:ext cx="1325562" cy="32385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266894705"/>
              </p:ext>
            </p:extLst>
          </p:nvPr>
        </p:nvGraphicFramePr>
        <p:xfrm>
          <a:off x="1268878" y="5546725"/>
          <a:ext cx="1298575" cy="349250"/>
        </p:xfrm>
        <a:graphic>
          <a:graphicData uri="http://schemas.openxmlformats.org/presentationml/2006/ole">
            <mc:AlternateContent xmlns:mc="http://schemas.openxmlformats.org/markup-compatibility/2006">
              <mc:Choice xmlns:v="urn:schemas-microsoft-com:vml" Requires="v">
                <p:oleObj spid="_x0000_s207579" name="Equation" r:id="rId23" imgW="660400" imgH="177800" progId="Equation.3">
                  <p:embed/>
                </p:oleObj>
              </mc:Choice>
              <mc:Fallback>
                <p:oleObj name="Equation" r:id="rId23" imgW="660400" imgH="177800" progId="Equation.3">
                  <p:embed/>
                  <p:pic>
                    <p:nvPicPr>
                      <p:cNvPr id="0" name=""/>
                      <p:cNvPicPr/>
                      <p:nvPr/>
                    </p:nvPicPr>
                    <p:blipFill>
                      <a:blip r:embed="rId24"/>
                      <a:stretch>
                        <a:fillRect/>
                      </a:stretch>
                    </p:blipFill>
                    <p:spPr>
                      <a:xfrm>
                        <a:off x="1268878" y="5546725"/>
                        <a:ext cx="1298575" cy="34925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488238176"/>
              </p:ext>
            </p:extLst>
          </p:nvPr>
        </p:nvGraphicFramePr>
        <p:xfrm>
          <a:off x="2821668" y="5557838"/>
          <a:ext cx="1822450" cy="325437"/>
        </p:xfrm>
        <a:graphic>
          <a:graphicData uri="http://schemas.openxmlformats.org/presentationml/2006/ole">
            <mc:AlternateContent xmlns:mc="http://schemas.openxmlformats.org/markup-compatibility/2006">
              <mc:Choice xmlns:v="urn:schemas-microsoft-com:vml" Requires="v">
                <p:oleObj spid="_x0000_s207580" name="Equation" r:id="rId25" imgW="927100" imgH="165100" progId="Equation.3">
                  <p:embed/>
                </p:oleObj>
              </mc:Choice>
              <mc:Fallback>
                <p:oleObj name="Equation" r:id="rId25" imgW="927100" imgH="165100" progId="Equation.3">
                  <p:embed/>
                  <p:pic>
                    <p:nvPicPr>
                      <p:cNvPr id="0" name=""/>
                      <p:cNvPicPr/>
                      <p:nvPr/>
                    </p:nvPicPr>
                    <p:blipFill>
                      <a:blip r:embed="rId26"/>
                      <a:stretch>
                        <a:fillRect/>
                      </a:stretch>
                    </p:blipFill>
                    <p:spPr>
                      <a:xfrm>
                        <a:off x="2821668" y="5557838"/>
                        <a:ext cx="1822450" cy="32543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173461735"/>
              </p:ext>
            </p:extLst>
          </p:nvPr>
        </p:nvGraphicFramePr>
        <p:xfrm>
          <a:off x="6718999" y="5545260"/>
          <a:ext cx="1300162" cy="325438"/>
        </p:xfrm>
        <a:graphic>
          <a:graphicData uri="http://schemas.openxmlformats.org/presentationml/2006/ole">
            <mc:AlternateContent xmlns:mc="http://schemas.openxmlformats.org/markup-compatibility/2006">
              <mc:Choice xmlns:v="urn:schemas-microsoft-com:vml" Requires="v">
                <p:oleObj spid="_x0000_s207581" name="Equation" r:id="rId27" imgW="660400" imgH="165100" progId="Equation.3">
                  <p:embed/>
                </p:oleObj>
              </mc:Choice>
              <mc:Fallback>
                <p:oleObj name="Equation" r:id="rId27" imgW="660400" imgH="165100" progId="Equation.3">
                  <p:embed/>
                  <p:pic>
                    <p:nvPicPr>
                      <p:cNvPr id="0" name=""/>
                      <p:cNvPicPr/>
                      <p:nvPr/>
                    </p:nvPicPr>
                    <p:blipFill>
                      <a:blip r:embed="rId28"/>
                      <a:stretch>
                        <a:fillRect/>
                      </a:stretch>
                    </p:blipFill>
                    <p:spPr>
                      <a:xfrm>
                        <a:off x="6718999" y="5545260"/>
                        <a:ext cx="1300162" cy="325438"/>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65159334"/>
              </p:ext>
            </p:extLst>
          </p:nvPr>
        </p:nvGraphicFramePr>
        <p:xfrm>
          <a:off x="4022464" y="790788"/>
          <a:ext cx="1043158" cy="429782"/>
        </p:xfrm>
        <a:graphic>
          <a:graphicData uri="http://schemas.openxmlformats.org/presentationml/2006/ole">
            <mc:AlternateContent xmlns:mc="http://schemas.openxmlformats.org/markup-compatibility/2006">
              <mc:Choice xmlns:v="urn:schemas-microsoft-com:vml" Requires="v">
                <p:oleObj spid="_x0000_s207582" name="Equation" r:id="rId29" imgW="431800" imgH="177800" progId="Equation.3">
                  <p:embed/>
                </p:oleObj>
              </mc:Choice>
              <mc:Fallback>
                <p:oleObj name="Equation" r:id="rId29" imgW="431800" imgH="177800" progId="Equation.3">
                  <p:embed/>
                  <p:pic>
                    <p:nvPicPr>
                      <p:cNvPr id="0" name=""/>
                      <p:cNvPicPr/>
                      <p:nvPr/>
                    </p:nvPicPr>
                    <p:blipFill>
                      <a:blip r:embed="rId30"/>
                      <a:stretch>
                        <a:fillRect/>
                      </a:stretch>
                    </p:blipFill>
                    <p:spPr>
                      <a:xfrm>
                        <a:off x="4022464" y="790788"/>
                        <a:ext cx="1043158" cy="429782"/>
                      </a:xfrm>
                      <a:prstGeom prst="rect">
                        <a:avLst/>
                      </a:prstGeom>
                    </p:spPr>
                  </p:pic>
                </p:oleObj>
              </mc:Fallback>
            </mc:AlternateContent>
          </a:graphicData>
        </a:graphic>
      </p:graphicFrame>
      <p:grpSp>
        <p:nvGrpSpPr>
          <p:cNvPr id="2" name="Group 1"/>
          <p:cNvGrpSpPr/>
          <p:nvPr/>
        </p:nvGrpSpPr>
        <p:grpSpPr>
          <a:xfrm>
            <a:off x="3985474" y="298275"/>
            <a:ext cx="1156002" cy="467855"/>
            <a:chOff x="3985474" y="298275"/>
            <a:chExt cx="1156002" cy="467855"/>
          </a:xfrm>
        </p:grpSpPr>
        <p:graphicFrame>
          <p:nvGraphicFramePr>
            <p:cNvPr id="20" name="Object 19"/>
            <p:cNvGraphicFramePr>
              <a:graphicFrameLocks noChangeAspect="1"/>
            </p:cNvGraphicFramePr>
            <p:nvPr>
              <p:extLst>
                <p:ext uri="{D42A27DB-BD31-4B8C-83A1-F6EECF244321}">
                  <p14:modId xmlns:p14="http://schemas.microsoft.com/office/powerpoint/2010/main" val="3431296699"/>
                </p:ext>
              </p:extLst>
            </p:nvPr>
          </p:nvGraphicFramePr>
          <p:xfrm>
            <a:off x="4049622" y="322933"/>
            <a:ext cx="1016000" cy="420687"/>
          </p:xfrm>
          <a:graphic>
            <a:graphicData uri="http://schemas.openxmlformats.org/presentationml/2006/ole">
              <mc:AlternateContent xmlns:mc="http://schemas.openxmlformats.org/markup-compatibility/2006">
                <mc:Choice xmlns:v="urn:schemas-microsoft-com:vml" Requires="v">
                  <p:oleObj spid="_x0000_s207583" name="Equation" r:id="rId31" imgW="368300" imgH="152400" progId="Equation.3">
                    <p:embed/>
                  </p:oleObj>
                </mc:Choice>
                <mc:Fallback>
                  <p:oleObj name="Equation" r:id="rId31" imgW="368300" imgH="152400" progId="Equation.3">
                    <p:embed/>
                    <p:pic>
                      <p:nvPicPr>
                        <p:cNvPr id="0" name=""/>
                        <p:cNvPicPr/>
                        <p:nvPr/>
                      </p:nvPicPr>
                      <p:blipFill>
                        <a:blip r:embed="rId32"/>
                        <a:stretch>
                          <a:fillRect/>
                        </a:stretch>
                      </p:blipFill>
                      <p:spPr>
                        <a:xfrm>
                          <a:off x="4049622" y="322933"/>
                          <a:ext cx="1016000" cy="420687"/>
                        </a:xfrm>
                        <a:prstGeom prst="rect">
                          <a:avLst/>
                        </a:prstGeom>
                      </p:spPr>
                    </p:pic>
                  </p:oleObj>
                </mc:Fallback>
              </mc:AlternateContent>
            </a:graphicData>
          </a:graphic>
        </p:graphicFrame>
        <p:sp>
          <p:nvSpPr>
            <p:cNvPr id="22" name="Rectangle 21"/>
            <p:cNvSpPr/>
            <p:nvPr/>
          </p:nvSpPr>
          <p:spPr>
            <a:xfrm>
              <a:off x="3985474" y="298275"/>
              <a:ext cx="1156002"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5214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34</a:t>
            </a:fld>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183710835"/>
              </p:ext>
            </p:extLst>
          </p:nvPr>
        </p:nvGraphicFramePr>
        <p:xfrm>
          <a:off x="4049622" y="322933"/>
          <a:ext cx="1016000" cy="420687"/>
        </p:xfrm>
        <a:graphic>
          <a:graphicData uri="http://schemas.openxmlformats.org/presentationml/2006/ole">
            <mc:AlternateContent xmlns:mc="http://schemas.openxmlformats.org/markup-compatibility/2006">
              <mc:Choice xmlns:v="urn:schemas-microsoft-com:vml" Requires="v">
                <p:oleObj spid="_x0000_s218219" name="Equation" r:id="rId5" imgW="368300" imgH="152400" progId="Equation.3">
                  <p:embed/>
                </p:oleObj>
              </mc:Choice>
              <mc:Fallback>
                <p:oleObj name="Equation" r:id="rId5" imgW="368300" imgH="152400" progId="Equation.3">
                  <p:embed/>
                  <p:pic>
                    <p:nvPicPr>
                      <p:cNvPr id="0" name=""/>
                      <p:cNvPicPr/>
                      <p:nvPr/>
                    </p:nvPicPr>
                    <p:blipFill>
                      <a:blip r:embed="rId6"/>
                      <a:stretch>
                        <a:fillRect/>
                      </a:stretch>
                    </p:blipFill>
                    <p:spPr>
                      <a:xfrm>
                        <a:off x="4049622" y="322933"/>
                        <a:ext cx="1016000" cy="420687"/>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44540137"/>
              </p:ext>
            </p:extLst>
          </p:nvPr>
        </p:nvGraphicFramePr>
        <p:xfrm>
          <a:off x="4022464" y="790788"/>
          <a:ext cx="1043158" cy="429782"/>
        </p:xfrm>
        <a:graphic>
          <a:graphicData uri="http://schemas.openxmlformats.org/presentationml/2006/ole">
            <mc:AlternateContent xmlns:mc="http://schemas.openxmlformats.org/markup-compatibility/2006">
              <mc:Choice xmlns:v="urn:schemas-microsoft-com:vml" Requires="v">
                <p:oleObj spid="_x0000_s218220" name="Equation" r:id="rId7" imgW="431800" imgH="177800" progId="Equation.3">
                  <p:embed/>
                </p:oleObj>
              </mc:Choice>
              <mc:Fallback>
                <p:oleObj name="Equation" r:id="rId7" imgW="431800" imgH="177800" progId="Equation.3">
                  <p:embed/>
                  <p:pic>
                    <p:nvPicPr>
                      <p:cNvPr id="0" name=""/>
                      <p:cNvPicPr/>
                      <p:nvPr/>
                    </p:nvPicPr>
                    <p:blipFill>
                      <a:blip r:embed="rId8"/>
                      <a:stretch>
                        <a:fillRect/>
                      </a:stretch>
                    </p:blipFill>
                    <p:spPr>
                      <a:xfrm>
                        <a:off x="4022464" y="790788"/>
                        <a:ext cx="1043158" cy="429782"/>
                      </a:xfrm>
                      <a:prstGeom prst="rect">
                        <a:avLst/>
                      </a:prstGeom>
                    </p:spPr>
                  </p:pic>
                </p:oleObj>
              </mc:Fallback>
            </mc:AlternateContent>
          </a:graphicData>
        </a:graphic>
      </p:graphicFrame>
      <p:sp>
        <p:nvSpPr>
          <p:cNvPr id="2" name="Oval 1"/>
          <p:cNvSpPr/>
          <p:nvPr/>
        </p:nvSpPr>
        <p:spPr>
          <a:xfrm>
            <a:off x="4853189" y="1478369"/>
            <a:ext cx="1156809" cy="1156809"/>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985474" y="298275"/>
            <a:ext cx="1156002"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3380292312"/>
              </p:ext>
            </p:extLst>
          </p:nvPr>
        </p:nvGraphicFramePr>
        <p:xfrm>
          <a:off x="4621938" y="2607521"/>
          <a:ext cx="1598612" cy="349250"/>
        </p:xfrm>
        <a:graphic>
          <a:graphicData uri="http://schemas.openxmlformats.org/presentationml/2006/ole">
            <mc:AlternateContent xmlns:mc="http://schemas.openxmlformats.org/markup-compatibility/2006">
              <mc:Choice xmlns:v="urn:schemas-microsoft-com:vml" Requires="v">
                <p:oleObj spid="_x0000_s218221" name="Equation" r:id="rId9" imgW="812800" imgH="177800" progId="Equation.3">
                  <p:embed/>
                </p:oleObj>
              </mc:Choice>
              <mc:Fallback>
                <p:oleObj name="Equation" r:id="rId9" imgW="812800" imgH="177800" progId="Equation.3">
                  <p:embed/>
                  <p:pic>
                    <p:nvPicPr>
                      <p:cNvPr id="0" name=""/>
                      <p:cNvPicPr/>
                      <p:nvPr/>
                    </p:nvPicPr>
                    <p:blipFill>
                      <a:blip r:embed="rId10"/>
                      <a:stretch>
                        <a:fillRect/>
                      </a:stretch>
                    </p:blipFill>
                    <p:spPr>
                      <a:xfrm>
                        <a:off x="4621938" y="2607521"/>
                        <a:ext cx="1598612" cy="34925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866037476"/>
              </p:ext>
            </p:extLst>
          </p:nvPr>
        </p:nvGraphicFramePr>
        <p:xfrm>
          <a:off x="1201044" y="2596022"/>
          <a:ext cx="1398587" cy="349250"/>
        </p:xfrm>
        <a:graphic>
          <a:graphicData uri="http://schemas.openxmlformats.org/presentationml/2006/ole">
            <mc:AlternateContent xmlns:mc="http://schemas.openxmlformats.org/markup-compatibility/2006">
              <mc:Choice xmlns:v="urn:schemas-microsoft-com:vml" Requires="v">
                <p:oleObj spid="_x0000_s218222" name="Equation" r:id="rId11" imgW="711200" imgH="177800" progId="Equation.3">
                  <p:embed/>
                </p:oleObj>
              </mc:Choice>
              <mc:Fallback>
                <p:oleObj name="Equation" r:id="rId11" imgW="711200" imgH="177800" progId="Equation.3">
                  <p:embed/>
                  <p:pic>
                    <p:nvPicPr>
                      <p:cNvPr id="0" name=""/>
                      <p:cNvPicPr/>
                      <p:nvPr/>
                    </p:nvPicPr>
                    <p:blipFill>
                      <a:blip r:embed="rId12"/>
                      <a:stretch>
                        <a:fillRect/>
                      </a:stretch>
                    </p:blipFill>
                    <p:spPr>
                      <a:xfrm>
                        <a:off x="1201044" y="2596022"/>
                        <a:ext cx="1398587" cy="3492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890738106"/>
              </p:ext>
            </p:extLst>
          </p:nvPr>
        </p:nvGraphicFramePr>
        <p:xfrm>
          <a:off x="2842305" y="2608263"/>
          <a:ext cx="1547813" cy="323850"/>
        </p:xfrm>
        <a:graphic>
          <a:graphicData uri="http://schemas.openxmlformats.org/presentationml/2006/ole">
            <mc:AlternateContent xmlns:mc="http://schemas.openxmlformats.org/markup-compatibility/2006">
              <mc:Choice xmlns:v="urn:schemas-microsoft-com:vml" Requires="v">
                <p:oleObj spid="_x0000_s218223" name="Equation" r:id="rId13" imgW="787400" imgH="165100" progId="Equation.3">
                  <p:embed/>
                </p:oleObj>
              </mc:Choice>
              <mc:Fallback>
                <p:oleObj name="Equation" r:id="rId13" imgW="787400" imgH="165100" progId="Equation.3">
                  <p:embed/>
                  <p:pic>
                    <p:nvPicPr>
                      <p:cNvPr id="0" name=""/>
                      <p:cNvPicPr/>
                      <p:nvPr/>
                    </p:nvPicPr>
                    <p:blipFill>
                      <a:blip r:embed="rId14"/>
                      <a:stretch>
                        <a:fillRect/>
                      </a:stretch>
                    </p:blipFill>
                    <p:spPr>
                      <a:xfrm>
                        <a:off x="2842305" y="2608263"/>
                        <a:ext cx="1547813" cy="32385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183312033"/>
              </p:ext>
            </p:extLst>
          </p:nvPr>
        </p:nvGraphicFramePr>
        <p:xfrm>
          <a:off x="6452280" y="2581275"/>
          <a:ext cx="1600200" cy="350838"/>
        </p:xfrm>
        <a:graphic>
          <a:graphicData uri="http://schemas.openxmlformats.org/presentationml/2006/ole">
            <mc:AlternateContent xmlns:mc="http://schemas.openxmlformats.org/markup-compatibility/2006">
              <mc:Choice xmlns:v="urn:schemas-microsoft-com:vml" Requires="v">
                <p:oleObj spid="_x0000_s218224" name="Equation" r:id="rId15" imgW="812800" imgH="177800" progId="Equation.3">
                  <p:embed/>
                </p:oleObj>
              </mc:Choice>
              <mc:Fallback>
                <p:oleObj name="Equation" r:id="rId15" imgW="812800" imgH="177800" progId="Equation.3">
                  <p:embed/>
                  <p:pic>
                    <p:nvPicPr>
                      <p:cNvPr id="0" name=""/>
                      <p:cNvPicPr/>
                      <p:nvPr/>
                    </p:nvPicPr>
                    <p:blipFill>
                      <a:blip r:embed="rId16"/>
                      <a:stretch>
                        <a:fillRect/>
                      </a:stretch>
                    </p:blipFill>
                    <p:spPr>
                      <a:xfrm>
                        <a:off x="6452280" y="2581275"/>
                        <a:ext cx="1600200" cy="350838"/>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334141738"/>
              </p:ext>
            </p:extLst>
          </p:nvPr>
        </p:nvGraphicFramePr>
        <p:xfrm>
          <a:off x="4769530" y="4037013"/>
          <a:ext cx="1300163" cy="323850"/>
        </p:xfrm>
        <a:graphic>
          <a:graphicData uri="http://schemas.openxmlformats.org/presentationml/2006/ole">
            <mc:AlternateContent xmlns:mc="http://schemas.openxmlformats.org/markup-compatibility/2006">
              <mc:Choice xmlns:v="urn:schemas-microsoft-com:vml" Requires="v">
                <p:oleObj spid="_x0000_s218225" name="Equation" r:id="rId17" imgW="660400" imgH="165100" progId="Equation.3">
                  <p:embed/>
                </p:oleObj>
              </mc:Choice>
              <mc:Fallback>
                <p:oleObj name="Equation" r:id="rId17" imgW="660400" imgH="165100" progId="Equation.3">
                  <p:embed/>
                  <p:pic>
                    <p:nvPicPr>
                      <p:cNvPr id="0" name=""/>
                      <p:cNvPicPr/>
                      <p:nvPr/>
                    </p:nvPicPr>
                    <p:blipFill>
                      <a:blip r:embed="rId18"/>
                      <a:stretch>
                        <a:fillRect/>
                      </a:stretch>
                    </p:blipFill>
                    <p:spPr>
                      <a:xfrm>
                        <a:off x="4769530" y="4037013"/>
                        <a:ext cx="1300163" cy="32385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065863453"/>
              </p:ext>
            </p:extLst>
          </p:nvPr>
        </p:nvGraphicFramePr>
        <p:xfrm>
          <a:off x="1086530" y="4037013"/>
          <a:ext cx="1624013" cy="349250"/>
        </p:xfrm>
        <a:graphic>
          <a:graphicData uri="http://schemas.openxmlformats.org/presentationml/2006/ole">
            <mc:AlternateContent xmlns:mc="http://schemas.openxmlformats.org/markup-compatibility/2006">
              <mc:Choice xmlns:v="urn:schemas-microsoft-com:vml" Requires="v">
                <p:oleObj spid="_x0000_s218226" name="Equation" r:id="rId19" imgW="825500" imgH="177800" progId="Equation.3">
                  <p:embed/>
                </p:oleObj>
              </mc:Choice>
              <mc:Fallback>
                <p:oleObj name="Equation" r:id="rId19" imgW="825500" imgH="177800" progId="Equation.3">
                  <p:embed/>
                  <p:pic>
                    <p:nvPicPr>
                      <p:cNvPr id="0" name=""/>
                      <p:cNvPicPr/>
                      <p:nvPr/>
                    </p:nvPicPr>
                    <p:blipFill>
                      <a:blip r:embed="rId20"/>
                      <a:stretch>
                        <a:fillRect/>
                      </a:stretch>
                    </p:blipFill>
                    <p:spPr>
                      <a:xfrm>
                        <a:off x="1086530" y="4037013"/>
                        <a:ext cx="1624013" cy="34925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952778833"/>
              </p:ext>
            </p:extLst>
          </p:nvPr>
        </p:nvGraphicFramePr>
        <p:xfrm>
          <a:off x="2888080" y="4037013"/>
          <a:ext cx="1573213" cy="349250"/>
        </p:xfrm>
        <a:graphic>
          <a:graphicData uri="http://schemas.openxmlformats.org/presentationml/2006/ole">
            <mc:AlternateContent xmlns:mc="http://schemas.openxmlformats.org/markup-compatibility/2006">
              <mc:Choice xmlns:v="urn:schemas-microsoft-com:vml" Requires="v">
                <p:oleObj spid="_x0000_s218227" name="Equation" r:id="rId21" imgW="800100" imgH="177800" progId="Equation.3">
                  <p:embed/>
                </p:oleObj>
              </mc:Choice>
              <mc:Fallback>
                <p:oleObj name="Equation" r:id="rId21" imgW="800100" imgH="177800" progId="Equation.3">
                  <p:embed/>
                  <p:pic>
                    <p:nvPicPr>
                      <p:cNvPr id="0" name=""/>
                      <p:cNvPicPr/>
                      <p:nvPr/>
                    </p:nvPicPr>
                    <p:blipFill>
                      <a:blip r:embed="rId22"/>
                      <a:stretch>
                        <a:fillRect/>
                      </a:stretch>
                    </p:blipFill>
                    <p:spPr>
                      <a:xfrm>
                        <a:off x="2888080" y="4037013"/>
                        <a:ext cx="1573213" cy="34925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512720814"/>
              </p:ext>
            </p:extLst>
          </p:nvPr>
        </p:nvGraphicFramePr>
        <p:xfrm>
          <a:off x="6599918" y="4035425"/>
          <a:ext cx="1300162" cy="325438"/>
        </p:xfrm>
        <a:graphic>
          <a:graphicData uri="http://schemas.openxmlformats.org/presentationml/2006/ole">
            <mc:AlternateContent xmlns:mc="http://schemas.openxmlformats.org/markup-compatibility/2006">
              <mc:Choice xmlns:v="urn:schemas-microsoft-com:vml" Requires="v">
                <p:oleObj spid="_x0000_s218228" name="Equation" r:id="rId23" imgW="660400" imgH="165100" progId="Equation.3">
                  <p:embed/>
                </p:oleObj>
              </mc:Choice>
              <mc:Fallback>
                <p:oleObj name="Equation" r:id="rId23" imgW="660400" imgH="165100" progId="Equation.3">
                  <p:embed/>
                  <p:pic>
                    <p:nvPicPr>
                      <p:cNvPr id="0" name=""/>
                      <p:cNvPicPr/>
                      <p:nvPr/>
                    </p:nvPicPr>
                    <p:blipFill>
                      <a:blip r:embed="rId24"/>
                      <a:stretch>
                        <a:fillRect/>
                      </a:stretch>
                    </p:blipFill>
                    <p:spPr>
                      <a:xfrm>
                        <a:off x="6599918" y="4035425"/>
                        <a:ext cx="1300162" cy="325438"/>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716716590"/>
              </p:ext>
            </p:extLst>
          </p:nvPr>
        </p:nvGraphicFramePr>
        <p:xfrm>
          <a:off x="4875893" y="5546725"/>
          <a:ext cx="1325562" cy="323850"/>
        </p:xfrm>
        <a:graphic>
          <a:graphicData uri="http://schemas.openxmlformats.org/presentationml/2006/ole">
            <mc:AlternateContent xmlns:mc="http://schemas.openxmlformats.org/markup-compatibility/2006">
              <mc:Choice xmlns:v="urn:schemas-microsoft-com:vml" Requires="v">
                <p:oleObj spid="_x0000_s218229" name="Equation" r:id="rId25" imgW="673100" imgH="165100" progId="Equation.3">
                  <p:embed/>
                </p:oleObj>
              </mc:Choice>
              <mc:Fallback>
                <p:oleObj name="Equation" r:id="rId25" imgW="673100" imgH="165100" progId="Equation.3">
                  <p:embed/>
                  <p:pic>
                    <p:nvPicPr>
                      <p:cNvPr id="0" name=""/>
                      <p:cNvPicPr/>
                      <p:nvPr/>
                    </p:nvPicPr>
                    <p:blipFill>
                      <a:blip r:embed="rId26"/>
                      <a:stretch>
                        <a:fillRect/>
                      </a:stretch>
                    </p:blipFill>
                    <p:spPr>
                      <a:xfrm>
                        <a:off x="4875893" y="5546725"/>
                        <a:ext cx="1325562" cy="32385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3120343638"/>
              </p:ext>
            </p:extLst>
          </p:nvPr>
        </p:nvGraphicFramePr>
        <p:xfrm>
          <a:off x="1268878" y="5546725"/>
          <a:ext cx="1298575" cy="349250"/>
        </p:xfrm>
        <a:graphic>
          <a:graphicData uri="http://schemas.openxmlformats.org/presentationml/2006/ole">
            <mc:AlternateContent xmlns:mc="http://schemas.openxmlformats.org/markup-compatibility/2006">
              <mc:Choice xmlns:v="urn:schemas-microsoft-com:vml" Requires="v">
                <p:oleObj spid="_x0000_s218230" name="Equation" r:id="rId27" imgW="660400" imgH="177800" progId="Equation.3">
                  <p:embed/>
                </p:oleObj>
              </mc:Choice>
              <mc:Fallback>
                <p:oleObj name="Equation" r:id="rId27" imgW="660400" imgH="177800" progId="Equation.3">
                  <p:embed/>
                  <p:pic>
                    <p:nvPicPr>
                      <p:cNvPr id="0" name=""/>
                      <p:cNvPicPr/>
                      <p:nvPr/>
                    </p:nvPicPr>
                    <p:blipFill>
                      <a:blip r:embed="rId28"/>
                      <a:stretch>
                        <a:fillRect/>
                      </a:stretch>
                    </p:blipFill>
                    <p:spPr>
                      <a:xfrm>
                        <a:off x="1268878" y="5546725"/>
                        <a:ext cx="1298575" cy="349250"/>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349728591"/>
              </p:ext>
            </p:extLst>
          </p:nvPr>
        </p:nvGraphicFramePr>
        <p:xfrm>
          <a:off x="2821668" y="5557838"/>
          <a:ext cx="1822450" cy="325437"/>
        </p:xfrm>
        <a:graphic>
          <a:graphicData uri="http://schemas.openxmlformats.org/presentationml/2006/ole">
            <mc:AlternateContent xmlns:mc="http://schemas.openxmlformats.org/markup-compatibility/2006">
              <mc:Choice xmlns:v="urn:schemas-microsoft-com:vml" Requires="v">
                <p:oleObj spid="_x0000_s218231" name="Equation" r:id="rId29" imgW="927100" imgH="165100" progId="Equation.3">
                  <p:embed/>
                </p:oleObj>
              </mc:Choice>
              <mc:Fallback>
                <p:oleObj name="Equation" r:id="rId29" imgW="927100" imgH="165100" progId="Equation.3">
                  <p:embed/>
                  <p:pic>
                    <p:nvPicPr>
                      <p:cNvPr id="0" name=""/>
                      <p:cNvPicPr/>
                      <p:nvPr/>
                    </p:nvPicPr>
                    <p:blipFill>
                      <a:blip r:embed="rId30"/>
                      <a:stretch>
                        <a:fillRect/>
                      </a:stretch>
                    </p:blipFill>
                    <p:spPr>
                      <a:xfrm>
                        <a:off x="2821668" y="5557838"/>
                        <a:ext cx="1822450" cy="325437"/>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323959231"/>
              </p:ext>
            </p:extLst>
          </p:nvPr>
        </p:nvGraphicFramePr>
        <p:xfrm>
          <a:off x="6718999" y="5545260"/>
          <a:ext cx="1300162" cy="325438"/>
        </p:xfrm>
        <a:graphic>
          <a:graphicData uri="http://schemas.openxmlformats.org/presentationml/2006/ole">
            <mc:AlternateContent xmlns:mc="http://schemas.openxmlformats.org/markup-compatibility/2006">
              <mc:Choice xmlns:v="urn:schemas-microsoft-com:vml" Requires="v">
                <p:oleObj spid="_x0000_s218232" name="Equation" r:id="rId31" imgW="660400" imgH="165100" progId="Equation.3">
                  <p:embed/>
                </p:oleObj>
              </mc:Choice>
              <mc:Fallback>
                <p:oleObj name="Equation" r:id="rId31" imgW="660400" imgH="165100" progId="Equation.3">
                  <p:embed/>
                  <p:pic>
                    <p:nvPicPr>
                      <p:cNvPr id="0" name=""/>
                      <p:cNvPicPr/>
                      <p:nvPr/>
                    </p:nvPicPr>
                    <p:blipFill>
                      <a:blip r:embed="rId32"/>
                      <a:stretch>
                        <a:fillRect/>
                      </a:stretch>
                    </p:blipFill>
                    <p:spPr>
                      <a:xfrm>
                        <a:off x="6718999" y="5545260"/>
                        <a:ext cx="1300162" cy="325438"/>
                      </a:xfrm>
                      <a:prstGeom prst="rect">
                        <a:avLst/>
                      </a:prstGeom>
                    </p:spPr>
                  </p:pic>
                </p:oleObj>
              </mc:Fallback>
            </mc:AlternateContent>
          </a:graphicData>
        </a:graphic>
      </p:graphicFrame>
    </p:spTree>
    <p:extLst>
      <p:ext uri="{BB962C8B-B14F-4D97-AF65-F5344CB8AC3E}">
        <p14:creationId xmlns:p14="http://schemas.microsoft.com/office/powerpoint/2010/main" val="2862787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35</a:t>
            </a:fld>
            <a:endParaRPr lang="en-US"/>
          </a:p>
        </p:txBody>
      </p:sp>
      <p:pic>
        <p:nvPicPr>
          <p:cNvPr id="3" name="Picture 2"/>
          <p:cNvPicPr>
            <a:picLocks noChangeAspect="1"/>
          </p:cNvPicPr>
          <p:nvPr/>
        </p:nvPicPr>
        <p:blipFill>
          <a:blip r:embed="rId5"/>
          <a:stretch>
            <a:fillRect/>
          </a:stretch>
        </p:blipFill>
        <p:spPr>
          <a:xfrm>
            <a:off x="3603972" y="225708"/>
            <a:ext cx="767284" cy="778000"/>
          </a:xfrm>
          <a:prstGeom prst="rect">
            <a:avLst/>
          </a:prstGeom>
        </p:spPr>
      </p:pic>
      <p:graphicFrame>
        <p:nvGraphicFramePr>
          <p:cNvPr id="40" name="Object 39"/>
          <p:cNvGraphicFramePr>
            <a:graphicFrameLocks noChangeAspect="1"/>
          </p:cNvGraphicFramePr>
          <p:nvPr>
            <p:extLst>
              <p:ext uri="{D42A27DB-BD31-4B8C-83A1-F6EECF244321}">
                <p14:modId xmlns:p14="http://schemas.microsoft.com/office/powerpoint/2010/main" val="3761968597"/>
              </p:ext>
            </p:extLst>
          </p:nvPr>
        </p:nvGraphicFramePr>
        <p:xfrm>
          <a:off x="3848651" y="1003708"/>
          <a:ext cx="400050" cy="349250"/>
        </p:xfrm>
        <a:graphic>
          <a:graphicData uri="http://schemas.openxmlformats.org/presentationml/2006/ole">
            <mc:AlternateContent xmlns:mc="http://schemas.openxmlformats.org/markup-compatibility/2006">
              <mc:Choice xmlns:v="urn:schemas-microsoft-com:vml" Requires="v">
                <p:oleObj spid="_x0000_s181550" name="Equation" r:id="rId6" imgW="203200" imgH="177800" progId="Equation.3">
                  <p:embed/>
                </p:oleObj>
              </mc:Choice>
              <mc:Fallback>
                <p:oleObj name="Equation" r:id="rId6" imgW="203200" imgH="177800" progId="Equation.3">
                  <p:embed/>
                  <p:pic>
                    <p:nvPicPr>
                      <p:cNvPr id="0" name=""/>
                      <p:cNvPicPr/>
                      <p:nvPr/>
                    </p:nvPicPr>
                    <p:blipFill>
                      <a:blip r:embed="rId7"/>
                      <a:stretch>
                        <a:fillRect/>
                      </a:stretch>
                    </p:blipFill>
                    <p:spPr>
                      <a:xfrm>
                        <a:off x="3848651" y="1003708"/>
                        <a:ext cx="400050" cy="349250"/>
                      </a:xfrm>
                      <a:prstGeom prst="rect">
                        <a:avLst/>
                      </a:prstGeom>
                    </p:spPr>
                  </p:pic>
                </p:oleObj>
              </mc:Fallback>
            </mc:AlternateContent>
          </a:graphicData>
        </a:graphic>
      </p:graphicFrame>
      <p:pic>
        <p:nvPicPr>
          <p:cNvPr id="41" name="Picture 40"/>
          <p:cNvPicPr>
            <a:picLocks noChangeAspect="1"/>
          </p:cNvPicPr>
          <p:nvPr/>
        </p:nvPicPr>
        <p:blipFill>
          <a:blip r:embed="rId8"/>
          <a:stretch>
            <a:fillRect/>
          </a:stretch>
        </p:blipFill>
        <p:spPr>
          <a:xfrm>
            <a:off x="4082892" y="729286"/>
            <a:ext cx="300694" cy="300694"/>
          </a:xfrm>
          <a:prstGeom prst="rect">
            <a:avLst/>
          </a:prstGeom>
        </p:spPr>
      </p:pic>
      <p:sp>
        <p:nvSpPr>
          <p:cNvPr id="43" name="Oval 42"/>
          <p:cNvSpPr/>
          <p:nvPr/>
        </p:nvSpPr>
        <p:spPr>
          <a:xfrm>
            <a:off x="4853189" y="1478369"/>
            <a:ext cx="1156809" cy="1156809"/>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677346380"/>
              </p:ext>
            </p:extLst>
          </p:nvPr>
        </p:nvGraphicFramePr>
        <p:xfrm>
          <a:off x="4621938" y="2607521"/>
          <a:ext cx="1598612" cy="349250"/>
        </p:xfrm>
        <a:graphic>
          <a:graphicData uri="http://schemas.openxmlformats.org/presentationml/2006/ole">
            <mc:AlternateContent xmlns:mc="http://schemas.openxmlformats.org/markup-compatibility/2006">
              <mc:Choice xmlns:v="urn:schemas-microsoft-com:vml" Requires="v">
                <p:oleObj spid="_x0000_s181551" name="Equation" r:id="rId9" imgW="812800" imgH="177800" progId="Equation.3">
                  <p:embed/>
                </p:oleObj>
              </mc:Choice>
              <mc:Fallback>
                <p:oleObj name="Equation" r:id="rId9" imgW="812800" imgH="177800" progId="Equation.3">
                  <p:embed/>
                  <p:pic>
                    <p:nvPicPr>
                      <p:cNvPr id="0" name=""/>
                      <p:cNvPicPr/>
                      <p:nvPr/>
                    </p:nvPicPr>
                    <p:blipFill>
                      <a:blip r:embed="rId10"/>
                      <a:stretch>
                        <a:fillRect/>
                      </a:stretch>
                    </p:blipFill>
                    <p:spPr>
                      <a:xfrm>
                        <a:off x="4621938" y="2607521"/>
                        <a:ext cx="1598612" cy="349250"/>
                      </a:xfrm>
                      <a:prstGeom prst="rect">
                        <a:avLst/>
                      </a:prstGeom>
                    </p:spPr>
                  </p:pic>
                </p:oleObj>
              </mc:Fallback>
            </mc:AlternateContent>
          </a:graphicData>
        </a:graphic>
      </p:graphicFrame>
    </p:spTree>
    <p:extLst>
      <p:ext uri="{BB962C8B-B14F-4D97-AF65-F5344CB8AC3E}">
        <p14:creationId xmlns:p14="http://schemas.microsoft.com/office/powerpoint/2010/main" val="1194363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36</a:t>
            </a:fld>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4146618163"/>
              </p:ext>
            </p:extLst>
          </p:nvPr>
        </p:nvGraphicFramePr>
        <p:xfrm>
          <a:off x="4420038" y="533290"/>
          <a:ext cx="306388" cy="307975"/>
        </p:xfrm>
        <a:graphic>
          <a:graphicData uri="http://schemas.openxmlformats.org/presentationml/2006/ole">
            <mc:AlternateContent xmlns:mc="http://schemas.openxmlformats.org/markup-compatibility/2006">
              <mc:Choice xmlns:v="urn:schemas-microsoft-com:vml" Requires="v">
                <p:oleObj spid="_x0000_s182691" name="Equation" r:id="rId5" imgW="127000" imgH="127000" progId="Equation.3">
                  <p:embed/>
                </p:oleObj>
              </mc:Choice>
              <mc:Fallback>
                <p:oleObj name="Equation" r:id="rId5" imgW="127000" imgH="127000" progId="Equation.3">
                  <p:embed/>
                  <p:pic>
                    <p:nvPicPr>
                      <p:cNvPr id="0" name=""/>
                      <p:cNvPicPr/>
                      <p:nvPr/>
                    </p:nvPicPr>
                    <p:blipFill>
                      <a:blip r:embed="rId6"/>
                      <a:stretch>
                        <a:fillRect/>
                      </a:stretch>
                    </p:blipFill>
                    <p:spPr>
                      <a:xfrm>
                        <a:off x="4420038" y="533290"/>
                        <a:ext cx="306388" cy="307975"/>
                      </a:xfrm>
                      <a:prstGeom prst="rect">
                        <a:avLst/>
                      </a:prstGeom>
                    </p:spPr>
                  </p:pic>
                </p:oleObj>
              </mc:Fallback>
            </mc:AlternateContent>
          </a:graphicData>
        </a:graphic>
      </p:graphicFrame>
      <p:sp>
        <p:nvSpPr>
          <p:cNvPr id="2" name="Oval 1"/>
          <p:cNvSpPr/>
          <p:nvPr/>
        </p:nvSpPr>
        <p:spPr>
          <a:xfrm>
            <a:off x="4863563" y="1492641"/>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3603972" y="225708"/>
            <a:ext cx="767284" cy="778000"/>
          </a:xfrm>
          <a:prstGeom prst="rect">
            <a:avLst/>
          </a:prstGeom>
        </p:spPr>
      </p:pic>
      <p:graphicFrame>
        <p:nvGraphicFramePr>
          <p:cNvPr id="38" name="Object 37"/>
          <p:cNvGraphicFramePr>
            <a:graphicFrameLocks noChangeAspect="1"/>
          </p:cNvGraphicFramePr>
          <p:nvPr>
            <p:extLst>
              <p:ext uri="{D42A27DB-BD31-4B8C-83A1-F6EECF244321}">
                <p14:modId xmlns:p14="http://schemas.microsoft.com/office/powerpoint/2010/main" val="10255555"/>
              </p:ext>
            </p:extLst>
          </p:nvPr>
        </p:nvGraphicFramePr>
        <p:xfrm>
          <a:off x="4800664" y="450740"/>
          <a:ext cx="1262063" cy="490538"/>
        </p:xfrm>
        <a:graphic>
          <a:graphicData uri="http://schemas.openxmlformats.org/presentationml/2006/ole">
            <mc:AlternateContent xmlns:mc="http://schemas.openxmlformats.org/markup-compatibility/2006">
              <mc:Choice xmlns:v="urn:schemas-microsoft-com:vml" Requires="v">
                <p:oleObj spid="_x0000_s182692" name="Equation" r:id="rId8" imgW="457200" imgH="177800" progId="Equation.3">
                  <p:embed/>
                </p:oleObj>
              </mc:Choice>
              <mc:Fallback>
                <p:oleObj name="Equation" r:id="rId8" imgW="457200" imgH="177800" progId="Equation.3">
                  <p:embed/>
                  <p:pic>
                    <p:nvPicPr>
                      <p:cNvPr id="0" name=""/>
                      <p:cNvPicPr/>
                      <p:nvPr/>
                    </p:nvPicPr>
                    <p:blipFill>
                      <a:blip r:embed="rId9"/>
                      <a:stretch>
                        <a:fillRect/>
                      </a:stretch>
                    </p:blipFill>
                    <p:spPr>
                      <a:xfrm>
                        <a:off x="4800664" y="450740"/>
                        <a:ext cx="1262063" cy="490538"/>
                      </a:xfrm>
                      <a:prstGeom prst="rect">
                        <a:avLst/>
                      </a:prstGeom>
                    </p:spPr>
                  </p:pic>
                </p:oleObj>
              </mc:Fallback>
            </mc:AlternateContent>
          </a:graphicData>
        </a:graphic>
      </p:graphicFrame>
      <p:sp>
        <p:nvSpPr>
          <p:cNvPr id="39" name="Rectangle 38"/>
          <p:cNvSpPr/>
          <p:nvPr/>
        </p:nvSpPr>
        <p:spPr>
          <a:xfrm>
            <a:off x="4766248" y="450740"/>
            <a:ext cx="1324613"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1" name="Object 40"/>
          <p:cNvGraphicFramePr>
            <a:graphicFrameLocks noChangeAspect="1"/>
          </p:cNvGraphicFramePr>
          <p:nvPr>
            <p:extLst>
              <p:ext uri="{D42A27DB-BD31-4B8C-83A1-F6EECF244321}">
                <p14:modId xmlns:p14="http://schemas.microsoft.com/office/powerpoint/2010/main" val="3761968597"/>
              </p:ext>
            </p:extLst>
          </p:nvPr>
        </p:nvGraphicFramePr>
        <p:xfrm>
          <a:off x="3848651" y="1003708"/>
          <a:ext cx="400050" cy="349250"/>
        </p:xfrm>
        <a:graphic>
          <a:graphicData uri="http://schemas.openxmlformats.org/presentationml/2006/ole">
            <mc:AlternateContent xmlns:mc="http://schemas.openxmlformats.org/markup-compatibility/2006">
              <mc:Choice xmlns:v="urn:schemas-microsoft-com:vml" Requires="v">
                <p:oleObj spid="_x0000_s182693" name="Equation" r:id="rId10" imgW="203200" imgH="177800" progId="Equation.3">
                  <p:embed/>
                </p:oleObj>
              </mc:Choice>
              <mc:Fallback>
                <p:oleObj name="Equation" r:id="rId10" imgW="203200" imgH="177800" progId="Equation.3">
                  <p:embed/>
                  <p:pic>
                    <p:nvPicPr>
                      <p:cNvPr id="0" name=""/>
                      <p:cNvPicPr/>
                      <p:nvPr/>
                    </p:nvPicPr>
                    <p:blipFill>
                      <a:blip r:embed="rId11"/>
                      <a:stretch>
                        <a:fillRect/>
                      </a:stretch>
                    </p:blipFill>
                    <p:spPr>
                      <a:xfrm>
                        <a:off x="3848651" y="1003708"/>
                        <a:ext cx="400050" cy="349250"/>
                      </a:xfrm>
                      <a:prstGeom prst="rect">
                        <a:avLst/>
                      </a:prstGeom>
                    </p:spPr>
                  </p:pic>
                </p:oleObj>
              </mc:Fallback>
            </mc:AlternateContent>
          </a:graphicData>
        </a:graphic>
      </p:graphicFrame>
      <p:pic>
        <p:nvPicPr>
          <p:cNvPr id="42" name="Picture 41"/>
          <p:cNvPicPr>
            <a:picLocks noChangeAspect="1"/>
          </p:cNvPicPr>
          <p:nvPr/>
        </p:nvPicPr>
        <p:blipFill>
          <a:blip r:embed="rId12"/>
          <a:stretch>
            <a:fillRect/>
          </a:stretch>
        </p:blipFill>
        <p:spPr>
          <a:xfrm>
            <a:off x="4082892" y="729286"/>
            <a:ext cx="300694" cy="300694"/>
          </a:xfrm>
          <a:prstGeom prst="rect">
            <a:avLst/>
          </a:prstGeom>
        </p:spPr>
      </p:pic>
    </p:spTree>
    <p:extLst>
      <p:ext uri="{BB962C8B-B14F-4D97-AF65-F5344CB8AC3E}">
        <p14:creationId xmlns:p14="http://schemas.microsoft.com/office/powerpoint/2010/main" val="2610499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37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843890546"/>
              </p:ext>
            </p:extLst>
          </p:nvPr>
        </p:nvGraphicFramePr>
        <p:xfrm>
          <a:off x="1194610" y="2619004"/>
          <a:ext cx="1423988" cy="325438"/>
        </p:xfrm>
        <a:graphic>
          <a:graphicData uri="http://schemas.openxmlformats.org/presentationml/2006/ole">
            <mc:AlternateContent xmlns:mc="http://schemas.openxmlformats.org/markup-compatibility/2006">
              <mc:Choice xmlns:v="urn:schemas-microsoft-com:vml" Requires="v">
                <p:oleObj spid="_x0000_s226311" name="Equation" r:id="rId5" imgW="723900" imgH="165100" progId="Equation.3">
                  <p:embed/>
                </p:oleObj>
              </mc:Choice>
              <mc:Fallback>
                <p:oleObj name="Equation" r:id="rId5" imgW="723900" imgH="165100" progId="Equation.3">
                  <p:embed/>
                  <p:pic>
                    <p:nvPicPr>
                      <p:cNvPr id="0" name=""/>
                      <p:cNvPicPr/>
                      <p:nvPr/>
                    </p:nvPicPr>
                    <p:blipFill>
                      <a:blip r:embed="rId6"/>
                      <a:stretch>
                        <a:fillRect/>
                      </a:stretch>
                    </p:blipFill>
                    <p:spPr>
                      <a:xfrm>
                        <a:off x="1194610" y="2619004"/>
                        <a:ext cx="1423988" cy="32543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58083784"/>
              </p:ext>
            </p:extLst>
          </p:nvPr>
        </p:nvGraphicFramePr>
        <p:xfrm>
          <a:off x="2848785" y="2620592"/>
          <a:ext cx="1547813" cy="323850"/>
        </p:xfrm>
        <a:graphic>
          <a:graphicData uri="http://schemas.openxmlformats.org/presentationml/2006/ole">
            <mc:AlternateContent xmlns:mc="http://schemas.openxmlformats.org/markup-compatibility/2006">
              <mc:Choice xmlns:v="urn:schemas-microsoft-com:vml" Requires="v">
                <p:oleObj spid="_x0000_s226312" name="Equation" r:id="rId7" imgW="787400" imgH="165100" progId="Equation.3">
                  <p:embed/>
                </p:oleObj>
              </mc:Choice>
              <mc:Fallback>
                <p:oleObj name="Equation" r:id="rId7" imgW="787400" imgH="165100" progId="Equation.3">
                  <p:embed/>
                  <p:pic>
                    <p:nvPicPr>
                      <p:cNvPr id="0" name=""/>
                      <p:cNvPicPr/>
                      <p:nvPr/>
                    </p:nvPicPr>
                    <p:blipFill>
                      <a:blip r:embed="rId8"/>
                      <a:stretch>
                        <a:fillRect/>
                      </a:stretch>
                    </p:blipFill>
                    <p:spPr>
                      <a:xfrm>
                        <a:off x="2848785" y="2620592"/>
                        <a:ext cx="1547813" cy="32385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413223978"/>
              </p:ext>
            </p:extLst>
          </p:nvPr>
        </p:nvGraphicFramePr>
        <p:xfrm>
          <a:off x="6446060" y="2606304"/>
          <a:ext cx="1625600" cy="325438"/>
        </p:xfrm>
        <a:graphic>
          <a:graphicData uri="http://schemas.openxmlformats.org/presentationml/2006/ole">
            <mc:AlternateContent xmlns:mc="http://schemas.openxmlformats.org/markup-compatibility/2006">
              <mc:Choice xmlns:v="urn:schemas-microsoft-com:vml" Requires="v">
                <p:oleObj spid="_x0000_s226313" name="Equation" r:id="rId9" imgW="825500" imgH="165100" progId="Equation.3">
                  <p:embed/>
                </p:oleObj>
              </mc:Choice>
              <mc:Fallback>
                <p:oleObj name="Equation" r:id="rId9" imgW="825500" imgH="165100" progId="Equation.3">
                  <p:embed/>
                  <p:pic>
                    <p:nvPicPr>
                      <p:cNvPr id="0" name=""/>
                      <p:cNvPicPr/>
                      <p:nvPr/>
                    </p:nvPicPr>
                    <p:blipFill>
                      <a:blip r:embed="rId10"/>
                      <a:stretch>
                        <a:fillRect/>
                      </a:stretch>
                    </p:blipFill>
                    <p:spPr>
                      <a:xfrm>
                        <a:off x="6446060" y="2606304"/>
                        <a:ext cx="1625600" cy="325438"/>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504477299"/>
              </p:ext>
            </p:extLst>
          </p:nvPr>
        </p:nvGraphicFramePr>
        <p:xfrm>
          <a:off x="4776010" y="4049342"/>
          <a:ext cx="1300163" cy="323850"/>
        </p:xfrm>
        <a:graphic>
          <a:graphicData uri="http://schemas.openxmlformats.org/presentationml/2006/ole">
            <mc:AlternateContent xmlns:mc="http://schemas.openxmlformats.org/markup-compatibility/2006">
              <mc:Choice xmlns:v="urn:schemas-microsoft-com:vml" Requires="v">
                <p:oleObj spid="_x0000_s226314" name="Equation" r:id="rId11" imgW="660400" imgH="165100" progId="Equation.3">
                  <p:embed/>
                </p:oleObj>
              </mc:Choice>
              <mc:Fallback>
                <p:oleObj name="Equation" r:id="rId11" imgW="660400" imgH="165100" progId="Equation.3">
                  <p:embed/>
                  <p:pic>
                    <p:nvPicPr>
                      <p:cNvPr id="0" name=""/>
                      <p:cNvPicPr/>
                      <p:nvPr/>
                    </p:nvPicPr>
                    <p:blipFill>
                      <a:blip r:embed="rId12"/>
                      <a:stretch>
                        <a:fillRect/>
                      </a:stretch>
                    </p:blipFill>
                    <p:spPr>
                      <a:xfrm>
                        <a:off x="4776010" y="4049342"/>
                        <a:ext cx="1300163" cy="3238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943018860"/>
              </p:ext>
            </p:extLst>
          </p:nvPr>
        </p:nvGraphicFramePr>
        <p:xfrm>
          <a:off x="1031098" y="4049342"/>
          <a:ext cx="1747837" cy="349250"/>
        </p:xfrm>
        <a:graphic>
          <a:graphicData uri="http://schemas.openxmlformats.org/presentationml/2006/ole">
            <mc:AlternateContent xmlns:mc="http://schemas.openxmlformats.org/markup-compatibility/2006">
              <mc:Choice xmlns:v="urn:schemas-microsoft-com:vml" Requires="v">
                <p:oleObj spid="_x0000_s226315" name="Equation" r:id="rId13" imgW="889000" imgH="177800" progId="Equation.3">
                  <p:embed/>
                </p:oleObj>
              </mc:Choice>
              <mc:Fallback>
                <p:oleObj name="Equation" r:id="rId13" imgW="889000" imgH="177800" progId="Equation.3">
                  <p:embed/>
                  <p:pic>
                    <p:nvPicPr>
                      <p:cNvPr id="0" name=""/>
                      <p:cNvPicPr/>
                      <p:nvPr/>
                    </p:nvPicPr>
                    <p:blipFill>
                      <a:blip r:embed="rId14"/>
                      <a:stretch>
                        <a:fillRect/>
                      </a:stretch>
                    </p:blipFill>
                    <p:spPr>
                      <a:xfrm>
                        <a:off x="1031098" y="4049342"/>
                        <a:ext cx="1747837" cy="34925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941458058"/>
              </p:ext>
            </p:extLst>
          </p:nvPr>
        </p:nvGraphicFramePr>
        <p:xfrm>
          <a:off x="2882123" y="4049342"/>
          <a:ext cx="1598612" cy="349250"/>
        </p:xfrm>
        <a:graphic>
          <a:graphicData uri="http://schemas.openxmlformats.org/presentationml/2006/ole">
            <mc:AlternateContent xmlns:mc="http://schemas.openxmlformats.org/markup-compatibility/2006">
              <mc:Choice xmlns:v="urn:schemas-microsoft-com:vml" Requires="v">
                <p:oleObj spid="_x0000_s226316" name="Equation" r:id="rId15" imgW="812800" imgH="177800" progId="Equation.3">
                  <p:embed/>
                </p:oleObj>
              </mc:Choice>
              <mc:Fallback>
                <p:oleObj name="Equation" r:id="rId15" imgW="812800" imgH="177800" progId="Equation.3">
                  <p:embed/>
                  <p:pic>
                    <p:nvPicPr>
                      <p:cNvPr id="0" name=""/>
                      <p:cNvPicPr/>
                      <p:nvPr/>
                    </p:nvPicPr>
                    <p:blipFill>
                      <a:blip r:embed="rId16"/>
                      <a:stretch>
                        <a:fillRect/>
                      </a:stretch>
                    </p:blipFill>
                    <p:spPr>
                      <a:xfrm>
                        <a:off x="2882123" y="4049342"/>
                        <a:ext cx="1598612" cy="34925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529596463"/>
              </p:ext>
            </p:extLst>
          </p:nvPr>
        </p:nvGraphicFramePr>
        <p:xfrm>
          <a:off x="6606398" y="4047754"/>
          <a:ext cx="1300162" cy="325438"/>
        </p:xfrm>
        <a:graphic>
          <a:graphicData uri="http://schemas.openxmlformats.org/presentationml/2006/ole">
            <mc:AlternateContent xmlns:mc="http://schemas.openxmlformats.org/markup-compatibility/2006">
              <mc:Choice xmlns:v="urn:schemas-microsoft-com:vml" Requires="v">
                <p:oleObj spid="_x0000_s226317" name="Equation" r:id="rId17" imgW="660400" imgH="165100" progId="Equation.3">
                  <p:embed/>
                </p:oleObj>
              </mc:Choice>
              <mc:Fallback>
                <p:oleObj name="Equation" r:id="rId17" imgW="660400" imgH="165100" progId="Equation.3">
                  <p:embed/>
                  <p:pic>
                    <p:nvPicPr>
                      <p:cNvPr id="0" name=""/>
                      <p:cNvPicPr/>
                      <p:nvPr/>
                    </p:nvPicPr>
                    <p:blipFill>
                      <a:blip r:embed="rId18"/>
                      <a:stretch>
                        <a:fillRect/>
                      </a:stretch>
                    </p:blipFill>
                    <p:spPr>
                      <a:xfrm>
                        <a:off x="6606398" y="4047754"/>
                        <a:ext cx="1300162" cy="325438"/>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545841182"/>
              </p:ext>
            </p:extLst>
          </p:nvPr>
        </p:nvGraphicFramePr>
        <p:xfrm>
          <a:off x="4882373" y="5559054"/>
          <a:ext cx="1325562" cy="323850"/>
        </p:xfrm>
        <a:graphic>
          <a:graphicData uri="http://schemas.openxmlformats.org/presentationml/2006/ole">
            <mc:AlternateContent xmlns:mc="http://schemas.openxmlformats.org/markup-compatibility/2006">
              <mc:Choice xmlns:v="urn:schemas-microsoft-com:vml" Requires="v">
                <p:oleObj spid="_x0000_s226318" name="Equation" r:id="rId19" imgW="673100" imgH="165100" progId="Equation.3">
                  <p:embed/>
                </p:oleObj>
              </mc:Choice>
              <mc:Fallback>
                <p:oleObj name="Equation" r:id="rId19" imgW="673100" imgH="165100" progId="Equation.3">
                  <p:embed/>
                  <p:pic>
                    <p:nvPicPr>
                      <p:cNvPr id="0" name=""/>
                      <p:cNvPicPr/>
                      <p:nvPr/>
                    </p:nvPicPr>
                    <p:blipFill>
                      <a:blip r:embed="rId20"/>
                      <a:stretch>
                        <a:fillRect/>
                      </a:stretch>
                    </p:blipFill>
                    <p:spPr>
                      <a:xfrm>
                        <a:off x="4882373" y="5559054"/>
                        <a:ext cx="1325562" cy="32385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009795163"/>
              </p:ext>
            </p:extLst>
          </p:nvPr>
        </p:nvGraphicFramePr>
        <p:xfrm>
          <a:off x="1275358" y="5559054"/>
          <a:ext cx="1298575" cy="349250"/>
        </p:xfrm>
        <a:graphic>
          <a:graphicData uri="http://schemas.openxmlformats.org/presentationml/2006/ole">
            <mc:AlternateContent xmlns:mc="http://schemas.openxmlformats.org/markup-compatibility/2006">
              <mc:Choice xmlns:v="urn:schemas-microsoft-com:vml" Requires="v">
                <p:oleObj spid="_x0000_s226319" name="Equation" r:id="rId21" imgW="660400" imgH="177800" progId="Equation.3">
                  <p:embed/>
                </p:oleObj>
              </mc:Choice>
              <mc:Fallback>
                <p:oleObj name="Equation" r:id="rId21" imgW="660400" imgH="177800" progId="Equation.3">
                  <p:embed/>
                  <p:pic>
                    <p:nvPicPr>
                      <p:cNvPr id="0" name=""/>
                      <p:cNvPicPr/>
                      <p:nvPr/>
                    </p:nvPicPr>
                    <p:blipFill>
                      <a:blip r:embed="rId22"/>
                      <a:stretch>
                        <a:fillRect/>
                      </a:stretch>
                    </p:blipFill>
                    <p:spPr>
                      <a:xfrm>
                        <a:off x="1275358" y="5559054"/>
                        <a:ext cx="1298575" cy="34925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68990700"/>
              </p:ext>
            </p:extLst>
          </p:nvPr>
        </p:nvGraphicFramePr>
        <p:xfrm>
          <a:off x="2828148" y="5570167"/>
          <a:ext cx="1822450" cy="325437"/>
        </p:xfrm>
        <a:graphic>
          <a:graphicData uri="http://schemas.openxmlformats.org/presentationml/2006/ole">
            <mc:AlternateContent xmlns:mc="http://schemas.openxmlformats.org/markup-compatibility/2006">
              <mc:Choice xmlns:v="urn:schemas-microsoft-com:vml" Requires="v">
                <p:oleObj spid="_x0000_s226320" name="Equation" r:id="rId23" imgW="927100" imgH="165100" progId="Equation.3">
                  <p:embed/>
                </p:oleObj>
              </mc:Choice>
              <mc:Fallback>
                <p:oleObj name="Equation" r:id="rId23" imgW="927100" imgH="165100" progId="Equation.3">
                  <p:embed/>
                  <p:pic>
                    <p:nvPicPr>
                      <p:cNvPr id="0" name=""/>
                      <p:cNvPicPr/>
                      <p:nvPr/>
                    </p:nvPicPr>
                    <p:blipFill>
                      <a:blip r:embed="rId24"/>
                      <a:stretch>
                        <a:fillRect/>
                      </a:stretch>
                    </p:blipFill>
                    <p:spPr>
                      <a:xfrm>
                        <a:off x="2828148" y="5570167"/>
                        <a:ext cx="1822450" cy="32543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403819963"/>
              </p:ext>
            </p:extLst>
          </p:nvPr>
        </p:nvGraphicFramePr>
        <p:xfrm>
          <a:off x="6725479" y="5557589"/>
          <a:ext cx="1300162" cy="325438"/>
        </p:xfrm>
        <a:graphic>
          <a:graphicData uri="http://schemas.openxmlformats.org/presentationml/2006/ole">
            <mc:AlternateContent xmlns:mc="http://schemas.openxmlformats.org/markup-compatibility/2006">
              <mc:Choice xmlns:v="urn:schemas-microsoft-com:vml" Requires="v">
                <p:oleObj spid="_x0000_s226321" name="Equation" r:id="rId25" imgW="660400" imgH="165100" progId="Equation.3">
                  <p:embed/>
                </p:oleObj>
              </mc:Choice>
              <mc:Fallback>
                <p:oleObj name="Equation" r:id="rId25" imgW="660400" imgH="165100" progId="Equation.3">
                  <p:embed/>
                  <p:pic>
                    <p:nvPicPr>
                      <p:cNvPr id="0" name=""/>
                      <p:cNvPicPr/>
                      <p:nvPr/>
                    </p:nvPicPr>
                    <p:blipFill>
                      <a:blip r:embed="rId26"/>
                      <a:stretch>
                        <a:fillRect/>
                      </a:stretch>
                    </p:blipFill>
                    <p:spPr>
                      <a:xfrm>
                        <a:off x="6725479" y="5557589"/>
                        <a:ext cx="1300162" cy="325438"/>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20802501"/>
              </p:ext>
            </p:extLst>
          </p:nvPr>
        </p:nvGraphicFramePr>
        <p:xfrm>
          <a:off x="4420038" y="533290"/>
          <a:ext cx="306388" cy="307975"/>
        </p:xfrm>
        <a:graphic>
          <a:graphicData uri="http://schemas.openxmlformats.org/presentationml/2006/ole">
            <mc:AlternateContent xmlns:mc="http://schemas.openxmlformats.org/markup-compatibility/2006">
              <mc:Choice xmlns:v="urn:schemas-microsoft-com:vml" Requires="v">
                <p:oleObj spid="_x0000_s226322" name="Equation" r:id="rId27" imgW="127000" imgH="127000" progId="Equation.3">
                  <p:embed/>
                </p:oleObj>
              </mc:Choice>
              <mc:Fallback>
                <p:oleObj name="Equation" r:id="rId27" imgW="127000" imgH="127000" progId="Equation.3">
                  <p:embed/>
                  <p:pic>
                    <p:nvPicPr>
                      <p:cNvPr id="0" name=""/>
                      <p:cNvPicPr/>
                      <p:nvPr/>
                    </p:nvPicPr>
                    <p:blipFill>
                      <a:blip r:embed="rId28"/>
                      <a:stretch>
                        <a:fillRect/>
                      </a:stretch>
                    </p:blipFill>
                    <p:spPr>
                      <a:xfrm>
                        <a:off x="4420038" y="533290"/>
                        <a:ext cx="306388" cy="307975"/>
                      </a:xfrm>
                      <a:prstGeom prst="rect">
                        <a:avLst/>
                      </a:prstGeom>
                    </p:spPr>
                  </p:pic>
                </p:oleObj>
              </mc:Fallback>
            </mc:AlternateContent>
          </a:graphicData>
        </a:graphic>
      </p:graphicFrame>
      <p:sp>
        <p:nvSpPr>
          <p:cNvPr id="2" name="Oval 1"/>
          <p:cNvSpPr/>
          <p:nvPr/>
        </p:nvSpPr>
        <p:spPr>
          <a:xfrm>
            <a:off x="4870043" y="1491811"/>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9"/>
          <a:stretch>
            <a:fillRect/>
          </a:stretch>
        </p:blipFill>
        <p:spPr>
          <a:xfrm>
            <a:off x="3603972" y="225708"/>
            <a:ext cx="767284" cy="778000"/>
          </a:xfrm>
          <a:prstGeom prst="rect">
            <a:avLst/>
          </a:prstGeom>
        </p:spPr>
      </p:pic>
      <p:graphicFrame>
        <p:nvGraphicFramePr>
          <p:cNvPr id="22" name="Object 21"/>
          <p:cNvGraphicFramePr>
            <a:graphicFrameLocks noChangeAspect="1"/>
          </p:cNvGraphicFramePr>
          <p:nvPr>
            <p:extLst>
              <p:ext uri="{D42A27DB-BD31-4B8C-83A1-F6EECF244321}">
                <p14:modId xmlns:p14="http://schemas.microsoft.com/office/powerpoint/2010/main" val="1936103825"/>
              </p:ext>
            </p:extLst>
          </p:nvPr>
        </p:nvGraphicFramePr>
        <p:xfrm>
          <a:off x="3848651" y="1003708"/>
          <a:ext cx="400050" cy="349250"/>
        </p:xfrm>
        <a:graphic>
          <a:graphicData uri="http://schemas.openxmlformats.org/presentationml/2006/ole">
            <mc:AlternateContent xmlns:mc="http://schemas.openxmlformats.org/markup-compatibility/2006">
              <mc:Choice xmlns:v="urn:schemas-microsoft-com:vml" Requires="v">
                <p:oleObj spid="_x0000_s226323" name="Equation" r:id="rId30" imgW="203200" imgH="177800" progId="Equation.3">
                  <p:embed/>
                </p:oleObj>
              </mc:Choice>
              <mc:Fallback>
                <p:oleObj name="Equation" r:id="rId30" imgW="203200" imgH="177800" progId="Equation.3">
                  <p:embed/>
                  <p:pic>
                    <p:nvPicPr>
                      <p:cNvPr id="0" name=""/>
                      <p:cNvPicPr/>
                      <p:nvPr/>
                    </p:nvPicPr>
                    <p:blipFill>
                      <a:blip r:embed="rId31"/>
                      <a:stretch>
                        <a:fillRect/>
                      </a:stretch>
                    </p:blipFill>
                    <p:spPr>
                      <a:xfrm>
                        <a:off x="3848651" y="1003708"/>
                        <a:ext cx="400050" cy="34925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837934654"/>
              </p:ext>
            </p:extLst>
          </p:nvPr>
        </p:nvGraphicFramePr>
        <p:xfrm>
          <a:off x="4800664" y="450740"/>
          <a:ext cx="1262063" cy="490538"/>
        </p:xfrm>
        <a:graphic>
          <a:graphicData uri="http://schemas.openxmlformats.org/presentationml/2006/ole">
            <mc:AlternateContent xmlns:mc="http://schemas.openxmlformats.org/markup-compatibility/2006">
              <mc:Choice xmlns:v="urn:schemas-microsoft-com:vml" Requires="v">
                <p:oleObj spid="_x0000_s226324" name="Equation" r:id="rId32" imgW="457200" imgH="177800" progId="Equation.3">
                  <p:embed/>
                </p:oleObj>
              </mc:Choice>
              <mc:Fallback>
                <p:oleObj name="Equation" r:id="rId32" imgW="457200" imgH="177800" progId="Equation.3">
                  <p:embed/>
                  <p:pic>
                    <p:nvPicPr>
                      <p:cNvPr id="0" name=""/>
                      <p:cNvPicPr/>
                      <p:nvPr/>
                    </p:nvPicPr>
                    <p:blipFill>
                      <a:blip r:embed="rId33"/>
                      <a:stretch>
                        <a:fillRect/>
                      </a:stretch>
                    </p:blipFill>
                    <p:spPr>
                      <a:xfrm>
                        <a:off x="4800664" y="450740"/>
                        <a:ext cx="1262063" cy="490538"/>
                      </a:xfrm>
                      <a:prstGeom prst="rect">
                        <a:avLst/>
                      </a:prstGeom>
                    </p:spPr>
                  </p:pic>
                </p:oleObj>
              </mc:Fallback>
            </mc:AlternateContent>
          </a:graphicData>
        </a:graphic>
      </p:graphicFrame>
      <p:sp>
        <p:nvSpPr>
          <p:cNvPr id="39" name="Rectangle 38"/>
          <p:cNvSpPr/>
          <p:nvPr/>
        </p:nvSpPr>
        <p:spPr>
          <a:xfrm>
            <a:off x="4766248" y="450740"/>
            <a:ext cx="1324613"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3169998011"/>
              </p:ext>
            </p:extLst>
          </p:nvPr>
        </p:nvGraphicFramePr>
        <p:xfrm>
          <a:off x="5080000" y="990600"/>
          <a:ext cx="704850" cy="400050"/>
        </p:xfrm>
        <a:graphic>
          <a:graphicData uri="http://schemas.openxmlformats.org/presentationml/2006/ole">
            <mc:AlternateContent xmlns:mc="http://schemas.openxmlformats.org/markup-compatibility/2006">
              <mc:Choice xmlns:v="urn:schemas-microsoft-com:vml" Requires="v">
                <p:oleObj spid="_x0000_s226325" name="Equation" r:id="rId34" imgW="292100" imgH="165100" progId="Equation.3">
                  <p:embed/>
                </p:oleObj>
              </mc:Choice>
              <mc:Fallback>
                <p:oleObj name="Equation" r:id="rId34" imgW="292100" imgH="165100" progId="Equation.3">
                  <p:embed/>
                  <p:pic>
                    <p:nvPicPr>
                      <p:cNvPr id="0" name=""/>
                      <p:cNvPicPr/>
                      <p:nvPr/>
                    </p:nvPicPr>
                    <p:blipFill>
                      <a:blip r:embed="rId35"/>
                      <a:stretch>
                        <a:fillRect/>
                      </a:stretch>
                    </p:blipFill>
                    <p:spPr>
                      <a:xfrm>
                        <a:off x="5080000" y="990600"/>
                        <a:ext cx="704850" cy="400050"/>
                      </a:xfrm>
                      <a:prstGeom prst="rect">
                        <a:avLst/>
                      </a:prstGeom>
                    </p:spPr>
                  </p:pic>
                </p:oleObj>
              </mc:Fallback>
            </mc:AlternateContent>
          </a:graphicData>
        </a:graphic>
      </p:graphicFrame>
      <p:pic>
        <p:nvPicPr>
          <p:cNvPr id="7" name="Picture 6"/>
          <p:cNvPicPr>
            <a:picLocks noChangeAspect="1"/>
          </p:cNvPicPr>
          <p:nvPr/>
        </p:nvPicPr>
        <p:blipFill>
          <a:blip r:embed="rId36"/>
          <a:stretch>
            <a:fillRect/>
          </a:stretch>
        </p:blipFill>
        <p:spPr>
          <a:xfrm>
            <a:off x="4082892" y="729286"/>
            <a:ext cx="300694" cy="300694"/>
          </a:xfrm>
          <a:prstGeom prst="rect">
            <a:avLst/>
          </a:prstGeom>
        </p:spPr>
      </p:pic>
      <p:sp>
        <p:nvSpPr>
          <p:cNvPr id="40" name="Oval 39"/>
          <p:cNvSpPr/>
          <p:nvPr/>
        </p:nvSpPr>
        <p:spPr>
          <a:xfrm>
            <a:off x="3079562" y="2929520"/>
            <a:ext cx="1156809" cy="1156809"/>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76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38</a:t>
            </a:fld>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val="56093141"/>
              </p:ext>
            </p:extLst>
          </p:nvPr>
        </p:nvGraphicFramePr>
        <p:xfrm>
          <a:off x="2882123" y="4037013"/>
          <a:ext cx="1598612" cy="349250"/>
        </p:xfrm>
        <a:graphic>
          <a:graphicData uri="http://schemas.openxmlformats.org/presentationml/2006/ole">
            <mc:AlternateContent xmlns:mc="http://schemas.openxmlformats.org/markup-compatibility/2006">
              <mc:Choice xmlns:v="urn:schemas-microsoft-com:vml" Requires="v">
                <p:oleObj spid="_x0000_s194922" name="Equation" r:id="rId5" imgW="812800" imgH="177800" progId="Equation.3">
                  <p:embed/>
                </p:oleObj>
              </mc:Choice>
              <mc:Fallback>
                <p:oleObj name="Equation" r:id="rId5" imgW="812800" imgH="177800" progId="Equation.3">
                  <p:embed/>
                  <p:pic>
                    <p:nvPicPr>
                      <p:cNvPr id="0" name=""/>
                      <p:cNvPicPr/>
                      <p:nvPr/>
                    </p:nvPicPr>
                    <p:blipFill>
                      <a:blip r:embed="rId6"/>
                      <a:stretch>
                        <a:fillRect/>
                      </a:stretch>
                    </p:blipFill>
                    <p:spPr>
                      <a:xfrm>
                        <a:off x="2882123" y="4037013"/>
                        <a:ext cx="1598612" cy="349250"/>
                      </a:xfrm>
                      <a:prstGeom prst="rect">
                        <a:avLst/>
                      </a:prstGeom>
                    </p:spPr>
                  </p:pic>
                </p:oleObj>
              </mc:Fallback>
            </mc:AlternateContent>
          </a:graphicData>
        </a:graphic>
      </p:graphicFrame>
      <p:sp>
        <p:nvSpPr>
          <p:cNvPr id="2" name="Oval 1"/>
          <p:cNvSpPr/>
          <p:nvPr/>
        </p:nvSpPr>
        <p:spPr>
          <a:xfrm>
            <a:off x="4870043" y="1479482"/>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87641" y="2928881"/>
            <a:ext cx="1156809" cy="1156809"/>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3" name="Object 42"/>
          <p:cNvGraphicFramePr>
            <a:graphicFrameLocks noChangeAspect="1"/>
          </p:cNvGraphicFramePr>
          <p:nvPr>
            <p:extLst>
              <p:ext uri="{D42A27DB-BD31-4B8C-83A1-F6EECF244321}">
                <p14:modId xmlns:p14="http://schemas.microsoft.com/office/powerpoint/2010/main" val="2426220851"/>
              </p:ext>
            </p:extLst>
          </p:nvPr>
        </p:nvGraphicFramePr>
        <p:xfrm>
          <a:off x="3531095" y="533290"/>
          <a:ext cx="306388" cy="307975"/>
        </p:xfrm>
        <a:graphic>
          <a:graphicData uri="http://schemas.openxmlformats.org/presentationml/2006/ole">
            <mc:AlternateContent xmlns:mc="http://schemas.openxmlformats.org/markup-compatibility/2006">
              <mc:Choice xmlns:v="urn:schemas-microsoft-com:vml" Requires="v">
                <p:oleObj spid="_x0000_s194923" name="Equation" r:id="rId7" imgW="127000" imgH="127000" progId="Equation.3">
                  <p:embed/>
                </p:oleObj>
              </mc:Choice>
              <mc:Fallback>
                <p:oleObj name="Equation" r:id="rId7" imgW="127000" imgH="127000" progId="Equation.3">
                  <p:embed/>
                  <p:pic>
                    <p:nvPicPr>
                      <p:cNvPr id="0" name=""/>
                      <p:cNvPicPr/>
                      <p:nvPr/>
                    </p:nvPicPr>
                    <p:blipFill>
                      <a:blip r:embed="rId8"/>
                      <a:stretch>
                        <a:fillRect/>
                      </a:stretch>
                    </p:blipFill>
                    <p:spPr>
                      <a:xfrm>
                        <a:off x="3531095" y="533290"/>
                        <a:ext cx="306388" cy="307975"/>
                      </a:xfrm>
                      <a:prstGeom prst="rect">
                        <a:avLst/>
                      </a:prstGeom>
                    </p:spPr>
                  </p:pic>
                </p:oleObj>
              </mc:Fallback>
            </mc:AlternateContent>
          </a:graphicData>
        </a:graphic>
      </p:graphicFrame>
      <p:pic>
        <p:nvPicPr>
          <p:cNvPr id="44" name="Picture 43"/>
          <p:cNvPicPr>
            <a:picLocks noChangeAspect="1"/>
          </p:cNvPicPr>
          <p:nvPr/>
        </p:nvPicPr>
        <p:blipFill>
          <a:blip r:embed="rId9"/>
          <a:stretch>
            <a:fillRect/>
          </a:stretch>
        </p:blipFill>
        <p:spPr>
          <a:xfrm>
            <a:off x="2715029" y="225708"/>
            <a:ext cx="767284" cy="778000"/>
          </a:xfrm>
          <a:prstGeom prst="rect">
            <a:avLst/>
          </a:prstGeom>
        </p:spPr>
      </p:pic>
      <p:graphicFrame>
        <p:nvGraphicFramePr>
          <p:cNvPr id="45" name="Object 44"/>
          <p:cNvGraphicFramePr>
            <a:graphicFrameLocks noChangeAspect="1"/>
          </p:cNvGraphicFramePr>
          <p:nvPr>
            <p:extLst>
              <p:ext uri="{D42A27DB-BD31-4B8C-83A1-F6EECF244321}">
                <p14:modId xmlns:p14="http://schemas.microsoft.com/office/powerpoint/2010/main" val="2637827553"/>
              </p:ext>
            </p:extLst>
          </p:nvPr>
        </p:nvGraphicFramePr>
        <p:xfrm>
          <a:off x="2959708" y="1003708"/>
          <a:ext cx="400050" cy="349250"/>
        </p:xfrm>
        <a:graphic>
          <a:graphicData uri="http://schemas.openxmlformats.org/presentationml/2006/ole">
            <mc:AlternateContent xmlns:mc="http://schemas.openxmlformats.org/markup-compatibility/2006">
              <mc:Choice xmlns:v="urn:schemas-microsoft-com:vml" Requires="v">
                <p:oleObj spid="_x0000_s194924" name="Equation" r:id="rId10" imgW="203200" imgH="177800" progId="Equation.3">
                  <p:embed/>
                </p:oleObj>
              </mc:Choice>
              <mc:Fallback>
                <p:oleObj name="Equation" r:id="rId10" imgW="203200" imgH="177800" progId="Equation.3">
                  <p:embed/>
                  <p:pic>
                    <p:nvPicPr>
                      <p:cNvPr id="0" name=""/>
                      <p:cNvPicPr/>
                      <p:nvPr/>
                    </p:nvPicPr>
                    <p:blipFill>
                      <a:blip r:embed="rId11"/>
                      <a:stretch>
                        <a:fillRect/>
                      </a:stretch>
                    </p:blipFill>
                    <p:spPr>
                      <a:xfrm>
                        <a:off x="2959708" y="1003708"/>
                        <a:ext cx="400050" cy="349250"/>
                      </a:xfrm>
                      <a:prstGeom prst="rect">
                        <a:avLst/>
                      </a:prstGeom>
                    </p:spPr>
                  </p:pic>
                </p:oleObj>
              </mc:Fallback>
            </mc:AlternateContent>
          </a:graphicData>
        </a:graphic>
      </p:graphicFrame>
      <p:pic>
        <p:nvPicPr>
          <p:cNvPr id="46" name="Picture 45"/>
          <p:cNvPicPr>
            <a:picLocks noChangeAspect="1"/>
          </p:cNvPicPr>
          <p:nvPr/>
        </p:nvPicPr>
        <p:blipFill>
          <a:blip r:embed="rId12"/>
          <a:stretch>
            <a:fillRect/>
          </a:stretch>
        </p:blipFill>
        <p:spPr>
          <a:xfrm>
            <a:off x="3193949" y="729286"/>
            <a:ext cx="300694" cy="300694"/>
          </a:xfrm>
          <a:prstGeom prst="rect">
            <a:avLst/>
          </a:prstGeom>
        </p:spPr>
      </p:pic>
      <p:pic>
        <p:nvPicPr>
          <p:cNvPr id="47" name="Picture 46"/>
          <p:cNvPicPr>
            <a:picLocks noChangeAspect="1"/>
          </p:cNvPicPr>
          <p:nvPr/>
        </p:nvPicPr>
        <p:blipFill>
          <a:blip r:embed="rId13"/>
          <a:stretch>
            <a:fillRect/>
          </a:stretch>
        </p:blipFill>
        <p:spPr>
          <a:xfrm>
            <a:off x="3837826" y="267950"/>
            <a:ext cx="777702" cy="788564"/>
          </a:xfrm>
          <a:prstGeom prst="rect">
            <a:avLst/>
          </a:prstGeom>
        </p:spPr>
      </p:pic>
      <p:pic>
        <p:nvPicPr>
          <p:cNvPr id="48" name="Picture 47"/>
          <p:cNvPicPr>
            <a:picLocks noChangeAspect="1"/>
          </p:cNvPicPr>
          <p:nvPr/>
        </p:nvPicPr>
        <p:blipFill>
          <a:blip r:embed="rId14">
            <a:extLst>
              <a:ext uri="{BEBA8EAE-BF5A-486C-A8C5-ECC9F3942E4B}">
                <a14:imgProps xmlns:a14="http://schemas.microsoft.com/office/drawing/2010/main">
                  <a14:imgLayer r:embed="rId15">
                    <a14:imgEffect>
                      <a14:backgroundRemoval t="4380" b="97810" l="2759" r="97241"/>
                    </a14:imgEffect>
                  </a14:imgLayer>
                </a14:imgProps>
              </a:ext>
            </a:extLst>
          </a:blip>
          <a:stretch>
            <a:fillRect/>
          </a:stretch>
        </p:blipFill>
        <p:spPr>
          <a:xfrm>
            <a:off x="4288287" y="769124"/>
            <a:ext cx="327241" cy="309186"/>
          </a:xfrm>
          <a:prstGeom prst="rect">
            <a:avLst/>
          </a:prstGeom>
        </p:spPr>
      </p:pic>
      <p:graphicFrame>
        <p:nvGraphicFramePr>
          <p:cNvPr id="49" name="Object 48"/>
          <p:cNvGraphicFramePr>
            <a:graphicFrameLocks noChangeAspect="1"/>
          </p:cNvGraphicFramePr>
          <p:nvPr>
            <p:extLst>
              <p:ext uri="{D42A27DB-BD31-4B8C-83A1-F6EECF244321}">
                <p14:modId xmlns:p14="http://schemas.microsoft.com/office/powerpoint/2010/main" val="248439106"/>
              </p:ext>
            </p:extLst>
          </p:nvPr>
        </p:nvGraphicFramePr>
        <p:xfrm>
          <a:off x="4052225" y="1038700"/>
          <a:ext cx="400050" cy="325437"/>
        </p:xfrm>
        <a:graphic>
          <a:graphicData uri="http://schemas.openxmlformats.org/presentationml/2006/ole">
            <mc:AlternateContent xmlns:mc="http://schemas.openxmlformats.org/markup-compatibility/2006">
              <mc:Choice xmlns:v="urn:schemas-microsoft-com:vml" Requires="v">
                <p:oleObj spid="_x0000_s194925" name="Equation" r:id="rId16" imgW="203200" imgH="165100" progId="Equation.3">
                  <p:embed/>
                </p:oleObj>
              </mc:Choice>
              <mc:Fallback>
                <p:oleObj name="Equation" r:id="rId16" imgW="203200" imgH="165100" progId="Equation.3">
                  <p:embed/>
                  <p:pic>
                    <p:nvPicPr>
                      <p:cNvPr id="0" name=""/>
                      <p:cNvPicPr/>
                      <p:nvPr/>
                    </p:nvPicPr>
                    <p:blipFill>
                      <a:blip r:embed="rId17"/>
                      <a:stretch>
                        <a:fillRect/>
                      </a:stretch>
                    </p:blipFill>
                    <p:spPr>
                      <a:xfrm>
                        <a:off x="4052225" y="1038700"/>
                        <a:ext cx="400050" cy="325437"/>
                      </a:xfrm>
                      <a:prstGeom prst="rect">
                        <a:avLst/>
                      </a:prstGeom>
                    </p:spPr>
                  </p:pic>
                </p:oleObj>
              </mc:Fallback>
            </mc:AlternateContent>
          </a:graphicData>
        </a:graphic>
      </p:graphicFrame>
    </p:spTree>
    <p:extLst>
      <p:ext uri="{BB962C8B-B14F-4D97-AF65-F5344CB8AC3E}">
        <p14:creationId xmlns:p14="http://schemas.microsoft.com/office/powerpoint/2010/main" val="235449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39</a:t>
            </a:fld>
            <a:endParaRPr lang="en-US"/>
          </a:p>
        </p:txBody>
      </p:sp>
      <p:sp>
        <p:nvSpPr>
          <p:cNvPr id="2" name="Oval 1"/>
          <p:cNvSpPr/>
          <p:nvPr/>
        </p:nvSpPr>
        <p:spPr>
          <a:xfrm>
            <a:off x="4857713" y="1479482"/>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91703" y="2945273"/>
            <a:ext cx="1140418" cy="1140418"/>
          </a:xfrm>
          <a:prstGeom prst="ellipse">
            <a:avLst/>
          </a:prstGeom>
          <a:solidFill>
            <a:schemeClr val="tx1">
              <a:alpha val="5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4" name="Object 43"/>
          <p:cNvGraphicFramePr>
            <a:graphicFrameLocks noChangeAspect="1"/>
          </p:cNvGraphicFramePr>
          <p:nvPr>
            <p:extLst>
              <p:ext uri="{D42A27DB-BD31-4B8C-83A1-F6EECF244321}">
                <p14:modId xmlns:p14="http://schemas.microsoft.com/office/powerpoint/2010/main" val="4166917011"/>
              </p:ext>
            </p:extLst>
          </p:nvPr>
        </p:nvGraphicFramePr>
        <p:xfrm>
          <a:off x="1195194" y="2596022"/>
          <a:ext cx="1398587" cy="349250"/>
        </p:xfrm>
        <a:graphic>
          <a:graphicData uri="http://schemas.openxmlformats.org/presentationml/2006/ole">
            <mc:AlternateContent xmlns:mc="http://schemas.openxmlformats.org/markup-compatibility/2006">
              <mc:Choice xmlns:v="urn:schemas-microsoft-com:vml" Requires="v">
                <p:oleObj spid="_x0000_s224294" name="Equation" r:id="rId5" imgW="711200" imgH="177800" progId="Equation.3">
                  <p:embed/>
                </p:oleObj>
              </mc:Choice>
              <mc:Fallback>
                <p:oleObj name="Equation" r:id="rId5" imgW="711200" imgH="177800" progId="Equation.3">
                  <p:embed/>
                  <p:pic>
                    <p:nvPicPr>
                      <p:cNvPr id="0" name=""/>
                      <p:cNvPicPr/>
                      <p:nvPr/>
                    </p:nvPicPr>
                    <p:blipFill>
                      <a:blip r:embed="rId6"/>
                      <a:stretch>
                        <a:fillRect/>
                      </a:stretch>
                    </p:blipFill>
                    <p:spPr>
                      <a:xfrm>
                        <a:off x="1195194" y="2596022"/>
                        <a:ext cx="1398587" cy="34925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822103589"/>
              </p:ext>
            </p:extLst>
          </p:nvPr>
        </p:nvGraphicFramePr>
        <p:xfrm>
          <a:off x="2836455" y="2632921"/>
          <a:ext cx="1547813" cy="323850"/>
        </p:xfrm>
        <a:graphic>
          <a:graphicData uri="http://schemas.openxmlformats.org/presentationml/2006/ole">
            <mc:AlternateContent xmlns:mc="http://schemas.openxmlformats.org/markup-compatibility/2006">
              <mc:Choice xmlns:v="urn:schemas-microsoft-com:vml" Requires="v">
                <p:oleObj spid="_x0000_s224295" name="Equation" r:id="rId7" imgW="787400" imgH="165100" progId="Equation.3">
                  <p:embed/>
                </p:oleObj>
              </mc:Choice>
              <mc:Fallback>
                <p:oleObj name="Equation" r:id="rId7" imgW="787400" imgH="165100" progId="Equation.3">
                  <p:embed/>
                  <p:pic>
                    <p:nvPicPr>
                      <p:cNvPr id="0" name=""/>
                      <p:cNvPicPr/>
                      <p:nvPr/>
                    </p:nvPicPr>
                    <p:blipFill>
                      <a:blip r:embed="rId8"/>
                      <a:stretch>
                        <a:fillRect/>
                      </a:stretch>
                    </p:blipFill>
                    <p:spPr>
                      <a:xfrm>
                        <a:off x="2836455" y="2632921"/>
                        <a:ext cx="1547813" cy="323850"/>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364765025"/>
              </p:ext>
            </p:extLst>
          </p:nvPr>
        </p:nvGraphicFramePr>
        <p:xfrm>
          <a:off x="6446430" y="2581275"/>
          <a:ext cx="1600200" cy="350838"/>
        </p:xfrm>
        <a:graphic>
          <a:graphicData uri="http://schemas.openxmlformats.org/presentationml/2006/ole">
            <mc:AlternateContent xmlns:mc="http://schemas.openxmlformats.org/markup-compatibility/2006">
              <mc:Choice xmlns:v="urn:schemas-microsoft-com:vml" Requires="v">
                <p:oleObj spid="_x0000_s224296" name="Equation" r:id="rId9" imgW="812800" imgH="177800" progId="Equation.3">
                  <p:embed/>
                </p:oleObj>
              </mc:Choice>
              <mc:Fallback>
                <p:oleObj name="Equation" r:id="rId9" imgW="812800" imgH="177800" progId="Equation.3">
                  <p:embed/>
                  <p:pic>
                    <p:nvPicPr>
                      <p:cNvPr id="0" name=""/>
                      <p:cNvPicPr/>
                      <p:nvPr/>
                    </p:nvPicPr>
                    <p:blipFill>
                      <a:blip r:embed="rId10"/>
                      <a:stretch>
                        <a:fillRect/>
                      </a:stretch>
                    </p:blipFill>
                    <p:spPr>
                      <a:xfrm>
                        <a:off x="6446430" y="2581275"/>
                        <a:ext cx="1600200" cy="350838"/>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1056707109"/>
              </p:ext>
            </p:extLst>
          </p:nvPr>
        </p:nvGraphicFramePr>
        <p:xfrm>
          <a:off x="4763680" y="4037013"/>
          <a:ext cx="1300163" cy="323850"/>
        </p:xfrm>
        <a:graphic>
          <a:graphicData uri="http://schemas.openxmlformats.org/presentationml/2006/ole">
            <mc:AlternateContent xmlns:mc="http://schemas.openxmlformats.org/markup-compatibility/2006">
              <mc:Choice xmlns:v="urn:schemas-microsoft-com:vml" Requires="v">
                <p:oleObj spid="_x0000_s224297" name="Equation" r:id="rId11" imgW="660400" imgH="165100" progId="Equation.3">
                  <p:embed/>
                </p:oleObj>
              </mc:Choice>
              <mc:Fallback>
                <p:oleObj name="Equation" r:id="rId11" imgW="660400" imgH="165100" progId="Equation.3">
                  <p:embed/>
                  <p:pic>
                    <p:nvPicPr>
                      <p:cNvPr id="0" name=""/>
                      <p:cNvPicPr/>
                      <p:nvPr/>
                    </p:nvPicPr>
                    <p:blipFill>
                      <a:blip r:embed="rId12"/>
                      <a:stretch>
                        <a:fillRect/>
                      </a:stretch>
                    </p:blipFill>
                    <p:spPr>
                      <a:xfrm>
                        <a:off x="4763680" y="4037013"/>
                        <a:ext cx="1300163" cy="32385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322659721"/>
              </p:ext>
            </p:extLst>
          </p:nvPr>
        </p:nvGraphicFramePr>
        <p:xfrm>
          <a:off x="1080680" y="4037013"/>
          <a:ext cx="1624013" cy="349250"/>
        </p:xfrm>
        <a:graphic>
          <a:graphicData uri="http://schemas.openxmlformats.org/presentationml/2006/ole">
            <mc:AlternateContent xmlns:mc="http://schemas.openxmlformats.org/markup-compatibility/2006">
              <mc:Choice xmlns:v="urn:schemas-microsoft-com:vml" Requires="v">
                <p:oleObj spid="_x0000_s224298" name="Equation" r:id="rId13" imgW="825500" imgH="177800" progId="Equation.3">
                  <p:embed/>
                </p:oleObj>
              </mc:Choice>
              <mc:Fallback>
                <p:oleObj name="Equation" r:id="rId13" imgW="825500" imgH="177800" progId="Equation.3">
                  <p:embed/>
                  <p:pic>
                    <p:nvPicPr>
                      <p:cNvPr id="0" name=""/>
                      <p:cNvPicPr/>
                      <p:nvPr/>
                    </p:nvPicPr>
                    <p:blipFill>
                      <a:blip r:embed="rId14"/>
                      <a:stretch>
                        <a:fillRect/>
                      </a:stretch>
                    </p:blipFill>
                    <p:spPr>
                      <a:xfrm>
                        <a:off x="1080680" y="4037013"/>
                        <a:ext cx="1624013" cy="349250"/>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2474732279"/>
              </p:ext>
            </p:extLst>
          </p:nvPr>
        </p:nvGraphicFramePr>
        <p:xfrm>
          <a:off x="6594068" y="4035425"/>
          <a:ext cx="1300162" cy="325438"/>
        </p:xfrm>
        <a:graphic>
          <a:graphicData uri="http://schemas.openxmlformats.org/presentationml/2006/ole">
            <mc:AlternateContent xmlns:mc="http://schemas.openxmlformats.org/markup-compatibility/2006">
              <mc:Choice xmlns:v="urn:schemas-microsoft-com:vml" Requires="v">
                <p:oleObj spid="_x0000_s224299" name="Equation" r:id="rId15" imgW="660400" imgH="165100" progId="Equation.3">
                  <p:embed/>
                </p:oleObj>
              </mc:Choice>
              <mc:Fallback>
                <p:oleObj name="Equation" r:id="rId15" imgW="660400" imgH="165100" progId="Equation.3">
                  <p:embed/>
                  <p:pic>
                    <p:nvPicPr>
                      <p:cNvPr id="0" name=""/>
                      <p:cNvPicPr/>
                      <p:nvPr/>
                    </p:nvPicPr>
                    <p:blipFill>
                      <a:blip r:embed="rId16"/>
                      <a:stretch>
                        <a:fillRect/>
                      </a:stretch>
                    </p:blipFill>
                    <p:spPr>
                      <a:xfrm>
                        <a:off x="6594068" y="4035425"/>
                        <a:ext cx="1300162" cy="325438"/>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1041249746"/>
              </p:ext>
            </p:extLst>
          </p:nvPr>
        </p:nvGraphicFramePr>
        <p:xfrm>
          <a:off x="4870043" y="5546725"/>
          <a:ext cx="1325562" cy="323850"/>
        </p:xfrm>
        <a:graphic>
          <a:graphicData uri="http://schemas.openxmlformats.org/presentationml/2006/ole">
            <mc:AlternateContent xmlns:mc="http://schemas.openxmlformats.org/markup-compatibility/2006">
              <mc:Choice xmlns:v="urn:schemas-microsoft-com:vml" Requires="v">
                <p:oleObj spid="_x0000_s224300" name="Equation" r:id="rId17" imgW="673100" imgH="165100" progId="Equation.3">
                  <p:embed/>
                </p:oleObj>
              </mc:Choice>
              <mc:Fallback>
                <p:oleObj name="Equation" r:id="rId17" imgW="673100" imgH="165100" progId="Equation.3">
                  <p:embed/>
                  <p:pic>
                    <p:nvPicPr>
                      <p:cNvPr id="0" name=""/>
                      <p:cNvPicPr/>
                      <p:nvPr/>
                    </p:nvPicPr>
                    <p:blipFill>
                      <a:blip r:embed="rId18"/>
                      <a:stretch>
                        <a:fillRect/>
                      </a:stretch>
                    </p:blipFill>
                    <p:spPr>
                      <a:xfrm>
                        <a:off x="4870043" y="5546725"/>
                        <a:ext cx="1325562" cy="323850"/>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3876224755"/>
              </p:ext>
            </p:extLst>
          </p:nvPr>
        </p:nvGraphicFramePr>
        <p:xfrm>
          <a:off x="1263028" y="5546725"/>
          <a:ext cx="1298575" cy="349250"/>
        </p:xfrm>
        <a:graphic>
          <a:graphicData uri="http://schemas.openxmlformats.org/presentationml/2006/ole">
            <mc:AlternateContent xmlns:mc="http://schemas.openxmlformats.org/markup-compatibility/2006">
              <mc:Choice xmlns:v="urn:schemas-microsoft-com:vml" Requires="v">
                <p:oleObj spid="_x0000_s224301" name="Equation" r:id="rId19" imgW="660400" imgH="177800" progId="Equation.3">
                  <p:embed/>
                </p:oleObj>
              </mc:Choice>
              <mc:Fallback>
                <p:oleObj name="Equation" r:id="rId19" imgW="660400" imgH="177800" progId="Equation.3">
                  <p:embed/>
                  <p:pic>
                    <p:nvPicPr>
                      <p:cNvPr id="0" name=""/>
                      <p:cNvPicPr/>
                      <p:nvPr/>
                    </p:nvPicPr>
                    <p:blipFill>
                      <a:blip r:embed="rId20"/>
                      <a:stretch>
                        <a:fillRect/>
                      </a:stretch>
                    </p:blipFill>
                    <p:spPr>
                      <a:xfrm>
                        <a:off x="1263028" y="5546725"/>
                        <a:ext cx="1298575" cy="34925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1919169510"/>
              </p:ext>
            </p:extLst>
          </p:nvPr>
        </p:nvGraphicFramePr>
        <p:xfrm>
          <a:off x="2815818" y="5557838"/>
          <a:ext cx="1822450" cy="325437"/>
        </p:xfrm>
        <a:graphic>
          <a:graphicData uri="http://schemas.openxmlformats.org/presentationml/2006/ole">
            <mc:AlternateContent xmlns:mc="http://schemas.openxmlformats.org/markup-compatibility/2006">
              <mc:Choice xmlns:v="urn:schemas-microsoft-com:vml" Requires="v">
                <p:oleObj spid="_x0000_s224302" name="Equation" r:id="rId21" imgW="927100" imgH="165100" progId="Equation.3">
                  <p:embed/>
                </p:oleObj>
              </mc:Choice>
              <mc:Fallback>
                <p:oleObj name="Equation" r:id="rId21" imgW="927100" imgH="165100" progId="Equation.3">
                  <p:embed/>
                  <p:pic>
                    <p:nvPicPr>
                      <p:cNvPr id="0" name=""/>
                      <p:cNvPicPr/>
                      <p:nvPr/>
                    </p:nvPicPr>
                    <p:blipFill>
                      <a:blip r:embed="rId22"/>
                      <a:stretch>
                        <a:fillRect/>
                      </a:stretch>
                    </p:blipFill>
                    <p:spPr>
                      <a:xfrm>
                        <a:off x="2815818" y="5557838"/>
                        <a:ext cx="1822450" cy="325437"/>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67055397"/>
              </p:ext>
            </p:extLst>
          </p:nvPr>
        </p:nvGraphicFramePr>
        <p:xfrm>
          <a:off x="6713149" y="5545260"/>
          <a:ext cx="1300162" cy="325438"/>
        </p:xfrm>
        <a:graphic>
          <a:graphicData uri="http://schemas.openxmlformats.org/presentationml/2006/ole">
            <mc:AlternateContent xmlns:mc="http://schemas.openxmlformats.org/markup-compatibility/2006">
              <mc:Choice xmlns:v="urn:schemas-microsoft-com:vml" Requires="v">
                <p:oleObj spid="_x0000_s224303" name="Equation" r:id="rId23" imgW="660400" imgH="165100" progId="Equation.3">
                  <p:embed/>
                </p:oleObj>
              </mc:Choice>
              <mc:Fallback>
                <p:oleObj name="Equation" r:id="rId23" imgW="660400" imgH="165100" progId="Equation.3">
                  <p:embed/>
                  <p:pic>
                    <p:nvPicPr>
                      <p:cNvPr id="0" name=""/>
                      <p:cNvPicPr/>
                      <p:nvPr/>
                    </p:nvPicPr>
                    <p:blipFill>
                      <a:blip r:embed="rId24"/>
                      <a:stretch>
                        <a:fillRect/>
                      </a:stretch>
                    </p:blipFill>
                    <p:spPr>
                      <a:xfrm>
                        <a:off x="6713149" y="5545260"/>
                        <a:ext cx="1300162" cy="325438"/>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145579087"/>
              </p:ext>
            </p:extLst>
          </p:nvPr>
        </p:nvGraphicFramePr>
        <p:xfrm>
          <a:off x="3531095" y="533290"/>
          <a:ext cx="306388" cy="307975"/>
        </p:xfrm>
        <a:graphic>
          <a:graphicData uri="http://schemas.openxmlformats.org/presentationml/2006/ole">
            <mc:AlternateContent xmlns:mc="http://schemas.openxmlformats.org/markup-compatibility/2006">
              <mc:Choice xmlns:v="urn:schemas-microsoft-com:vml" Requires="v">
                <p:oleObj spid="_x0000_s224304" name="Equation" r:id="rId25" imgW="127000" imgH="127000" progId="Equation.3">
                  <p:embed/>
                </p:oleObj>
              </mc:Choice>
              <mc:Fallback>
                <p:oleObj name="Equation" r:id="rId25" imgW="127000" imgH="127000" progId="Equation.3">
                  <p:embed/>
                  <p:pic>
                    <p:nvPicPr>
                      <p:cNvPr id="0" name=""/>
                      <p:cNvPicPr/>
                      <p:nvPr/>
                    </p:nvPicPr>
                    <p:blipFill>
                      <a:blip r:embed="rId26"/>
                      <a:stretch>
                        <a:fillRect/>
                      </a:stretch>
                    </p:blipFill>
                    <p:spPr>
                      <a:xfrm>
                        <a:off x="3531095" y="533290"/>
                        <a:ext cx="306388" cy="307975"/>
                      </a:xfrm>
                      <a:prstGeom prst="rect">
                        <a:avLst/>
                      </a:prstGeom>
                    </p:spPr>
                  </p:pic>
                </p:oleObj>
              </mc:Fallback>
            </mc:AlternateContent>
          </a:graphicData>
        </a:graphic>
      </p:graphicFrame>
      <p:pic>
        <p:nvPicPr>
          <p:cNvPr id="57" name="Picture 56"/>
          <p:cNvPicPr>
            <a:picLocks noChangeAspect="1"/>
          </p:cNvPicPr>
          <p:nvPr/>
        </p:nvPicPr>
        <p:blipFill>
          <a:blip r:embed="rId27"/>
          <a:stretch>
            <a:fillRect/>
          </a:stretch>
        </p:blipFill>
        <p:spPr>
          <a:xfrm>
            <a:off x="2715029" y="225708"/>
            <a:ext cx="767284" cy="778000"/>
          </a:xfrm>
          <a:prstGeom prst="rect">
            <a:avLst/>
          </a:prstGeom>
        </p:spPr>
      </p:pic>
      <p:graphicFrame>
        <p:nvGraphicFramePr>
          <p:cNvPr id="58" name="Object 57"/>
          <p:cNvGraphicFramePr>
            <a:graphicFrameLocks noChangeAspect="1"/>
          </p:cNvGraphicFramePr>
          <p:nvPr>
            <p:extLst>
              <p:ext uri="{D42A27DB-BD31-4B8C-83A1-F6EECF244321}">
                <p14:modId xmlns:p14="http://schemas.microsoft.com/office/powerpoint/2010/main" val="1640176007"/>
              </p:ext>
            </p:extLst>
          </p:nvPr>
        </p:nvGraphicFramePr>
        <p:xfrm>
          <a:off x="2959708" y="1003708"/>
          <a:ext cx="400050" cy="349250"/>
        </p:xfrm>
        <a:graphic>
          <a:graphicData uri="http://schemas.openxmlformats.org/presentationml/2006/ole">
            <mc:AlternateContent xmlns:mc="http://schemas.openxmlformats.org/markup-compatibility/2006">
              <mc:Choice xmlns:v="urn:schemas-microsoft-com:vml" Requires="v">
                <p:oleObj spid="_x0000_s224305" name="Equation" r:id="rId28" imgW="203200" imgH="177800" progId="Equation.3">
                  <p:embed/>
                </p:oleObj>
              </mc:Choice>
              <mc:Fallback>
                <p:oleObj name="Equation" r:id="rId28" imgW="203200" imgH="177800" progId="Equation.3">
                  <p:embed/>
                  <p:pic>
                    <p:nvPicPr>
                      <p:cNvPr id="0" name=""/>
                      <p:cNvPicPr/>
                      <p:nvPr/>
                    </p:nvPicPr>
                    <p:blipFill>
                      <a:blip r:embed="rId29"/>
                      <a:stretch>
                        <a:fillRect/>
                      </a:stretch>
                    </p:blipFill>
                    <p:spPr>
                      <a:xfrm>
                        <a:off x="2959708" y="1003708"/>
                        <a:ext cx="400050" cy="349250"/>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1656041584"/>
              </p:ext>
            </p:extLst>
          </p:nvPr>
        </p:nvGraphicFramePr>
        <p:xfrm>
          <a:off x="5233325" y="450850"/>
          <a:ext cx="1296988" cy="490538"/>
        </p:xfrm>
        <a:graphic>
          <a:graphicData uri="http://schemas.openxmlformats.org/presentationml/2006/ole">
            <mc:AlternateContent xmlns:mc="http://schemas.openxmlformats.org/markup-compatibility/2006">
              <mc:Choice xmlns:v="urn:schemas-microsoft-com:vml" Requires="v">
                <p:oleObj spid="_x0000_s224306" name="Equation" r:id="rId30" imgW="469900" imgH="177800" progId="Equation.3">
                  <p:embed/>
                </p:oleObj>
              </mc:Choice>
              <mc:Fallback>
                <p:oleObj name="Equation" r:id="rId30" imgW="469900" imgH="177800" progId="Equation.3">
                  <p:embed/>
                  <p:pic>
                    <p:nvPicPr>
                      <p:cNvPr id="0" name=""/>
                      <p:cNvPicPr/>
                      <p:nvPr/>
                    </p:nvPicPr>
                    <p:blipFill>
                      <a:blip r:embed="rId31"/>
                      <a:stretch>
                        <a:fillRect/>
                      </a:stretch>
                    </p:blipFill>
                    <p:spPr>
                      <a:xfrm>
                        <a:off x="5233325" y="450850"/>
                        <a:ext cx="1296988" cy="490538"/>
                      </a:xfrm>
                      <a:prstGeom prst="rect">
                        <a:avLst/>
                      </a:prstGeom>
                    </p:spPr>
                  </p:pic>
                </p:oleObj>
              </mc:Fallback>
            </mc:AlternateContent>
          </a:graphicData>
        </a:graphic>
      </p:graphicFrame>
      <p:sp>
        <p:nvSpPr>
          <p:cNvPr id="60" name="Rectangle 59"/>
          <p:cNvSpPr/>
          <p:nvPr/>
        </p:nvSpPr>
        <p:spPr>
          <a:xfrm>
            <a:off x="5188238" y="441305"/>
            <a:ext cx="1324613"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32"/>
          <a:stretch>
            <a:fillRect/>
          </a:stretch>
        </p:blipFill>
        <p:spPr>
          <a:xfrm>
            <a:off x="3193949" y="729286"/>
            <a:ext cx="300694" cy="300694"/>
          </a:xfrm>
          <a:prstGeom prst="rect">
            <a:avLst/>
          </a:prstGeom>
        </p:spPr>
      </p:pic>
      <p:pic>
        <p:nvPicPr>
          <p:cNvPr id="62" name="Picture 61"/>
          <p:cNvPicPr>
            <a:picLocks noChangeAspect="1"/>
          </p:cNvPicPr>
          <p:nvPr/>
        </p:nvPicPr>
        <p:blipFill>
          <a:blip r:embed="rId33"/>
          <a:stretch>
            <a:fillRect/>
          </a:stretch>
        </p:blipFill>
        <p:spPr>
          <a:xfrm>
            <a:off x="3837826" y="267950"/>
            <a:ext cx="777702" cy="788564"/>
          </a:xfrm>
          <a:prstGeom prst="rect">
            <a:avLst/>
          </a:prstGeom>
        </p:spPr>
      </p:pic>
      <p:pic>
        <p:nvPicPr>
          <p:cNvPr id="63" name="Picture 62"/>
          <p:cNvPicPr>
            <a:picLocks noChangeAspect="1"/>
          </p:cNvPicPr>
          <p:nvPr/>
        </p:nvPicPr>
        <p:blipFill>
          <a:blip r:embed="rId34">
            <a:extLst>
              <a:ext uri="{BEBA8EAE-BF5A-486C-A8C5-ECC9F3942E4B}">
                <a14:imgProps xmlns:a14="http://schemas.microsoft.com/office/drawing/2010/main">
                  <a14:imgLayer r:embed="rId35">
                    <a14:imgEffect>
                      <a14:backgroundRemoval t="4380" b="97810" l="2759" r="97241"/>
                    </a14:imgEffect>
                  </a14:imgLayer>
                </a14:imgProps>
              </a:ext>
            </a:extLst>
          </a:blip>
          <a:stretch>
            <a:fillRect/>
          </a:stretch>
        </p:blipFill>
        <p:spPr>
          <a:xfrm>
            <a:off x="4288287" y="769124"/>
            <a:ext cx="327241" cy="309186"/>
          </a:xfrm>
          <a:prstGeom prst="rect">
            <a:avLst/>
          </a:prstGeom>
        </p:spPr>
      </p:pic>
      <p:graphicFrame>
        <p:nvGraphicFramePr>
          <p:cNvPr id="64" name="Object 63"/>
          <p:cNvGraphicFramePr>
            <a:graphicFrameLocks noChangeAspect="1"/>
          </p:cNvGraphicFramePr>
          <p:nvPr>
            <p:extLst>
              <p:ext uri="{D42A27DB-BD31-4B8C-83A1-F6EECF244321}">
                <p14:modId xmlns:p14="http://schemas.microsoft.com/office/powerpoint/2010/main" val="2777916551"/>
              </p:ext>
            </p:extLst>
          </p:nvPr>
        </p:nvGraphicFramePr>
        <p:xfrm>
          <a:off x="4734334" y="533290"/>
          <a:ext cx="306388" cy="307975"/>
        </p:xfrm>
        <a:graphic>
          <a:graphicData uri="http://schemas.openxmlformats.org/presentationml/2006/ole">
            <mc:AlternateContent xmlns:mc="http://schemas.openxmlformats.org/markup-compatibility/2006">
              <mc:Choice xmlns:v="urn:schemas-microsoft-com:vml" Requires="v">
                <p:oleObj spid="_x0000_s224307" name="Equation" r:id="rId36" imgW="127000" imgH="127000" progId="Equation.3">
                  <p:embed/>
                </p:oleObj>
              </mc:Choice>
              <mc:Fallback>
                <p:oleObj name="Equation" r:id="rId36" imgW="127000" imgH="127000" progId="Equation.3">
                  <p:embed/>
                  <p:pic>
                    <p:nvPicPr>
                      <p:cNvPr id="0" name=""/>
                      <p:cNvPicPr/>
                      <p:nvPr/>
                    </p:nvPicPr>
                    <p:blipFill>
                      <a:blip r:embed="rId26"/>
                      <a:stretch>
                        <a:fillRect/>
                      </a:stretch>
                    </p:blipFill>
                    <p:spPr>
                      <a:xfrm>
                        <a:off x="4734334" y="533290"/>
                        <a:ext cx="306388" cy="307975"/>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875346806"/>
              </p:ext>
            </p:extLst>
          </p:nvPr>
        </p:nvGraphicFramePr>
        <p:xfrm>
          <a:off x="4052225" y="1038700"/>
          <a:ext cx="400050" cy="325437"/>
        </p:xfrm>
        <a:graphic>
          <a:graphicData uri="http://schemas.openxmlformats.org/presentationml/2006/ole">
            <mc:AlternateContent xmlns:mc="http://schemas.openxmlformats.org/markup-compatibility/2006">
              <mc:Choice xmlns:v="urn:schemas-microsoft-com:vml" Requires="v">
                <p:oleObj spid="_x0000_s224308" name="Equation" r:id="rId37" imgW="203200" imgH="165100" progId="Equation.3">
                  <p:embed/>
                </p:oleObj>
              </mc:Choice>
              <mc:Fallback>
                <p:oleObj name="Equation" r:id="rId37" imgW="203200" imgH="165100" progId="Equation.3">
                  <p:embed/>
                  <p:pic>
                    <p:nvPicPr>
                      <p:cNvPr id="0" name=""/>
                      <p:cNvPicPr/>
                      <p:nvPr/>
                    </p:nvPicPr>
                    <p:blipFill>
                      <a:blip r:embed="rId38"/>
                      <a:stretch>
                        <a:fillRect/>
                      </a:stretch>
                    </p:blipFill>
                    <p:spPr>
                      <a:xfrm>
                        <a:off x="4052225" y="1038700"/>
                        <a:ext cx="400050" cy="325437"/>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952986441"/>
              </p:ext>
            </p:extLst>
          </p:nvPr>
        </p:nvGraphicFramePr>
        <p:xfrm>
          <a:off x="5314288" y="949325"/>
          <a:ext cx="1041400" cy="430213"/>
        </p:xfrm>
        <a:graphic>
          <a:graphicData uri="http://schemas.openxmlformats.org/presentationml/2006/ole">
            <mc:AlternateContent xmlns:mc="http://schemas.openxmlformats.org/markup-compatibility/2006">
              <mc:Choice xmlns:v="urn:schemas-microsoft-com:vml" Requires="v">
                <p:oleObj spid="_x0000_s224309" name="Equation" r:id="rId39" imgW="431800" imgH="177800" progId="Equation.3">
                  <p:embed/>
                </p:oleObj>
              </mc:Choice>
              <mc:Fallback>
                <p:oleObj name="Equation" r:id="rId39" imgW="431800" imgH="177800" progId="Equation.3">
                  <p:embed/>
                  <p:pic>
                    <p:nvPicPr>
                      <p:cNvPr id="0" name=""/>
                      <p:cNvPicPr/>
                      <p:nvPr/>
                    </p:nvPicPr>
                    <p:blipFill>
                      <a:blip r:embed="rId40"/>
                      <a:stretch>
                        <a:fillRect/>
                      </a:stretch>
                    </p:blipFill>
                    <p:spPr>
                      <a:xfrm>
                        <a:off x="5314288" y="949325"/>
                        <a:ext cx="1041400" cy="430213"/>
                      </a:xfrm>
                      <a:prstGeom prst="rect">
                        <a:avLst/>
                      </a:prstGeom>
                    </p:spPr>
                  </p:pic>
                </p:oleObj>
              </mc:Fallback>
            </mc:AlternateContent>
          </a:graphicData>
        </a:graphic>
      </p:graphicFrame>
    </p:spTree>
    <p:extLst>
      <p:ext uri="{BB962C8B-B14F-4D97-AF65-F5344CB8AC3E}">
        <p14:creationId xmlns:p14="http://schemas.microsoft.com/office/powerpoint/2010/main" val="45416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638684"/>
            <a:ext cx="1967516" cy="554851"/>
          </a:xfrm>
          <a:prstGeom prst="rect">
            <a:avLst/>
          </a:prstGeom>
          <a:solidFill>
            <a:srgbClr val="30AC9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899A135-53C8-6C4D-8D6D-EB4E72B90FC1}" type="slidenum">
              <a:rPr lang="en-US" smtClean="0"/>
              <a:t>4</a:t>
            </a:fld>
            <a:endParaRPr lang="en-US"/>
          </a:p>
        </p:txBody>
      </p:sp>
      <p:sp>
        <p:nvSpPr>
          <p:cNvPr id="6" name="TextBox 5"/>
          <p:cNvSpPr txBox="1"/>
          <p:nvPr/>
        </p:nvSpPr>
        <p:spPr>
          <a:xfrm>
            <a:off x="457200" y="6217850"/>
            <a:ext cx="8229600" cy="369332"/>
          </a:xfrm>
          <a:prstGeom prst="rect">
            <a:avLst/>
          </a:prstGeom>
          <a:noFill/>
        </p:spPr>
        <p:txBody>
          <a:bodyPr wrap="square" rtlCol="0">
            <a:spAutoFit/>
          </a:bodyPr>
          <a:lstStyle/>
          <a:p>
            <a:r>
              <a:rPr lang="en-US" dirty="0" smtClean="0">
                <a:latin typeface="Neutra Text TF-Book"/>
                <a:cs typeface="Neutra Text TF-Book"/>
              </a:rPr>
              <a:t>[</a:t>
            </a:r>
            <a:r>
              <a:rPr lang="en-US" dirty="0" err="1" smtClean="0">
                <a:latin typeface="Neutra Text TF-Book"/>
                <a:cs typeface="Neutra Text TF-Book"/>
              </a:rPr>
              <a:t>Argote</a:t>
            </a:r>
            <a:r>
              <a:rPr lang="en-US" dirty="0" smtClean="0">
                <a:latin typeface="Neutra Text TF-Book"/>
                <a:cs typeface="Neutra Text TF-Book"/>
              </a:rPr>
              <a:t> 1984, Van De </a:t>
            </a:r>
            <a:r>
              <a:rPr lang="en-US" dirty="0" err="1" smtClean="0">
                <a:latin typeface="Neutra Text TF-Book"/>
                <a:cs typeface="Neutra Text TF-Book"/>
              </a:rPr>
              <a:t>Ven</a:t>
            </a:r>
            <a:r>
              <a:rPr lang="en-US" dirty="0" smtClean="0">
                <a:latin typeface="Neutra Text TF-Book"/>
                <a:cs typeface="Neutra Text TF-Book"/>
              </a:rPr>
              <a:t> et al. 1976, Hackman 2002]</a:t>
            </a:r>
          </a:p>
        </p:txBody>
      </p:sp>
      <p:sp>
        <p:nvSpPr>
          <p:cNvPr id="7" name="Rectangle 6"/>
          <p:cNvSpPr/>
          <p:nvPr/>
        </p:nvSpPr>
        <p:spPr>
          <a:xfrm>
            <a:off x="457199" y="3330405"/>
            <a:ext cx="2257811" cy="554851"/>
          </a:xfrm>
          <a:prstGeom prst="rect">
            <a:avLst/>
          </a:prstGeom>
          <a:solidFill>
            <a:srgbClr val="D94A3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378311"/>
            <a:ext cx="8229600" cy="5163248"/>
          </a:xfrm>
        </p:spPr>
        <p:txBody>
          <a:bodyPr>
            <a:normAutofit/>
          </a:bodyPr>
          <a:lstStyle/>
          <a:p>
            <a:pPr marL="0" indent="0">
              <a:buNone/>
            </a:pPr>
            <a:endParaRPr lang="en-US" dirty="0" smtClean="0"/>
          </a:p>
          <a:p>
            <a:pPr marL="0" indent="0">
              <a:buNone/>
            </a:pPr>
            <a:endParaRPr lang="en-US" dirty="0"/>
          </a:p>
          <a:p>
            <a:pPr marL="0" indent="0">
              <a:buNone/>
            </a:pPr>
            <a:r>
              <a:rPr lang="en-US" dirty="0"/>
              <a:t>Familiarity</a:t>
            </a:r>
          </a:p>
          <a:p>
            <a:pPr marL="0" indent="0">
              <a:buNone/>
            </a:pPr>
            <a:r>
              <a:rPr lang="en-US" dirty="0" smtClean="0"/>
              <a:t>Fundamental condition for effective teams</a:t>
            </a:r>
          </a:p>
          <a:p>
            <a:pPr marL="0" indent="0">
              <a:buNone/>
            </a:pPr>
            <a:endParaRPr lang="en-US" dirty="0" smtClean="0"/>
          </a:p>
          <a:p>
            <a:pPr marL="0" indent="0">
              <a:buNone/>
            </a:pPr>
            <a:r>
              <a:rPr lang="en-US" dirty="0" smtClean="0"/>
              <a:t>Crowd work</a:t>
            </a:r>
          </a:p>
          <a:p>
            <a:pPr marL="0" indent="0">
              <a:buNone/>
            </a:pPr>
            <a:r>
              <a:rPr lang="en-US" dirty="0" smtClean="0"/>
              <a:t>Flexible and on-demand, making it difficult to recruit familiar teams</a:t>
            </a:r>
            <a:endParaRPr lang="en-US" dirty="0"/>
          </a:p>
        </p:txBody>
      </p:sp>
    </p:spTree>
    <p:extLst>
      <p:ext uri="{BB962C8B-B14F-4D97-AF65-F5344CB8AC3E}">
        <p14:creationId xmlns:p14="http://schemas.microsoft.com/office/powerpoint/2010/main" val="3274514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40</a:t>
            </a:fld>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904425719"/>
              </p:ext>
            </p:extLst>
          </p:nvPr>
        </p:nvGraphicFramePr>
        <p:xfrm>
          <a:off x="3531095" y="533290"/>
          <a:ext cx="306388" cy="307975"/>
        </p:xfrm>
        <a:graphic>
          <a:graphicData uri="http://schemas.openxmlformats.org/presentationml/2006/ole">
            <mc:AlternateContent xmlns:mc="http://schemas.openxmlformats.org/markup-compatibility/2006">
              <mc:Choice xmlns:v="urn:schemas-microsoft-com:vml" Requires="v">
                <p:oleObj spid="_x0000_s210402" name="Equation" r:id="rId5" imgW="127000" imgH="127000" progId="Equation.3">
                  <p:embed/>
                </p:oleObj>
              </mc:Choice>
              <mc:Fallback>
                <p:oleObj name="Equation" r:id="rId5" imgW="127000" imgH="127000" progId="Equation.3">
                  <p:embed/>
                  <p:pic>
                    <p:nvPicPr>
                      <p:cNvPr id="0" name=""/>
                      <p:cNvPicPr/>
                      <p:nvPr/>
                    </p:nvPicPr>
                    <p:blipFill>
                      <a:blip r:embed="rId6"/>
                      <a:stretch>
                        <a:fillRect/>
                      </a:stretch>
                    </p:blipFill>
                    <p:spPr>
                      <a:xfrm>
                        <a:off x="3531095" y="533290"/>
                        <a:ext cx="306388" cy="307975"/>
                      </a:xfrm>
                      <a:prstGeom prst="rect">
                        <a:avLst/>
                      </a:prstGeom>
                    </p:spPr>
                  </p:pic>
                </p:oleObj>
              </mc:Fallback>
            </mc:AlternateContent>
          </a:graphicData>
        </a:graphic>
      </p:graphicFrame>
      <p:sp>
        <p:nvSpPr>
          <p:cNvPr id="2" name="Oval 1"/>
          <p:cNvSpPr/>
          <p:nvPr/>
        </p:nvSpPr>
        <p:spPr>
          <a:xfrm>
            <a:off x="4857713" y="1479482"/>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2715029" y="225708"/>
            <a:ext cx="767284" cy="778000"/>
          </a:xfrm>
          <a:prstGeom prst="rect">
            <a:avLst/>
          </a:prstGeom>
        </p:spPr>
      </p:pic>
      <p:graphicFrame>
        <p:nvGraphicFramePr>
          <p:cNvPr id="22" name="Object 21"/>
          <p:cNvGraphicFramePr>
            <a:graphicFrameLocks noChangeAspect="1"/>
          </p:cNvGraphicFramePr>
          <p:nvPr>
            <p:extLst>
              <p:ext uri="{D42A27DB-BD31-4B8C-83A1-F6EECF244321}">
                <p14:modId xmlns:p14="http://schemas.microsoft.com/office/powerpoint/2010/main" val="3862065598"/>
              </p:ext>
            </p:extLst>
          </p:nvPr>
        </p:nvGraphicFramePr>
        <p:xfrm>
          <a:off x="2959708" y="1003708"/>
          <a:ext cx="400050" cy="349250"/>
        </p:xfrm>
        <a:graphic>
          <a:graphicData uri="http://schemas.openxmlformats.org/presentationml/2006/ole">
            <mc:AlternateContent xmlns:mc="http://schemas.openxmlformats.org/markup-compatibility/2006">
              <mc:Choice xmlns:v="urn:schemas-microsoft-com:vml" Requires="v">
                <p:oleObj spid="_x0000_s210403" name="Equation" r:id="rId8" imgW="203200" imgH="177800" progId="Equation.3">
                  <p:embed/>
                </p:oleObj>
              </mc:Choice>
              <mc:Fallback>
                <p:oleObj name="Equation" r:id="rId8" imgW="203200" imgH="177800" progId="Equation.3">
                  <p:embed/>
                  <p:pic>
                    <p:nvPicPr>
                      <p:cNvPr id="0" name=""/>
                      <p:cNvPicPr/>
                      <p:nvPr/>
                    </p:nvPicPr>
                    <p:blipFill>
                      <a:blip r:embed="rId9"/>
                      <a:stretch>
                        <a:fillRect/>
                      </a:stretch>
                    </p:blipFill>
                    <p:spPr>
                      <a:xfrm>
                        <a:off x="2959708" y="1003708"/>
                        <a:ext cx="400050" cy="34925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4112609630"/>
              </p:ext>
            </p:extLst>
          </p:nvPr>
        </p:nvGraphicFramePr>
        <p:xfrm>
          <a:off x="5233325" y="450850"/>
          <a:ext cx="1296988" cy="490538"/>
        </p:xfrm>
        <a:graphic>
          <a:graphicData uri="http://schemas.openxmlformats.org/presentationml/2006/ole">
            <mc:AlternateContent xmlns:mc="http://schemas.openxmlformats.org/markup-compatibility/2006">
              <mc:Choice xmlns:v="urn:schemas-microsoft-com:vml" Requires="v">
                <p:oleObj spid="_x0000_s210404" name="Equation" r:id="rId10" imgW="469900" imgH="177800" progId="Equation.3">
                  <p:embed/>
                </p:oleObj>
              </mc:Choice>
              <mc:Fallback>
                <p:oleObj name="Equation" r:id="rId10" imgW="469900" imgH="177800" progId="Equation.3">
                  <p:embed/>
                  <p:pic>
                    <p:nvPicPr>
                      <p:cNvPr id="0" name=""/>
                      <p:cNvPicPr/>
                      <p:nvPr/>
                    </p:nvPicPr>
                    <p:blipFill>
                      <a:blip r:embed="rId11"/>
                      <a:stretch>
                        <a:fillRect/>
                      </a:stretch>
                    </p:blipFill>
                    <p:spPr>
                      <a:xfrm>
                        <a:off x="5233325" y="450850"/>
                        <a:ext cx="1296988" cy="490538"/>
                      </a:xfrm>
                      <a:prstGeom prst="rect">
                        <a:avLst/>
                      </a:prstGeom>
                    </p:spPr>
                  </p:pic>
                </p:oleObj>
              </mc:Fallback>
            </mc:AlternateContent>
          </a:graphicData>
        </a:graphic>
      </p:graphicFrame>
      <p:sp>
        <p:nvSpPr>
          <p:cNvPr id="39" name="Rectangle 38"/>
          <p:cNvSpPr/>
          <p:nvPr/>
        </p:nvSpPr>
        <p:spPr>
          <a:xfrm>
            <a:off x="5188238" y="441305"/>
            <a:ext cx="1324613"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2"/>
          <a:stretch>
            <a:fillRect/>
          </a:stretch>
        </p:blipFill>
        <p:spPr>
          <a:xfrm>
            <a:off x="3193949" y="729286"/>
            <a:ext cx="300694" cy="300694"/>
          </a:xfrm>
          <a:prstGeom prst="rect">
            <a:avLst/>
          </a:prstGeom>
        </p:spPr>
      </p:pic>
      <p:sp>
        <p:nvSpPr>
          <p:cNvPr id="25" name="Oval 24"/>
          <p:cNvSpPr/>
          <p:nvPr/>
        </p:nvSpPr>
        <p:spPr>
          <a:xfrm>
            <a:off x="3091703" y="2945273"/>
            <a:ext cx="1140418" cy="1140418"/>
          </a:xfrm>
          <a:prstGeom prst="ellipse">
            <a:avLst/>
          </a:prstGeom>
          <a:solidFill>
            <a:schemeClr val="tx1">
              <a:alpha val="5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3"/>
          <a:stretch>
            <a:fillRect/>
          </a:stretch>
        </p:blipFill>
        <p:spPr>
          <a:xfrm>
            <a:off x="3837826" y="267950"/>
            <a:ext cx="777702" cy="788564"/>
          </a:xfrm>
          <a:prstGeom prst="rect">
            <a:avLst/>
          </a:prstGeom>
        </p:spPr>
      </p:pic>
      <p:pic>
        <p:nvPicPr>
          <p:cNvPr id="10" name="Picture 9"/>
          <p:cNvPicPr>
            <a:picLocks noChangeAspect="1"/>
          </p:cNvPicPr>
          <p:nvPr/>
        </p:nvPicPr>
        <p:blipFill>
          <a:blip r:embed="rId14">
            <a:extLst>
              <a:ext uri="{BEBA8EAE-BF5A-486C-A8C5-ECC9F3942E4B}">
                <a14:imgProps xmlns:a14="http://schemas.microsoft.com/office/drawing/2010/main">
                  <a14:imgLayer r:embed="rId15">
                    <a14:imgEffect>
                      <a14:backgroundRemoval t="4380" b="97810" l="2759" r="97241"/>
                    </a14:imgEffect>
                  </a14:imgLayer>
                </a14:imgProps>
              </a:ext>
            </a:extLst>
          </a:blip>
          <a:stretch>
            <a:fillRect/>
          </a:stretch>
        </p:blipFill>
        <p:spPr>
          <a:xfrm>
            <a:off x="4288287" y="769124"/>
            <a:ext cx="327241" cy="309186"/>
          </a:xfrm>
          <a:prstGeom prst="rect">
            <a:avLst/>
          </a:prstGeom>
        </p:spPr>
      </p:pic>
      <p:graphicFrame>
        <p:nvGraphicFramePr>
          <p:cNvPr id="40" name="Object 39"/>
          <p:cNvGraphicFramePr>
            <a:graphicFrameLocks noChangeAspect="1"/>
          </p:cNvGraphicFramePr>
          <p:nvPr>
            <p:extLst>
              <p:ext uri="{D42A27DB-BD31-4B8C-83A1-F6EECF244321}">
                <p14:modId xmlns:p14="http://schemas.microsoft.com/office/powerpoint/2010/main" val="753699699"/>
              </p:ext>
            </p:extLst>
          </p:nvPr>
        </p:nvGraphicFramePr>
        <p:xfrm>
          <a:off x="4734334" y="533290"/>
          <a:ext cx="306388" cy="307975"/>
        </p:xfrm>
        <a:graphic>
          <a:graphicData uri="http://schemas.openxmlformats.org/presentationml/2006/ole">
            <mc:AlternateContent xmlns:mc="http://schemas.openxmlformats.org/markup-compatibility/2006">
              <mc:Choice xmlns:v="urn:schemas-microsoft-com:vml" Requires="v">
                <p:oleObj spid="_x0000_s210405" name="Equation" r:id="rId16" imgW="127000" imgH="127000" progId="Equation.3">
                  <p:embed/>
                </p:oleObj>
              </mc:Choice>
              <mc:Fallback>
                <p:oleObj name="Equation" r:id="rId16" imgW="127000" imgH="127000" progId="Equation.3">
                  <p:embed/>
                  <p:pic>
                    <p:nvPicPr>
                      <p:cNvPr id="0" name=""/>
                      <p:cNvPicPr/>
                      <p:nvPr/>
                    </p:nvPicPr>
                    <p:blipFill>
                      <a:blip r:embed="rId6"/>
                      <a:stretch>
                        <a:fillRect/>
                      </a:stretch>
                    </p:blipFill>
                    <p:spPr>
                      <a:xfrm>
                        <a:off x="4734334" y="533290"/>
                        <a:ext cx="306388" cy="307975"/>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506608581"/>
              </p:ext>
            </p:extLst>
          </p:nvPr>
        </p:nvGraphicFramePr>
        <p:xfrm>
          <a:off x="4052225" y="1038700"/>
          <a:ext cx="400050" cy="325437"/>
        </p:xfrm>
        <a:graphic>
          <a:graphicData uri="http://schemas.openxmlformats.org/presentationml/2006/ole">
            <mc:AlternateContent xmlns:mc="http://schemas.openxmlformats.org/markup-compatibility/2006">
              <mc:Choice xmlns:v="urn:schemas-microsoft-com:vml" Requires="v">
                <p:oleObj spid="_x0000_s210406" name="Equation" r:id="rId17" imgW="203200" imgH="165100" progId="Equation.3">
                  <p:embed/>
                </p:oleObj>
              </mc:Choice>
              <mc:Fallback>
                <p:oleObj name="Equation" r:id="rId17" imgW="203200" imgH="165100" progId="Equation.3">
                  <p:embed/>
                  <p:pic>
                    <p:nvPicPr>
                      <p:cNvPr id="0" name=""/>
                      <p:cNvPicPr/>
                      <p:nvPr/>
                    </p:nvPicPr>
                    <p:blipFill>
                      <a:blip r:embed="rId18"/>
                      <a:stretch>
                        <a:fillRect/>
                      </a:stretch>
                    </p:blipFill>
                    <p:spPr>
                      <a:xfrm>
                        <a:off x="4052225" y="1038700"/>
                        <a:ext cx="400050" cy="325437"/>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349690634"/>
              </p:ext>
            </p:extLst>
          </p:nvPr>
        </p:nvGraphicFramePr>
        <p:xfrm>
          <a:off x="5314288" y="949325"/>
          <a:ext cx="1041400" cy="430213"/>
        </p:xfrm>
        <a:graphic>
          <a:graphicData uri="http://schemas.openxmlformats.org/presentationml/2006/ole">
            <mc:AlternateContent xmlns:mc="http://schemas.openxmlformats.org/markup-compatibility/2006">
              <mc:Choice xmlns:v="urn:schemas-microsoft-com:vml" Requires="v">
                <p:oleObj spid="_x0000_s210407" name="Equation" r:id="rId19" imgW="431800" imgH="177800" progId="Equation.3">
                  <p:embed/>
                </p:oleObj>
              </mc:Choice>
              <mc:Fallback>
                <p:oleObj name="Equation" r:id="rId19" imgW="431800" imgH="177800" progId="Equation.3">
                  <p:embed/>
                  <p:pic>
                    <p:nvPicPr>
                      <p:cNvPr id="0" name=""/>
                      <p:cNvPicPr/>
                      <p:nvPr/>
                    </p:nvPicPr>
                    <p:blipFill>
                      <a:blip r:embed="rId20"/>
                      <a:stretch>
                        <a:fillRect/>
                      </a:stretch>
                    </p:blipFill>
                    <p:spPr>
                      <a:xfrm>
                        <a:off x="5314288" y="949325"/>
                        <a:ext cx="1041400" cy="430213"/>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433796267"/>
              </p:ext>
            </p:extLst>
          </p:nvPr>
        </p:nvGraphicFramePr>
        <p:xfrm>
          <a:off x="1195194" y="2596022"/>
          <a:ext cx="1398587" cy="349250"/>
        </p:xfrm>
        <a:graphic>
          <a:graphicData uri="http://schemas.openxmlformats.org/presentationml/2006/ole">
            <mc:AlternateContent xmlns:mc="http://schemas.openxmlformats.org/markup-compatibility/2006">
              <mc:Choice xmlns:v="urn:schemas-microsoft-com:vml" Requires="v">
                <p:oleObj spid="_x0000_s210408" name="Equation" r:id="rId21" imgW="711200" imgH="177800" progId="Equation.3">
                  <p:embed/>
                </p:oleObj>
              </mc:Choice>
              <mc:Fallback>
                <p:oleObj name="Equation" r:id="rId21" imgW="711200" imgH="177800" progId="Equation.3">
                  <p:embed/>
                  <p:pic>
                    <p:nvPicPr>
                      <p:cNvPr id="0" name=""/>
                      <p:cNvPicPr/>
                      <p:nvPr/>
                    </p:nvPicPr>
                    <p:blipFill>
                      <a:blip r:embed="rId22"/>
                      <a:stretch>
                        <a:fillRect/>
                      </a:stretch>
                    </p:blipFill>
                    <p:spPr>
                      <a:xfrm>
                        <a:off x="1195194" y="2596022"/>
                        <a:ext cx="1398587" cy="34925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3770055187"/>
              </p:ext>
            </p:extLst>
          </p:nvPr>
        </p:nvGraphicFramePr>
        <p:xfrm>
          <a:off x="2836455" y="2632921"/>
          <a:ext cx="1547813" cy="323850"/>
        </p:xfrm>
        <a:graphic>
          <a:graphicData uri="http://schemas.openxmlformats.org/presentationml/2006/ole">
            <mc:AlternateContent xmlns:mc="http://schemas.openxmlformats.org/markup-compatibility/2006">
              <mc:Choice xmlns:v="urn:schemas-microsoft-com:vml" Requires="v">
                <p:oleObj spid="_x0000_s210409" name="Equation" r:id="rId23" imgW="787400" imgH="165100" progId="Equation.3">
                  <p:embed/>
                </p:oleObj>
              </mc:Choice>
              <mc:Fallback>
                <p:oleObj name="Equation" r:id="rId23" imgW="787400" imgH="165100" progId="Equation.3">
                  <p:embed/>
                  <p:pic>
                    <p:nvPicPr>
                      <p:cNvPr id="0" name=""/>
                      <p:cNvPicPr/>
                      <p:nvPr/>
                    </p:nvPicPr>
                    <p:blipFill>
                      <a:blip r:embed="rId24"/>
                      <a:stretch>
                        <a:fillRect/>
                      </a:stretch>
                    </p:blipFill>
                    <p:spPr>
                      <a:xfrm>
                        <a:off x="2836455" y="2632921"/>
                        <a:ext cx="1547813" cy="323850"/>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447623036"/>
              </p:ext>
            </p:extLst>
          </p:nvPr>
        </p:nvGraphicFramePr>
        <p:xfrm>
          <a:off x="6446430" y="2581275"/>
          <a:ext cx="1600200" cy="350838"/>
        </p:xfrm>
        <a:graphic>
          <a:graphicData uri="http://schemas.openxmlformats.org/presentationml/2006/ole">
            <mc:AlternateContent xmlns:mc="http://schemas.openxmlformats.org/markup-compatibility/2006">
              <mc:Choice xmlns:v="urn:schemas-microsoft-com:vml" Requires="v">
                <p:oleObj spid="_x0000_s210410" name="Equation" r:id="rId25" imgW="812800" imgH="177800" progId="Equation.3">
                  <p:embed/>
                </p:oleObj>
              </mc:Choice>
              <mc:Fallback>
                <p:oleObj name="Equation" r:id="rId25" imgW="812800" imgH="177800" progId="Equation.3">
                  <p:embed/>
                  <p:pic>
                    <p:nvPicPr>
                      <p:cNvPr id="0" name=""/>
                      <p:cNvPicPr/>
                      <p:nvPr/>
                    </p:nvPicPr>
                    <p:blipFill>
                      <a:blip r:embed="rId26"/>
                      <a:stretch>
                        <a:fillRect/>
                      </a:stretch>
                    </p:blipFill>
                    <p:spPr>
                      <a:xfrm>
                        <a:off x="6446430" y="2581275"/>
                        <a:ext cx="1600200" cy="350838"/>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499108471"/>
              </p:ext>
            </p:extLst>
          </p:nvPr>
        </p:nvGraphicFramePr>
        <p:xfrm>
          <a:off x="4763680" y="4037013"/>
          <a:ext cx="1300163" cy="323850"/>
        </p:xfrm>
        <a:graphic>
          <a:graphicData uri="http://schemas.openxmlformats.org/presentationml/2006/ole">
            <mc:AlternateContent xmlns:mc="http://schemas.openxmlformats.org/markup-compatibility/2006">
              <mc:Choice xmlns:v="urn:schemas-microsoft-com:vml" Requires="v">
                <p:oleObj spid="_x0000_s210411" name="Equation" r:id="rId27" imgW="660400" imgH="165100" progId="Equation.3">
                  <p:embed/>
                </p:oleObj>
              </mc:Choice>
              <mc:Fallback>
                <p:oleObj name="Equation" r:id="rId27" imgW="660400" imgH="165100" progId="Equation.3">
                  <p:embed/>
                  <p:pic>
                    <p:nvPicPr>
                      <p:cNvPr id="0" name=""/>
                      <p:cNvPicPr/>
                      <p:nvPr/>
                    </p:nvPicPr>
                    <p:blipFill>
                      <a:blip r:embed="rId28"/>
                      <a:stretch>
                        <a:fillRect/>
                      </a:stretch>
                    </p:blipFill>
                    <p:spPr>
                      <a:xfrm>
                        <a:off x="4763680" y="4037013"/>
                        <a:ext cx="1300163" cy="32385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809899012"/>
              </p:ext>
            </p:extLst>
          </p:nvPr>
        </p:nvGraphicFramePr>
        <p:xfrm>
          <a:off x="1080680" y="4037013"/>
          <a:ext cx="1624013" cy="349250"/>
        </p:xfrm>
        <a:graphic>
          <a:graphicData uri="http://schemas.openxmlformats.org/presentationml/2006/ole">
            <mc:AlternateContent xmlns:mc="http://schemas.openxmlformats.org/markup-compatibility/2006">
              <mc:Choice xmlns:v="urn:schemas-microsoft-com:vml" Requires="v">
                <p:oleObj spid="_x0000_s210412" name="Equation" r:id="rId29" imgW="825500" imgH="177800" progId="Equation.3">
                  <p:embed/>
                </p:oleObj>
              </mc:Choice>
              <mc:Fallback>
                <p:oleObj name="Equation" r:id="rId29" imgW="825500" imgH="177800" progId="Equation.3">
                  <p:embed/>
                  <p:pic>
                    <p:nvPicPr>
                      <p:cNvPr id="0" name=""/>
                      <p:cNvPicPr/>
                      <p:nvPr/>
                    </p:nvPicPr>
                    <p:blipFill>
                      <a:blip r:embed="rId30"/>
                      <a:stretch>
                        <a:fillRect/>
                      </a:stretch>
                    </p:blipFill>
                    <p:spPr>
                      <a:xfrm>
                        <a:off x="1080680" y="4037013"/>
                        <a:ext cx="1624013" cy="349250"/>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205379788"/>
              </p:ext>
            </p:extLst>
          </p:nvPr>
        </p:nvGraphicFramePr>
        <p:xfrm>
          <a:off x="6594068" y="4035425"/>
          <a:ext cx="1300162" cy="325438"/>
        </p:xfrm>
        <a:graphic>
          <a:graphicData uri="http://schemas.openxmlformats.org/presentationml/2006/ole">
            <mc:AlternateContent xmlns:mc="http://schemas.openxmlformats.org/markup-compatibility/2006">
              <mc:Choice xmlns:v="urn:schemas-microsoft-com:vml" Requires="v">
                <p:oleObj spid="_x0000_s210413" name="Equation" r:id="rId31" imgW="660400" imgH="165100" progId="Equation.3">
                  <p:embed/>
                </p:oleObj>
              </mc:Choice>
              <mc:Fallback>
                <p:oleObj name="Equation" r:id="rId31" imgW="660400" imgH="165100" progId="Equation.3">
                  <p:embed/>
                  <p:pic>
                    <p:nvPicPr>
                      <p:cNvPr id="0" name=""/>
                      <p:cNvPicPr/>
                      <p:nvPr/>
                    </p:nvPicPr>
                    <p:blipFill>
                      <a:blip r:embed="rId32"/>
                      <a:stretch>
                        <a:fillRect/>
                      </a:stretch>
                    </p:blipFill>
                    <p:spPr>
                      <a:xfrm>
                        <a:off x="6594068" y="4035425"/>
                        <a:ext cx="1300162" cy="325438"/>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1965267315"/>
              </p:ext>
            </p:extLst>
          </p:nvPr>
        </p:nvGraphicFramePr>
        <p:xfrm>
          <a:off x="4870043" y="5546725"/>
          <a:ext cx="1325562" cy="323850"/>
        </p:xfrm>
        <a:graphic>
          <a:graphicData uri="http://schemas.openxmlformats.org/presentationml/2006/ole">
            <mc:AlternateContent xmlns:mc="http://schemas.openxmlformats.org/markup-compatibility/2006">
              <mc:Choice xmlns:v="urn:schemas-microsoft-com:vml" Requires="v">
                <p:oleObj spid="_x0000_s210414" name="Equation" r:id="rId33" imgW="673100" imgH="165100" progId="Equation.3">
                  <p:embed/>
                </p:oleObj>
              </mc:Choice>
              <mc:Fallback>
                <p:oleObj name="Equation" r:id="rId33" imgW="673100" imgH="165100" progId="Equation.3">
                  <p:embed/>
                  <p:pic>
                    <p:nvPicPr>
                      <p:cNvPr id="0" name=""/>
                      <p:cNvPicPr/>
                      <p:nvPr/>
                    </p:nvPicPr>
                    <p:blipFill>
                      <a:blip r:embed="rId34"/>
                      <a:stretch>
                        <a:fillRect/>
                      </a:stretch>
                    </p:blipFill>
                    <p:spPr>
                      <a:xfrm>
                        <a:off x="4870043" y="5546725"/>
                        <a:ext cx="1325562" cy="323850"/>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1302217900"/>
              </p:ext>
            </p:extLst>
          </p:nvPr>
        </p:nvGraphicFramePr>
        <p:xfrm>
          <a:off x="1263028" y="5546725"/>
          <a:ext cx="1298575" cy="349250"/>
        </p:xfrm>
        <a:graphic>
          <a:graphicData uri="http://schemas.openxmlformats.org/presentationml/2006/ole">
            <mc:AlternateContent xmlns:mc="http://schemas.openxmlformats.org/markup-compatibility/2006">
              <mc:Choice xmlns:v="urn:schemas-microsoft-com:vml" Requires="v">
                <p:oleObj spid="_x0000_s210415" name="Equation" r:id="rId35" imgW="660400" imgH="177800" progId="Equation.3">
                  <p:embed/>
                </p:oleObj>
              </mc:Choice>
              <mc:Fallback>
                <p:oleObj name="Equation" r:id="rId35" imgW="660400" imgH="177800" progId="Equation.3">
                  <p:embed/>
                  <p:pic>
                    <p:nvPicPr>
                      <p:cNvPr id="0" name=""/>
                      <p:cNvPicPr/>
                      <p:nvPr/>
                    </p:nvPicPr>
                    <p:blipFill>
                      <a:blip r:embed="rId36"/>
                      <a:stretch>
                        <a:fillRect/>
                      </a:stretch>
                    </p:blipFill>
                    <p:spPr>
                      <a:xfrm>
                        <a:off x="1263028" y="5546725"/>
                        <a:ext cx="1298575" cy="34925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3318603902"/>
              </p:ext>
            </p:extLst>
          </p:nvPr>
        </p:nvGraphicFramePr>
        <p:xfrm>
          <a:off x="2815818" y="5557838"/>
          <a:ext cx="1822450" cy="325437"/>
        </p:xfrm>
        <a:graphic>
          <a:graphicData uri="http://schemas.openxmlformats.org/presentationml/2006/ole">
            <mc:AlternateContent xmlns:mc="http://schemas.openxmlformats.org/markup-compatibility/2006">
              <mc:Choice xmlns:v="urn:schemas-microsoft-com:vml" Requires="v">
                <p:oleObj spid="_x0000_s210416" name="Equation" r:id="rId37" imgW="927100" imgH="165100" progId="Equation.3">
                  <p:embed/>
                </p:oleObj>
              </mc:Choice>
              <mc:Fallback>
                <p:oleObj name="Equation" r:id="rId37" imgW="927100" imgH="165100" progId="Equation.3">
                  <p:embed/>
                  <p:pic>
                    <p:nvPicPr>
                      <p:cNvPr id="0" name=""/>
                      <p:cNvPicPr/>
                      <p:nvPr/>
                    </p:nvPicPr>
                    <p:blipFill>
                      <a:blip r:embed="rId38"/>
                      <a:stretch>
                        <a:fillRect/>
                      </a:stretch>
                    </p:blipFill>
                    <p:spPr>
                      <a:xfrm>
                        <a:off x="2815818" y="5557838"/>
                        <a:ext cx="1822450" cy="325437"/>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2663234854"/>
              </p:ext>
            </p:extLst>
          </p:nvPr>
        </p:nvGraphicFramePr>
        <p:xfrm>
          <a:off x="6713149" y="5545260"/>
          <a:ext cx="1300162" cy="325438"/>
        </p:xfrm>
        <a:graphic>
          <a:graphicData uri="http://schemas.openxmlformats.org/presentationml/2006/ole">
            <mc:AlternateContent xmlns:mc="http://schemas.openxmlformats.org/markup-compatibility/2006">
              <mc:Choice xmlns:v="urn:schemas-microsoft-com:vml" Requires="v">
                <p:oleObj spid="_x0000_s210417" name="Equation" r:id="rId39" imgW="660400" imgH="165100" progId="Equation.3">
                  <p:embed/>
                </p:oleObj>
              </mc:Choice>
              <mc:Fallback>
                <p:oleObj name="Equation" r:id="rId39" imgW="660400" imgH="165100" progId="Equation.3">
                  <p:embed/>
                  <p:pic>
                    <p:nvPicPr>
                      <p:cNvPr id="0" name=""/>
                      <p:cNvPicPr/>
                      <p:nvPr/>
                    </p:nvPicPr>
                    <p:blipFill>
                      <a:blip r:embed="rId40"/>
                      <a:stretch>
                        <a:fillRect/>
                      </a:stretch>
                    </p:blipFill>
                    <p:spPr>
                      <a:xfrm>
                        <a:off x="6713149" y="5545260"/>
                        <a:ext cx="1300162" cy="325438"/>
                      </a:xfrm>
                      <a:prstGeom prst="rect">
                        <a:avLst/>
                      </a:prstGeom>
                    </p:spPr>
                  </p:pic>
                </p:oleObj>
              </mc:Fallback>
            </mc:AlternateContent>
          </a:graphicData>
        </a:graphic>
      </p:graphicFrame>
      <p:sp>
        <p:nvSpPr>
          <p:cNvPr id="27" name="Oval 26"/>
          <p:cNvSpPr/>
          <p:nvPr/>
        </p:nvSpPr>
        <p:spPr>
          <a:xfrm>
            <a:off x="3087641" y="1479482"/>
            <a:ext cx="1156809" cy="1156809"/>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436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41</a:t>
            </a:fld>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3034778020"/>
              </p:ext>
            </p:extLst>
          </p:nvPr>
        </p:nvGraphicFramePr>
        <p:xfrm>
          <a:off x="3531095" y="533290"/>
          <a:ext cx="306388" cy="307975"/>
        </p:xfrm>
        <a:graphic>
          <a:graphicData uri="http://schemas.openxmlformats.org/presentationml/2006/ole">
            <mc:AlternateContent xmlns:mc="http://schemas.openxmlformats.org/markup-compatibility/2006">
              <mc:Choice xmlns:v="urn:schemas-microsoft-com:vml" Requires="v">
                <p:oleObj spid="_x0000_s199174" name="Equation" r:id="rId5" imgW="127000" imgH="127000" progId="Equation.3">
                  <p:embed/>
                </p:oleObj>
              </mc:Choice>
              <mc:Fallback>
                <p:oleObj name="Equation" r:id="rId5" imgW="127000" imgH="127000" progId="Equation.3">
                  <p:embed/>
                  <p:pic>
                    <p:nvPicPr>
                      <p:cNvPr id="0" name=""/>
                      <p:cNvPicPr/>
                      <p:nvPr/>
                    </p:nvPicPr>
                    <p:blipFill>
                      <a:blip r:embed="rId6"/>
                      <a:stretch>
                        <a:fillRect/>
                      </a:stretch>
                    </p:blipFill>
                    <p:spPr>
                      <a:xfrm>
                        <a:off x="3531095" y="533290"/>
                        <a:ext cx="306388" cy="307975"/>
                      </a:xfrm>
                      <a:prstGeom prst="rect">
                        <a:avLst/>
                      </a:prstGeom>
                    </p:spPr>
                  </p:pic>
                </p:oleObj>
              </mc:Fallback>
            </mc:AlternateContent>
          </a:graphicData>
        </a:graphic>
      </p:graphicFrame>
      <p:sp>
        <p:nvSpPr>
          <p:cNvPr id="2" name="Oval 1"/>
          <p:cNvSpPr/>
          <p:nvPr/>
        </p:nvSpPr>
        <p:spPr>
          <a:xfrm>
            <a:off x="4857713" y="1479482"/>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2715029" y="225708"/>
            <a:ext cx="767284" cy="778000"/>
          </a:xfrm>
          <a:prstGeom prst="rect">
            <a:avLst/>
          </a:prstGeom>
        </p:spPr>
      </p:pic>
      <p:graphicFrame>
        <p:nvGraphicFramePr>
          <p:cNvPr id="22" name="Object 21"/>
          <p:cNvGraphicFramePr>
            <a:graphicFrameLocks noChangeAspect="1"/>
          </p:cNvGraphicFramePr>
          <p:nvPr>
            <p:extLst>
              <p:ext uri="{D42A27DB-BD31-4B8C-83A1-F6EECF244321}">
                <p14:modId xmlns:p14="http://schemas.microsoft.com/office/powerpoint/2010/main" val="2786102364"/>
              </p:ext>
            </p:extLst>
          </p:nvPr>
        </p:nvGraphicFramePr>
        <p:xfrm>
          <a:off x="2959708" y="1003708"/>
          <a:ext cx="400050" cy="349250"/>
        </p:xfrm>
        <a:graphic>
          <a:graphicData uri="http://schemas.openxmlformats.org/presentationml/2006/ole">
            <mc:AlternateContent xmlns:mc="http://schemas.openxmlformats.org/markup-compatibility/2006">
              <mc:Choice xmlns:v="urn:schemas-microsoft-com:vml" Requires="v">
                <p:oleObj spid="_x0000_s199175" name="Equation" r:id="rId8" imgW="203200" imgH="177800" progId="Equation.3">
                  <p:embed/>
                </p:oleObj>
              </mc:Choice>
              <mc:Fallback>
                <p:oleObj name="Equation" r:id="rId8" imgW="203200" imgH="177800" progId="Equation.3">
                  <p:embed/>
                  <p:pic>
                    <p:nvPicPr>
                      <p:cNvPr id="0" name=""/>
                      <p:cNvPicPr/>
                      <p:nvPr/>
                    </p:nvPicPr>
                    <p:blipFill>
                      <a:blip r:embed="rId9"/>
                      <a:stretch>
                        <a:fillRect/>
                      </a:stretch>
                    </p:blipFill>
                    <p:spPr>
                      <a:xfrm>
                        <a:off x="2959708" y="1003708"/>
                        <a:ext cx="400050" cy="349250"/>
                      </a:xfrm>
                      <a:prstGeom prst="rect">
                        <a:avLst/>
                      </a:prstGeom>
                    </p:spPr>
                  </p:pic>
                </p:oleObj>
              </mc:Fallback>
            </mc:AlternateContent>
          </a:graphicData>
        </a:graphic>
      </p:graphicFrame>
      <p:pic>
        <p:nvPicPr>
          <p:cNvPr id="7" name="Picture 6"/>
          <p:cNvPicPr>
            <a:picLocks noChangeAspect="1"/>
          </p:cNvPicPr>
          <p:nvPr/>
        </p:nvPicPr>
        <p:blipFill>
          <a:blip r:embed="rId10"/>
          <a:stretch>
            <a:fillRect/>
          </a:stretch>
        </p:blipFill>
        <p:spPr>
          <a:xfrm>
            <a:off x="3193949" y="729286"/>
            <a:ext cx="300694" cy="300694"/>
          </a:xfrm>
          <a:prstGeom prst="rect">
            <a:avLst/>
          </a:prstGeom>
        </p:spPr>
      </p:pic>
      <p:sp>
        <p:nvSpPr>
          <p:cNvPr id="25" name="Oval 24"/>
          <p:cNvSpPr/>
          <p:nvPr/>
        </p:nvSpPr>
        <p:spPr>
          <a:xfrm>
            <a:off x="3091703" y="2945273"/>
            <a:ext cx="1140418" cy="1140418"/>
          </a:xfrm>
          <a:prstGeom prst="ellipse">
            <a:avLst/>
          </a:prstGeom>
          <a:solidFill>
            <a:schemeClr val="tx1">
              <a:alpha val="5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1"/>
          <a:stretch>
            <a:fillRect/>
          </a:stretch>
        </p:blipFill>
        <p:spPr>
          <a:xfrm>
            <a:off x="3837826" y="267950"/>
            <a:ext cx="777702" cy="7885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4380" b="97810" l="2759" r="97241"/>
                    </a14:imgEffect>
                  </a14:imgLayer>
                </a14:imgProps>
              </a:ext>
            </a:extLst>
          </a:blip>
          <a:stretch>
            <a:fillRect/>
          </a:stretch>
        </p:blipFill>
        <p:spPr>
          <a:xfrm>
            <a:off x="4288287" y="769124"/>
            <a:ext cx="327241" cy="309186"/>
          </a:xfrm>
          <a:prstGeom prst="rect">
            <a:avLst/>
          </a:prstGeom>
        </p:spPr>
      </p:pic>
      <p:graphicFrame>
        <p:nvGraphicFramePr>
          <p:cNvPr id="40" name="Object 39"/>
          <p:cNvGraphicFramePr>
            <a:graphicFrameLocks noChangeAspect="1"/>
          </p:cNvGraphicFramePr>
          <p:nvPr>
            <p:extLst>
              <p:ext uri="{D42A27DB-BD31-4B8C-83A1-F6EECF244321}">
                <p14:modId xmlns:p14="http://schemas.microsoft.com/office/powerpoint/2010/main" val="1529197705"/>
              </p:ext>
            </p:extLst>
          </p:nvPr>
        </p:nvGraphicFramePr>
        <p:xfrm>
          <a:off x="4672684" y="545619"/>
          <a:ext cx="306388" cy="307975"/>
        </p:xfrm>
        <a:graphic>
          <a:graphicData uri="http://schemas.openxmlformats.org/presentationml/2006/ole">
            <mc:AlternateContent xmlns:mc="http://schemas.openxmlformats.org/markup-compatibility/2006">
              <mc:Choice xmlns:v="urn:schemas-microsoft-com:vml" Requires="v">
                <p:oleObj spid="_x0000_s199176" name="Equation" r:id="rId14" imgW="127000" imgH="127000" progId="Equation.3">
                  <p:embed/>
                </p:oleObj>
              </mc:Choice>
              <mc:Fallback>
                <p:oleObj name="Equation" r:id="rId14" imgW="127000" imgH="127000" progId="Equation.3">
                  <p:embed/>
                  <p:pic>
                    <p:nvPicPr>
                      <p:cNvPr id="0" name=""/>
                      <p:cNvPicPr/>
                      <p:nvPr/>
                    </p:nvPicPr>
                    <p:blipFill>
                      <a:blip r:embed="rId6"/>
                      <a:stretch>
                        <a:fillRect/>
                      </a:stretch>
                    </p:blipFill>
                    <p:spPr>
                      <a:xfrm>
                        <a:off x="4672684" y="545619"/>
                        <a:ext cx="306388" cy="307975"/>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250784771"/>
              </p:ext>
            </p:extLst>
          </p:nvPr>
        </p:nvGraphicFramePr>
        <p:xfrm>
          <a:off x="4052225" y="1038700"/>
          <a:ext cx="400050" cy="325437"/>
        </p:xfrm>
        <a:graphic>
          <a:graphicData uri="http://schemas.openxmlformats.org/presentationml/2006/ole">
            <mc:AlternateContent xmlns:mc="http://schemas.openxmlformats.org/markup-compatibility/2006">
              <mc:Choice xmlns:v="urn:schemas-microsoft-com:vml" Requires="v">
                <p:oleObj spid="_x0000_s199177" name="Equation" r:id="rId15" imgW="203200" imgH="165100" progId="Equation.3">
                  <p:embed/>
                </p:oleObj>
              </mc:Choice>
              <mc:Fallback>
                <p:oleObj name="Equation" r:id="rId15" imgW="203200" imgH="165100" progId="Equation.3">
                  <p:embed/>
                  <p:pic>
                    <p:nvPicPr>
                      <p:cNvPr id="0" name=""/>
                      <p:cNvPicPr/>
                      <p:nvPr/>
                    </p:nvPicPr>
                    <p:blipFill>
                      <a:blip r:embed="rId16"/>
                      <a:stretch>
                        <a:fillRect/>
                      </a:stretch>
                    </p:blipFill>
                    <p:spPr>
                      <a:xfrm>
                        <a:off x="4052225" y="1038700"/>
                        <a:ext cx="400050" cy="325437"/>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2107810989"/>
              </p:ext>
            </p:extLst>
          </p:nvPr>
        </p:nvGraphicFramePr>
        <p:xfrm>
          <a:off x="2836455" y="2632921"/>
          <a:ext cx="1547813" cy="323850"/>
        </p:xfrm>
        <a:graphic>
          <a:graphicData uri="http://schemas.openxmlformats.org/presentationml/2006/ole">
            <mc:AlternateContent xmlns:mc="http://schemas.openxmlformats.org/markup-compatibility/2006">
              <mc:Choice xmlns:v="urn:schemas-microsoft-com:vml" Requires="v">
                <p:oleObj spid="_x0000_s199178" name="Equation" r:id="rId17" imgW="787400" imgH="165100" progId="Equation.3">
                  <p:embed/>
                </p:oleObj>
              </mc:Choice>
              <mc:Fallback>
                <p:oleObj name="Equation" r:id="rId17" imgW="787400" imgH="165100" progId="Equation.3">
                  <p:embed/>
                  <p:pic>
                    <p:nvPicPr>
                      <p:cNvPr id="0" name=""/>
                      <p:cNvPicPr/>
                      <p:nvPr/>
                    </p:nvPicPr>
                    <p:blipFill>
                      <a:blip r:embed="rId18"/>
                      <a:stretch>
                        <a:fillRect/>
                      </a:stretch>
                    </p:blipFill>
                    <p:spPr>
                      <a:xfrm>
                        <a:off x="2836455" y="2632921"/>
                        <a:ext cx="1547813" cy="323850"/>
                      </a:xfrm>
                      <a:prstGeom prst="rect">
                        <a:avLst/>
                      </a:prstGeom>
                    </p:spPr>
                  </p:pic>
                </p:oleObj>
              </mc:Fallback>
            </mc:AlternateContent>
          </a:graphicData>
        </a:graphic>
      </p:graphicFrame>
      <p:sp>
        <p:nvSpPr>
          <p:cNvPr id="27" name="Oval 26"/>
          <p:cNvSpPr/>
          <p:nvPr/>
        </p:nvSpPr>
        <p:spPr>
          <a:xfrm>
            <a:off x="3087641" y="1479482"/>
            <a:ext cx="1156809" cy="1156809"/>
          </a:xfrm>
          <a:prstGeom prst="ellipse">
            <a:avLst/>
          </a:prstGeom>
          <a:solidFill>
            <a:schemeClr val="tx1">
              <a:alpha val="67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9"/>
          <a:stretch>
            <a:fillRect/>
          </a:stretch>
        </p:blipFill>
        <p:spPr>
          <a:xfrm>
            <a:off x="4979072" y="311588"/>
            <a:ext cx="768010" cy="718392"/>
          </a:xfrm>
          <a:prstGeom prst="rect">
            <a:avLst/>
          </a:prstGeom>
        </p:spPr>
      </p:pic>
      <p:pic>
        <p:nvPicPr>
          <p:cNvPr id="29" name="Picture 28"/>
          <p:cNvPicPr>
            <a:picLocks noChangeAspect="1"/>
          </p:cNvPicPr>
          <p:nvPr/>
        </p:nvPicPr>
        <p:blipFill>
          <a:blip r:embed="rId10"/>
          <a:stretch>
            <a:fillRect/>
          </a:stretch>
        </p:blipFill>
        <p:spPr>
          <a:xfrm>
            <a:off x="5476391" y="770347"/>
            <a:ext cx="300694" cy="300694"/>
          </a:xfrm>
          <a:prstGeom prst="rect">
            <a:avLst/>
          </a:prstGeom>
        </p:spPr>
      </p:pic>
      <p:graphicFrame>
        <p:nvGraphicFramePr>
          <p:cNvPr id="30" name="Object 29"/>
          <p:cNvGraphicFramePr>
            <a:graphicFrameLocks noChangeAspect="1"/>
          </p:cNvGraphicFramePr>
          <p:nvPr>
            <p:extLst>
              <p:ext uri="{D42A27DB-BD31-4B8C-83A1-F6EECF244321}">
                <p14:modId xmlns:p14="http://schemas.microsoft.com/office/powerpoint/2010/main" val="867975867"/>
              </p:ext>
            </p:extLst>
          </p:nvPr>
        </p:nvGraphicFramePr>
        <p:xfrm>
          <a:off x="5213983" y="1030288"/>
          <a:ext cx="376237" cy="325437"/>
        </p:xfrm>
        <a:graphic>
          <a:graphicData uri="http://schemas.openxmlformats.org/presentationml/2006/ole">
            <mc:AlternateContent xmlns:mc="http://schemas.openxmlformats.org/markup-compatibility/2006">
              <mc:Choice xmlns:v="urn:schemas-microsoft-com:vml" Requires="v">
                <p:oleObj spid="_x0000_s199179" name="Equation" r:id="rId20" imgW="190500" imgH="165100" progId="Equation.3">
                  <p:embed/>
                </p:oleObj>
              </mc:Choice>
              <mc:Fallback>
                <p:oleObj name="Equation" r:id="rId20" imgW="190500" imgH="165100" progId="Equation.3">
                  <p:embed/>
                  <p:pic>
                    <p:nvPicPr>
                      <p:cNvPr id="0" name=""/>
                      <p:cNvPicPr/>
                      <p:nvPr/>
                    </p:nvPicPr>
                    <p:blipFill>
                      <a:blip r:embed="rId21"/>
                      <a:stretch>
                        <a:fillRect/>
                      </a:stretch>
                    </p:blipFill>
                    <p:spPr>
                      <a:xfrm>
                        <a:off x="5213983" y="1030288"/>
                        <a:ext cx="376237" cy="325437"/>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68136989"/>
              </p:ext>
            </p:extLst>
          </p:nvPr>
        </p:nvGraphicFramePr>
        <p:xfrm>
          <a:off x="5929945" y="426192"/>
          <a:ext cx="841375" cy="490538"/>
        </p:xfrm>
        <a:graphic>
          <a:graphicData uri="http://schemas.openxmlformats.org/presentationml/2006/ole">
            <mc:AlternateContent xmlns:mc="http://schemas.openxmlformats.org/markup-compatibility/2006">
              <mc:Choice xmlns:v="urn:schemas-microsoft-com:vml" Requires="v">
                <p:oleObj spid="_x0000_s199180" name="Equation" r:id="rId22" imgW="304800" imgH="177800" progId="Equation.3">
                  <p:embed/>
                </p:oleObj>
              </mc:Choice>
              <mc:Fallback>
                <p:oleObj name="Equation" r:id="rId22" imgW="304800" imgH="177800" progId="Equation.3">
                  <p:embed/>
                  <p:pic>
                    <p:nvPicPr>
                      <p:cNvPr id="0" name=""/>
                      <p:cNvPicPr/>
                      <p:nvPr/>
                    </p:nvPicPr>
                    <p:blipFill>
                      <a:blip r:embed="rId23"/>
                      <a:stretch>
                        <a:fillRect/>
                      </a:stretch>
                    </p:blipFill>
                    <p:spPr>
                      <a:xfrm>
                        <a:off x="5929945" y="426192"/>
                        <a:ext cx="841375" cy="490538"/>
                      </a:xfrm>
                      <a:prstGeom prst="rect">
                        <a:avLst/>
                      </a:prstGeom>
                    </p:spPr>
                  </p:pic>
                </p:oleObj>
              </mc:Fallback>
            </mc:AlternateContent>
          </a:graphicData>
        </a:graphic>
      </p:graphicFrame>
    </p:spTree>
    <p:extLst>
      <p:ext uri="{BB962C8B-B14F-4D97-AF65-F5344CB8AC3E}">
        <p14:creationId xmlns:p14="http://schemas.microsoft.com/office/powerpoint/2010/main" val="284604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42</a:t>
            </a:fld>
            <a:endParaRPr lang="en-US"/>
          </a:p>
        </p:txBody>
      </p:sp>
      <p:sp>
        <p:nvSpPr>
          <p:cNvPr id="2" name="Oval 1"/>
          <p:cNvSpPr/>
          <p:nvPr/>
        </p:nvSpPr>
        <p:spPr>
          <a:xfrm>
            <a:off x="4857713" y="1479482"/>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91703" y="2945273"/>
            <a:ext cx="1140418" cy="1140418"/>
          </a:xfrm>
          <a:prstGeom prst="ellipse">
            <a:avLst/>
          </a:prstGeom>
          <a:solidFill>
            <a:schemeClr val="tx1">
              <a:alpha val="5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831461663"/>
              </p:ext>
            </p:extLst>
          </p:nvPr>
        </p:nvGraphicFramePr>
        <p:xfrm>
          <a:off x="3531095" y="533290"/>
          <a:ext cx="306388" cy="307975"/>
        </p:xfrm>
        <a:graphic>
          <a:graphicData uri="http://schemas.openxmlformats.org/presentationml/2006/ole">
            <mc:AlternateContent xmlns:mc="http://schemas.openxmlformats.org/markup-compatibility/2006">
              <mc:Choice xmlns:v="urn:schemas-microsoft-com:vml" Requires="v">
                <p:oleObj spid="_x0000_s200176" name="Equation" r:id="rId5" imgW="127000" imgH="127000" progId="Equation.3">
                  <p:embed/>
                </p:oleObj>
              </mc:Choice>
              <mc:Fallback>
                <p:oleObj name="Equation" r:id="rId5" imgW="127000" imgH="127000" progId="Equation.3">
                  <p:embed/>
                  <p:pic>
                    <p:nvPicPr>
                      <p:cNvPr id="0" name=""/>
                      <p:cNvPicPr/>
                      <p:nvPr/>
                    </p:nvPicPr>
                    <p:blipFill>
                      <a:blip r:embed="rId6"/>
                      <a:stretch>
                        <a:fillRect/>
                      </a:stretch>
                    </p:blipFill>
                    <p:spPr>
                      <a:xfrm>
                        <a:off x="3531095" y="533290"/>
                        <a:ext cx="306388" cy="307975"/>
                      </a:xfrm>
                      <a:prstGeom prst="rect">
                        <a:avLst/>
                      </a:prstGeom>
                    </p:spPr>
                  </p:pic>
                </p:oleObj>
              </mc:Fallback>
            </mc:AlternateContent>
          </a:graphicData>
        </a:graphic>
      </p:graphicFrame>
      <p:pic>
        <p:nvPicPr>
          <p:cNvPr id="57" name="Picture 56"/>
          <p:cNvPicPr>
            <a:picLocks noChangeAspect="1"/>
          </p:cNvPicPr>
          <p:nvPr/>
        </p:nvPicPr>
        <p:blipFill>
          <a:blip r:embed="rId7"/>
          <a:stretch>
            <a:fillRect/>
          </a:stretch>
        </p:blipFill>
        <p:spPr>
          <a:xfrm>
            <a:off x="2715029" y="225708"/>
            <a:ext cx="767284" cy="778000"/>
          </a:xfrm>
          <a:prstGeom prst="rect">
            <a:avLst/>
          </a:prstGeom>
        </p:spPr>
      </p:pic>
      <p:graphicFrame>
        <p:nvGraphicFramePr>
          <p:cNvPr id="58" name="Object 57"/>
          <p:cNvGraphicFramePr>
            <a:graphicFrameLocks noChangeAspect="1"/>
          </p:cNvGraphicFramePr>
          <p:nvPr>
            <p:extLst>
              <p:ext uri="{D42A27DB-BD31-4B8C-83A1-F6EECF244321}">
                <p14:modId xmlns:p14="http://schemas.microsoft.com/office/powerpoint/2010/main" val="172994558"/>
              </p:ext>
            </p:extLst>
          </p:nvPr>
        </p:nvGraphicFramePr>
        <p:xfrm>
          <a:off x="2959100" y="1016000"/>
          <a:ext cx="400050" cy="323850"/>
        </p:xfrm>
        <a:graphic>
          <a:graphicData uri="http://schemas.openxmlformats.org/presentationml/2006/ole">
            <mc:AlternateContent xmlns:mc="http://schemas.openxmlformats.org/markup-compatibility/2006">
              <mc:Choice xmlns:v="urn:schemas-microsoft-com:vml" Requires="v">
                <p:oleObj spid="_x0000_s200177" name="Equation" r:id="rId8" imgW="203200" imgH="165100" progId="Equation.3">
                  <p:embed/>
                </p:oleObj>
              </mc:Choice>
              <mc:Fallback>
                <p:oleObj name="Equation" r:id="rId8" imgW="203200" imgH="165100" progId="Equation.3">
                  <p:embed/>
                  <p:pic>
                    <p:nvPicPr>
                      <p:cNvPr id="0" name=""/>
                      <p:cNvPicPr/>
                      <p:nvPr/>
                    </p:nvPicPr>
                    <p:blipFill>
                      <a:blip r:embed="rId9"/>
                      <a:stretch>
                        <a:fillRect/>
                      </a:stretch>
                    </p:blipFill>
                    <p:spPr>
                      <a:xfrm>
                        <a:off x="2959100" y="1016000"/>
                        <a:ext cx="400050" cy="323850"/>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1141000900"/>
              </p:ext>
            </p:extLst>
          </p:nvPr>
        </p:nvGraphicFramePr>
        <p:xfrm>
          <a:off x="5233325" y="450850"/>
          <a:ext cx="1296988" cy="490538"/>
        </p:xfrm>
        <a:graphic>
          <a:graphicData uri="http://schemas.openxmlformats.org/presentationml/2006/ole">
            <mc:AlternateContent xmlns:mc="http://schemas.openxmlformats.org/markup-compatibility/2006">
              <mc:Choice xmlns:v="urn:schemas-microsoft-com:vml" Requires="v">
                <p:oleObj spid="_x0000_s200178" name="Equation" r:id="rId10" imgW="469900" imgH="177800" progId="Equation.3">
                  <p:embed/>
                </p:oleObj>
              </mc:Choice>
              <mc:Fallback>
                <p:oleObj name="Equation" r:id="rId10" imgW="469900" imgH="177800" progId="Equation.3">
                  <p:embed/>
                  <p:pic>
                    <p:nvPicPr>
                      <p:cNvPr id="0" name=""/>
                      <p:cNvPicPr/>
                      <p:nvPr/>
                    </p:nvPicPr>
                    <p:blipFill>
                      <a:blip r:embed="rId11"/>
                      <a:stretch>
                        <a:fillRect/>
                      </a:stretch>
                    </p:blipFill>
                    <p:spPr>
                      <a:xfrm>
                        <a:off x="5233325" y="450850"/>
                        <a:ext cx="1296988" cy="490538"/>
                      </a:xfrm>
                      <a:prstGeom prst="rect">
                        <a:avLst/>
                      </a:prstGeom>
                    </p:spPr>
                  </p:pic>
                </p:oleObj>
              </mc:Fallback>
            </mc:AlternateContent>
          </a:graphicData>
        </a:graphic>
      </p:graphicFrame>
      <p:sp>
        <p:nvSpPr>
          <p:cNvPr id="60" name="Rectangle 59"/>
          <p:cNvSpPr/>
          <p:nvPr/>
        </p:nvSpPr>
        <p:spPr>
          <a:xfrm>
            <a:off x="5188238" y="441305"/>
            <a:ext cx="1324613"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12"/>
          <a:stretch>
            <a:fillRect/>
          </a:stretch>
        </p:blipFill>
        <p:spPr>
          <a:xfrm>
            <a:off x="3837826" y="267950"/>
            <a:ext cx="777702" cy="788564"/>
          </a:xfrm>
          <a:prstGeom prst="rect">
            <a:avLst/>
          </a:prstGeom>
        </p:spPr>
      </p:pic>
      <p:pic>
        <p:nvPicPr>
          <p:cNvPr id="63" name="Picture 62"/>
          <p:cNvPicPr>
            <a:picLocks noChangeAspect="1"/>
          </p:cNvPicPr>
          <p:nvPr/>
        </p:nvPicPr>
        <p:blipFill>
          <a:blip r:embed="rId13">
            <a:extLst>
              <a:ext uri="{BEBA8EAE-BF5A-486C-A8C5-ECC9F3942E4B}">
                <a14:imgProps xmlns:a14="http://schemas.microsoft.com/office/drawing/2010/main">
                  <a14:imgLayer r:embed="rId14">
                    <a14:imgEffect>
                      <a14:backgroundRemoval t="4380" b="97810" l="2759" r="97241"/>
                    </a14:imgEffect>
                  </a14:imgLayer>
                </a14:imgProps>
              </a:ext>
            </a:extLst>
          </a:blip>
          <a:stretch>
            <a:fillRect/>
          </a:stretch>
        </p:blipFill>
        <p:spPr>
          <a:xfrm>
            <a:off x="3222056" y="729514"/>
            <a:ext cx="327241" cy="309186"/>
          </a:xfrm>
          <a:prstGeom prst="rect">
            <a:avLst/>
          </a:prstGeom>
        </p:spPr>
      </p:pic>
      <p:graphicFrame>
        <p:nvGraphicFramePr>
          <p:cNvPr id="64" name="Object 63"/>
          <p:cNvGraphicFramePr>
            <a:graphicFrameLocks noChangeAspect="1"/>
          </p:cNvGraphicFramePr>
          <p:nvPr>
            <p:extLst>
              <p:ext uri="{D42A27DB-BD31-4B8C-83A1-F6EECF244321}">
                <p14:modId xmlns:p14="http://schemas.microsoft.com/office/powerpoint/2010/main" val="1567718019"/>
              </p:ext>
            </p:extLst>
          </p:nvPr>
        </p:nvGraphicFramePr>
        <p:xfrm>
          <a:off x="4734334" y="533290"/>
          <a:ext cx="306388" cy="307975"/>
        </p:xfrm>
        <a:graphic>
          <a:graphicData uri="http://schemas.openxmlformats.org/presentationml/2006/ole">
            <mc:AlternateContent xmlns:mc="http://schemas.openxmlformats.org/markup-compatibility/2006">
              <mc:Choice xmlns:v="urn:schemas-microsoft-com:vml" Requires="v">
                <p:oleObj spid="_x0000_s200179" name="Equation" r:id="rId15" imgW="127000" imgH="127000" progId="Equation.3">
                  <p:embed/>
                </p:oleObj>
              </mc:Choice>
              <mc:Fallback>
                <p:oleObj name="Equation" r:id="rId15" imgW="127000" imgH="127000" progId="Equation.3">
                  <p:embed/>
                  <p:pic>
                    <p:nvPicPr>
                      <p:cNvPr id="0" name=""/>
                      <p:cNvPicPr/>
                      <p:nvPr/>
                    </p:nvPicPr>
                    <p:blipFill>
                      <a:blip r:embed="rId6"/>
                      <a:stretch>
                        <a:fillRect/>
                      </a:stretch>
                    </p:blipFill>
                    <p:spPr>
                      <a:xfrm>
                        <a:off x="4734334" y="533290"/>
                        <a:ext cx="306388" cy="307975"/>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879214966"/>
              </p:ext>
            </p:extLst>
          </p:nvPr>
        </p:nvGraphicFramePr>
        <p:xfrm>
          <a:off x="4064000" y="1038225"/>
          <a:ext cx="376238" cy="325438"/>
        </p:xfrm>
        <a:graphic>
          <a:graphicData uri="http://schemas.openxmlformats.org/presentationml/2006/ole">
            <mc:AlternateContent xmlns:mc="http://schemas.openxmlformats.org/markup-compatibility/2006">
              <mc:Choice xmlns:v="urn:schemas-microsoft-com:vml" Requires="v">
                <p:oleObj spid="_x0000_s200180" name="Equation" r:id="rId16" imgW="190500" imgH="165100" progId="Equation.3">
                  <p:embed/>
                </p:oleObj>
              </mc:Choice>
              <mc:Fallback>
                <p:oleObj name="Equation" r:id="rId16" imgW="190500" imgH="165100" progId="Equation.3">
                  <p:embed/>
                  <p:pic>
                    <p:nvPicPr>
                      <p:cNvPr id="0" name=""/>
                      <p:cNvPicPr/>
                      <p:nvPr/>
                    </p:nvPicPr>
                    <p:blipFill>
                      <a:blip r:embed="rId17"/>
                      <a:stretch>
                        <a:fillRect/>
                      </a:stretch>
                    </p:blipFill>
                    <p:spPr>
                      <a:xfrm>
                        <a:off x="4064000" y="1038225"/>
                        <a:ext cx="376238" cy="325438"/>
                      </a:xfrm>
                      <a:prstGeom prst="rect">
                        <a:avLst/>
                      </a:prstGeom>
                    </p:spPr>
                  </p:pic>
                </p:oleObj>
              </mc:Fallback>
            </mc:AlternateContent>
          </a:graphicData>
        </a:graphic>
      </p:graphicFrame>
      <p:pic>
        <p:nvPicPr>
          <p:cNvPr id="61" name="Picture 60"/>
          <p:cNvPicPr>
            <a:picLocks noChangeAspect="1"/>
          </p:cNvPicPr>
          <p:nvPr/>
        </p:nvPicPr>
        <p:blipFill>
          <a:blip r:embed="rId18"/>
          <a:stretch>
            <a:fillRect/>
          </a:stretch>
        </p:blipFill>
        <p:spPr>
          <a:xfrm>
            <a:off x="4337574" y="775980"/>
            <a:ext cx="300694" cy="300694"/>
          </a:xfrm>
          <a:prstGeom prst="rect">
            <a:avLst/>
          </a:prstGeom>
        </p:spPr>
      </p:pic>
      <p:sp>
        <p:nvSpPr>
          <p:cNvPr id="28" name="Content Placeholder 2"/>
          <p:cNvSpPr>
            <a:spLocks noGrp="1"/>
          </p:cNvSpPr>
          <p:nvPr>
            <p:ph idx="1"/>
          </p:nvPr>
        </p:nvSpPr>
        <p:spPr>
          <a:xfrm>
            <a:off x="457200" y="5618525"/>
            <a:ext cx="8229600" cy="2131155"/>
          </a:xfrm>
        </p:spPr>
        <p:txBody>
          <a:bodyPr>
            <a:normAutofit/>
          </a:bodyPr>
          <a:lstStyle/>
          <a:p>
            <a:pPr marL="0" indent="0">
              <a:buNone/>
            </a:pPr>
            <a:r>
              <a:rPr lang="en-US" dirty="0" smtClean="0"/>
              <a:t>dynamic programming approach </a:t>
            </a:r>
            <a:br>
              <a:rPr lang="en-US" dirty="0" smtClean="0"/>
            </a:br>
            <a:r>
              <a:rPr lang="en-US" dirty="0" smtClean="0"/>
              <a:t>polynomial time</a:t>
            </a:r>
            <a:endParaRPr lang="en-US" dirty="0"/>
          </a:p>
        </p:txBody>
      </p:sp>
      <p:cxnSp>
        <p:nvCxnSpPr>
          <p:cNvPr id="5" name="Straight Connector 4"/>
          <p:cNvCxnSpPr/>
          <p:nvPr/>
        </p:nvCxnSpPr>
        <p:spPr>
          <a:xfrm>
            <a:off x="5409007" y="267950"/>
            <a:ext cx="941191" cy="952620"/>
          </a:xfrm>
          <a:prstGeom prst="line">
            <a:avLst/>
          </a:prstGeom>
          <a:ln w="381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5409007" y="225708"/>
            <a:ext cx="941191" cy="994862"/>
          </a:xfrm>
          <a:prstGeom prst="line">
            <a:avLst/>
          </a:prstGeom>
          <a:ln w="38100" cmpd="sng">
            <a:solidFill>
              <a:srgbClr val="800000"/>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19"/>
          <a:stretch>
            <a:fillRect/>
          </a:stretch>
        </p:blipFill>
        <p:spPr>
          <a:xfrm>
            <a:off x="5488387" y="267950"/>
            <a:ext cx="768010" cy="718392"/>
          </a:xfrm>
          <a:prstGeom prst="rect">
            <a:avLst/>
          </a:prstGeom>
        </p:spPr>
      </p:pic>
      <p:pic>
        <p:nvPicPr>
          <p:cNvPr id="30" name="Picture 29"/>
          <p:cNvPicPr>
            <a:picLocks noChangeAspect="1"/>
          </p:cNvPicPr>
          <p:nvPr/>
        </p:nvPicPr>
        <p:blipFill>
          <a:blip r:embed="rId18"/>
          <a:stretch>
            <a:fillRect/>
          </a:stretch>
        </p:blipFill>
        <p:spPr>
          <a:xfrm>
            <a:off x="5985706" y="726709"/>
            <a:ext cx="300694" cy="300694"/>
          </a:xfrm>
          <a:prstGeom prst="rect">
            <a:avLst/>
          </a:prstGeom>
        </p:spPr>
      </p:pic>
      <p:graphicFrame>
        <p:nvGraphicFramePr>
          <p:cNvPr id="31" name="Object 30"/>
          <p:cNvGraphicFramePr>
            <a:graphicFrameLocks noChangeAspect="1"/>
          </p:cNvGraphicFramePr>
          <p:nvPr>
            <p:extLst>
              <p:ext uri="{D42A27DB-BD31-4B8C-83A1-F6EECF244321}">
                <p14:modId xmlns:p14="http://schemas.microsoft.com/office/powerpoint/2010/main" val="2886387713"/>
              </p:ext>
            </p:extLst>
          </p:nvPr>
        </p:nvGraphicFramePr>
        <p:xfrm>
          <a:off x="5723298" y="986650"/>
          <a:ext cx="376237" cy="325437"/>
        </p:xfrm>
        <a:graphic>
          <a:graphicData uri="http://schemas.openxmlformats.org/presentationml/2006/ole">
            <mc:AlternateContent xmlns:mc="http://schemas.openxmlformats.org/markup-compatibility/2006">
              <mc:Choice xmlns:v="urn:schemas-microsoft-com:vml" Requires="v">
                <p:oleObj spid="_x0000_s200181" name="Equation" r:id="rId20" imgW="190500" imgH="165100" progId="Equation.3">
                  <p:embed/>
                </p:oleObj>
              </mc:Choice>
              <mc:Fallback>
                <p:oleObj name="Equation" r:id="rId20" imgW="190500" imgH="165100" progId="Equation.3">
                  <p:embed/>
                  <p:pic>
                    <p:nvPicPr>
                      <p:cNvPr id="0" name=""/>
                      <p:cNvPicPr/>
                      <p:nvPr/>
                    </p:nvPicPr>
                    <p:blipFill>
                      <a:blip r:embed="rId21"/>
                      <a:stretch>
                        <a:fillRect/>
                      </a:stretch>
                    </p:blipFill>
                    <p:spPr>
                      <a:xfrm>
                        <a:off x="5723298" y="986650"/>
                        <a:ext cx="376237" cy="325437"/>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447923140"/>
              </p:ext>
            </p:extLst>
          </p:nvPr>
        </p:nvGraphicFramePr>
        <p:xfrm>
          <a:off x="6634163" y="436563"/>
          <a:ext cx="1052512" cy="455612"/>
        </p:xfrm>
        <a:graphic>
          <a:graphicData uri="http://schemas.openxmlformats.org/presentationml/2006/ole">
            <mc:AlternateContent xmlns:mc="http://schemas.openxmlformats.org/markup-compatibility/2006">
              <mc:Choice xmlns:v="urn:schemas-microsoft-com:vml" Requires="v">
                <p:oleObj spid="_x0000_s200182" name="Equation" r:id="rId22" imgW="381000" imgH="165100" progId="Equation.3">
                  <p:embed/>
                </p:oleObj>
              </mc:Choice>
              <mc:Fallback>
                <p:oleObj name="Equation" r:id="rId22" imgW="381000" imgH="165100" progId="Equation.3">
                  <p:embed/>
                  <p:pic>
                    <p:nvPicPr>
                      <p:cNvPr id="0" name=""/>
                      <p:cNvPicPr/>
                      <p:nvPr/>
                    </p:nvPicPr>
                    <p:blipFill>
                      <a:blip r:embed="rId23"/>
                      <a:stretch>
                        <a:fillRect/>
                      </a:stretch>
                    </p:blipFill>
                    <p:spPr>
                      <a:xfrm>
                        <a:off x="6634163" y="436563"/>
                        <a:ext cx="1052512" cy="455612"/>
                      </a:xfrm>
                      <a:prstGeom prst="rect">
                        <a:avLst/>
                      </a:prstGeom>
                    </p:spPr>
                  </p:pic>
                </p:oleObj>
              </mc:Fallback>
            </mc:AlternateContent>
          </a:graphicData>
        </a:graphic>
      </p:graphicFrame>
    </p:spTree>
    <p:extLst>
      <p:ext uri="{BB962C8B-B14F-4D97-AF65-F5344CB8AC3E}">
        <p14:creationId xmlns:p14="http://schemas.microsoft.com/office/powerpoint/2010/main" val="3419906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60" grpId="0" animBg="1"/>
      <p:bldP spid="28" grpI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43</a:t>
            </a:fld>
            <a:endParaRPr lang="en-US"/>
          </a:p>
        </p:txBody>
      </p:sp>
      <p:sp>
        <p:nvSpPr>
          <p:cNvPr id="2" name="Oval 1"/>
          <p:cNvSpPr/>
          <p:nvPr/>
        </p:nvSpPr>
        <p:spPr>
          <a:xfrm>
            <a:off x="4857713" y="1479482"/>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91703" y="2945273"/>
            <a:ext cx="1140418" cy="1140418"/>
          </a:xfrm>
          <a:prstGeom prst="ellipse">
            <a:avLst/>
          </a:prstGeom>
          <a:solidFill>
            <a:schemeClr val="tx1">
              <a:alpha val="5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2105195181"/>
              </p:ext>
            </p:extLst>
          </p:nvPr>
        </p:nvGraphicFramePr>
        <p:xfrm>
          <a:off x="3531095" y="533290"/>
          <a:ext cx="306388" cy="307975"/>
        </p:xfrm>
        <a:graphic>
          <a:graphicData uri="http://schemas.openxmlformats.org/presentationml/2006/ole">
            <mc:AlternateContent xmlns:mc="http://schemas.openxmlformats.org/markup-compatibility/2006">
              <mc:Choice xmlns:v="urn:schemas-microsoft-com:vml" Requires="v">
                <p:oleObj spid="_x0000_s221255" name="Equation" r:id="rId5" imgW="127000" imgH="127000" progId="Equation.3">
                  <p:embed/>
                </p:oleObj>
              </mc:Choice>
              <mc:Fallback>
                <p:oleObj name="Equation" r:id="rId5" imgW="127000" imgH="127000" progId="Equation.3">
                  <p:embed/>
                  <p:pic>
                    <p:nvPicPr>
                      <p:cNvPr id="0" name=""/>
                      <p:cNvPicPr/>
                      <p:nvPr/>
                    </p:nvPicPr>
                    <p:blipFill>
                      <a:blip r:embed="rId6"/>
                      <a:stretch>
                        <a:fillRect/>
                      </a:stretch>
                    </p:blipFill>
                    <p:spPr>
                      <a:xfrm>
                        <a:off x="3531095" y="533290"/>
                        <a:ext cx="306388" cy="307975"/>
                      </a:xfrm>
                      <a:prstGeom prst="rect">
                        <a:avLst/>
                      </a:prstGeom>
                    </p:spPr>
                  </p:pic>
                </p:oleObj>
              </mc:Fallback>
            </mc:AlternateContent>
          </a:graphicData>
        </a:graphic>
      </p:graphicFrame>
      <p:pic>
        <p:nvPicPr>
          <p:cNvPr id="57" name="Picture 56"/>
          <p:cNvPicPr>
            <a:picLocks noChangeAspect="1"/>
          </p:cNvPicPr>
          <p:nvPr/>
        </p:nvPicPr>
        <p:blipFill>
          <a:blip r:embed="rId7"/>
          <a:stretch>
            <a:fillRect/>
          </a:stretch>
        </p:blipFill>
        <p:spPr>
          <a:xfrm>
            <a:off x="2715029" y="225708"/>
            <a:ext cx="767284" cy="778000"/>
          </a:xfrm>
          <a:prstGeom prst="rect">
            <a:avLst/>
          </a:prstGeom>
        </p:spPr>
      </p:pic>
      <p:graphicFrame>
        <p:nvGraphicFramePr>
          <p:cNvPr id="58" name="Object 57"/>
          <p:cNvGraphicFramePr>
            <a:graphicFrameLocks noChangeAspect="1"/>
          </p:cNvGraphicFramePr>
          <p:nvPr>
            <p:extLst>
              <p:ext uri="{D42A27DB-BD31-4B8C-83A1-F6EECF244321}">
                <p14:modId xmlns:p14="http://schemas.microsoft.com/office/powerpoint/2010/main" val="985044524"/>
              </p:ext>
            </p:extLst>
          </p:nvPr>
        </p:nvGraphicFramePr>
        <p:xfrm>
          <a:off x="2913740" y="1003300"/>
          <a:ext cx="400050" cy="349250"/>
        </p:xfrm>
        <a:graphic>
          <a:graphicData uri="http://schemas.openxmlformats.org/presentationml/2006/ole">
            <mc:AlternateContent xmlns:mc="http://schemas.openxmlformats.org/markup-compatibility/2006">
              <mc:Choice xmlns:v="urn:schemas-microsoft-com:vml" Requires="v">
                <p:oleObj spid="_x0000_s221256" name="Equation" r:id="rId8" imgW="203200" imgH="177800" progId="Equation.3">
                  <p:embed/>
                </p:oleObj>
              </mc:Choice>
              <mc:Fallback>
                <p:oleObj name="Equation" r:id="rId8" imgW="203200" imgH="177800" progId="Equation.3">
                  <p:embed/>
                  <p:pic>
                    <p:nvPicPr>
                      <p:cNvPr id="0" name=""/>
                      <p:cNvPicPr/>
                      <p:nvPr/>
                    </p:nvPicPr>
                    <p:blipFill>
                      <a:blip r:embed="rId9"/>
                      <a:stretch>
                        <a:fillRect/>
                      </a:stretch>
                    </p:blipFill>
                    <p:spPr>
                      <a:xfrm>
                        <a:off x="2913740" y="1003300"/>
                        <a:ext cx="400050" cy="349250"/>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3463722892"/>
              </p:ext>
            </p:extLst>
          </p:nvPr>
        </p:nvGraphicFramePr>
        <p:xfrm>
          <a:off x="5408613" y="485775"/>
          <a:ext cx="946150" cy="420688"/>
        </p:xfrm>
        <a:graphic>
          <a:graphicData uri="http://schemas.openxmlformats.org/presentationml/2006/ole">
            <mc:AlternateContent xmlns:mc="http://schemas.openxmlformats.org/markup-compatibility/2006">
              <mc:Choice xmlns:v="urn:schemas-microsoft-com:vml" Requires="v">
                <p:oleObj spid="_x0000_s221257" name="Equation" r:id="rId10" imgW="342900" imgH="152400" progId="Equation.3">
                  <p:embed/>
                </p:oleObj>
              </mc:Choice>
              <mc:Fallback>
                <p:oleObj name="Equation" r:id="rId10" imgW="342900" imgH="152400" progId="Equation.3">
                  <p:embed/>
                  <p:pic>
                    <p:nvPicPr>
                      <p:cNvPr id="0" name=""/>
                      <p:cNvPicPr/>
                      <p:nvPr/>
                    </p:nvPicPr>
                    <p:blipFill>
                      <a:blip r:embed="rId11"/>
                      <a:stretch>
                        <a:fillRect/>
                      </a:stretch>
                    </p:blipFill>
                    <p:spPr>
                      <a:xfrm>
                        <a:off x="5408613" y="485775"/>
                        <a:ext cx="946150" cy="420688"/>
                      </a:xfrm>
                      <a:prstGeom prst="rect">
                        <a:avLst/>
                      </a:prstGeom>
                    </p:spPr>
                  </p:pic>
                </p:oleObj>
              </mc:Fallback>
            </mc:AlternateContent>
          </a:graphicData>
        </a:graphic>
      </p:graphicFrame>
      <p:sp>
        <p:nvSpPr>
          <p:cNvPr id="60" name="Rectangle 59"/>
          <p:cNvSpPr/>
          <p:nvPr/>
        </p:nvSpPr>
        <p:spPr>
          <a:xfrm>
            <a:off x="5188238" y="441305"/>
            <a:ext cx="1324613"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12"/>
          <a:stretch>
            <a:fillRect/>
          </a:stretch>
        </p:blipFill>
        <p:spPr>
          <a:xfrm>
            <a:off x="3837826" y="267950"/>
            <a:ext cx="777702" cy="788564"/>
          </a:xfrm>
          <a:prstGeom prst="rect">
            <a:avLst/>
          </a:prstGeom>
        </p:spPr>
      </p:pic>
      <p:graphicFrame>
        <p:nvGraphicFramePr>
          <p:cNvPr id="64" name="Object 63"/>
          <p:cNvGraphicFramePr>
            <a:graphicFrameLocks noChangeAspect="1"/>
          </p:cNvGraphicFramePr>
          <p:nvPr>
            <p:extLst>
              <p:ext uri="{D42A27DB-BD31-4B8C-83A1-F6EECF244321}">
                <p14:modId xmlns:p14="http://schemas.microsoft.com/office/powerpoint/2010/main" val="1270923942"/>
              </p:ext>
            </p:extLst>
          </p:nvPr>
        </p:nvGraphicFramePr>
        <p:xfrm>
          <a:off x="4734334" y="533290"/>
          <a:ext cx="306388" cy="307975"/>
        </p:xfrm>
        <a:graphic>
          <a:graphicData uri="http://schemas.openxmlformats.org/presentationml/2006/ole">
            <mc:AlternateContent xmlns:mc="http://schemas.openxmlformats.org/markup-compatibility/2006">
              <mc:Choice xmlns:v="urn:schemas-microsoft-com:vml" Requires="v">
                <p:oleObj spid="_x0000_s221258" name="Equation" r:id="rId13" imgW="127000" imgH="127000" progId="Equation.3">
                  <p:embed/>
                </p:oleObj>
              </mc:Choice>
              <mc:Fallback>
                <p:oleObj name="Equation" r:id="rId13" imgW="127000" imgH="127000" progId="Equation.3">
                  <p:embed/>
                  <p:pic>
                    <p:nvPicPr>
                      <p:cNvPr id="0" name=""/>
                      <p:cNvPicPr/>
                      <p:nvPr/>
                    </p:nvPicPr>
                    <p:blipFill>
                      <a:blip r:embed="rId6"/>
                      <a:stretch>
                        <a:fillRect/>
                      </a:stretch>
                    </p:blipFill>
                    <p:spPr>
                      <a:xfrm>
                        <a:off x="4734334" y="533290"/>
                        <a:ext cx="306388" cy="307975"/>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575357782"/>
              </p:ext>
            </p:extLst>
          </p:nvPr>
        </p:nvGraphicFramePr>
        <p:xfrm>
          <a:off x="4064000" y="1038225"/>
          <a:ext cx="376238" cy="325438"/>
        </p:xfrm>
        <a:graphic>
          <a:graphicData uri="http://schemas.openxmlformats.org/presentationml/2006/ole">
            <mc:AlternateContent xmlns:mc="http://schemas.openxmlformats.org/markup-compatibility/2006">
              <mc:Choice xmlns:v="urn:schemas-microsoft-com:vml" Requires="v">
                <p:oleObj spid="_x0000_s221259" name="Equation" r:id="rId14" imgW="190500" imgH="165100" progId="Equation.3">
                  <p:embed/>
                </p:oleObj>
              </mc:Choice>
              <mc:Fallback>
                <p:oleObj name="Equation" r:id="rId14" imgW="190500" imgH="165100" progId="Equation.3">
                  <p:embed/>
                  <p:pic>
                    <p:nvPicPr>
                      <p:cNvPr id="0" name=""/>
                      <p:cNvPicPr/>
                      <p:nvPr/>
                    </p:nvPicPr>
                    <p:blipFill>
                      <a:blip r:embed="rId15"/>
                      <a:stretch>
                        <a:fillRect/>
                      </a:stretch>
                    </p:blipFill>
                    <p:spPr>
                      <a:xfrm>
                        <a:off x="4064000" y="1038225"/>
                        <a:ext cx="376238" cy="325438"/>
                      </a:xfrm>
                      <a:prstGeom prst="rect">
                        <a:avLst/>
                      </a:prstGeom>
                    </p:spPr>
                  </p:pic>
                </p:oleObj>
              </mc:Fallback>
            </mc:AlternateContent>
          </a:graphicData>
        </a:graphic>
      </p:graphicFrame>
      <p:pic>
        <p:nvPicPr>
          <p:cNvPr id="61" name="Picture 60"/>
          <p:cNvPicPr>
            <a:picLocks noChangeAspect="1"/>
          </p:cNvPicPr>
          <p:nvPr/>
        </p:nvPicPr>
        <p:blipFill>
          <a:blip r:embed="rId16"/>
          <a:stretch>
            <a:fillRect/>
          </a:stretch>
        </p:blipFill>
        <p:spPr>
          <a:xfrm>
            <a:off x="4337574" y="775980"/>
            <a:ext cx="300694" cy="300694"/>
          </a:xfrm>
          <a:prstGeom prst="rect">
            <a:avLst/>
          </a:prstGeom>
        </p:spPr>
      </p:pic>
      <p:pic>
        <p:nvPicPr>
          <p:cNvPr id="23" name="Picture 22"/>
          <p:cNvPicPr>
            <a:picLocks noChangeAspect="1"/>
          </p:cNvPicPr>
          <p:nvPr/>
        </p:nvPicPr>
        <p:blipFill>
          <a:blip r:embed="rId16"/>
          <a:stretch>
            <a:fillRect/>
          </a:stretch>
        </p:blipFill>
        <p:spPr>
          <a:xfrm>
            <a:off x="3248603" y="775980"/>
            <a:ext cx="300694" cy="300694"/>
          </a:xfrm>
          <a:prstGeom prst="rect">
            <a:avLst/>
          </a:prstGeom>
        </p:spPr>
      </p:pic>
      <p:graphicFrame>
        <p:nvGraphicFramePr>
          <p:cNvPr id="26" name="Object 25"/>
          <p:cNvGraphicFramePr>
            <a:graphicFrameLocks noChangeAspect="1"/>
          </p:cNvGraphicFramePr>
          <p:nvPr>
            <p:extLst>
              <p:ext uri="{D42A27DB-BD31-4B8C-83A1-F6EECF244321}">
                <p14:modId xmlns:p14="http://schemas.microsoft.com/office/powerpoint/2010/main" val="2750286333"/>
              </p:ext>
            </p:extLst>
          </p:nvPr>
        </p:nvGraphicFramePr>
        <p:xfrm>
          <a:off x="1194610" y="2619004"/>
          <a:ext cx="1423988" cy="325438"/>
        </p:xfrm>
        <a:graphic>
          <a:graphicData uri="http://schemas.openxmlformats.org/presentationml/2006/ole">
            <mc:AlternateContent xmlns:mc="http://schemas.openxmlformats.org/markup-compatibility/2006">
              <mc:Choice xmlns:v="urn:schemas-microsoft-com:vml" Requires="v">
                <p:oleObj spid="_x0000_s221260" name="Equation" r:id="rId17" imgW="723900" imgH="165100" progId="Equation.3">
                  <p:embed/>
                </p:oleObj>
              </mc:Choice>
              <mc:Fallback>
                <p:oleObj name="Equation" r:id="rId17" imgW="723900" imgH="165100" progId="Equation.3">
                  <p:embed/>
                  <p:pic>
                    <p:nvPicPr>
                      <p:cNvPr id="0" name=""/>
                      <p:cNvPicPr/>
                      <p:nvPr/>
                    </p:nvPicPr>
                    <p:blipFill>
                      <a:blip r:embed="rId18"/>
                      <a:stretch>
                        <a:fillRect/>
                      </a:stretch>
                    </p:blipFill>
                    <p:spPr>
                      <a:xfrm>
                        <a:off x="1194610" y="2619004"/>
                        <a:ext cx="1423988" cy="32543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660065817"/>
              </p:ext>
            </p:extLst>
          </p:nvPr>
        </p:nvGraphicFramePr>
        <p:xfrm>
          <a:off x="2848785" y="2620592"/>
          <a:ext cx="1547813" cy="323850"/>
        </p:xfrm>
        <a:graphic>
          <a:graphicData uri="http://schemas.openxmlformats.org/presentationml/2006/ole">
            <mc:AlternateContent xmlns:mc="http://schemas.openxmlformats.org/markup-compatibility/2006">
              <mc:Choice xmlns:v="urn:schemas-microsoft-com:vml" Requires="v">
                <p:oleObj spid="_x0000_s221261" name="Equation" r:id="rId19" imgW="787400" imgH="165100" progId="Equation.3">
                  <p:embed/>
                </p:oleObj>
              </mc:Choice>
              <mc:Fallback>
                <p:oleObj name="Equation" r:id="rId19" imgW="787400" imgH="165100" progId="Equation.3">
                  <p:embed/>
                  <p:pic>
                    <p:nvPicPr>
                      <p:cNvPr id="0" name=""/>
                      <p:cNvPicPr/>
                      <p:nvPr/>
                    </p:nvPicPr>
                    <p:blipFill>
                      <a:blip r:embed="rId20"/>
                      <a:stretch>
                        <a:fillRect/>
                      </a:stretch>
                    </p:blipFill>
                    <p:spPr>
                      <a:xfrm>
                        <a:off x="2848785" y="2620592"/>
                        <a:ext cx="1547813" cy="32385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21229911"/>
              </p:ext>
            </p:extLst>
          </p:nvPr>
        </p:nvGraphicFramePr>
        <p:xfrm>
          <a:off x="6446060" y="2606304"/>
          <a:ext cx="1625600" cy="325438"/>
        </p:xfrm>
        <a:graphic>
          <a:graphicData uri="http://schemas.openxmlformats.org/presentationml/2006/ole">
            <mc:AlternateContent xmlns:mc="http://schemas.openxmlformats.org/markup-compatibility/2006">
              <mc:Choice xmlns:v="urn:schemas-microsoft-com:vml" Requires="v">
                <p:oleObj spid="_x0000_s221262" name="Equation" r:id="rId21" imgW="825500" imgH="165100" progId="Equation.3">
                  <p:embed/>
                </p:oleObj>
              </mc:Choice>
              <mc:Fallback>
                <p:oleObj name="Equation" r:id="rId21" imgW="825500" imgH="165100" progId="Equation.3">
                  <p:embed/>
                  <p:pic>
                    <p:nvPicPr>
                      <p:cNvPr id="0" name=""/>
                      <p:cNvPicPr/>
                      <p:nvPr/>
                    </p:nvPicPr>
                    <p:blipFill>
                      <a:blip r:embed="rId22"/>
                      <a:stretch>
                        <a:fillRect/>
                      </a:stretch>
                    </p:blipFill>
                    <p:spPr>
                      <a:xfrm>
                        <a:off x="6446060" y="2606304"/>
                        <a:ext cx="1625600" cy="325438"/>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710105867"/>
              </p:ext>
            </p:extLst>
          </p:nvPr>
        </p:nvGraphicFramePr>
        <p:xfrm>
          <a:off x="4776010" y="4049342"/>
          <a:ext cx="1300163" cy="323850"/>
        </p:xfrm>
        <a:graphic>
          <a:graphicData uri="http://schemas.openxmlformats.org/presentationml/2006/ole">
            <mc:AlternateContent xmlns:mc="http://schemas.openxmlformats.org/markup-compatibility/2006">
              <mc:Choice xmlns:v="urn:schemas-microsoft-com:vml" Requires="v">
                <p:oleObj spid="_x0000_s221263" name="Equation" r:id="rId23" imgW="660400" imgH="165100" progId="Equation.3">
                  <p:embed/>
                </p:oleObj>
              </mc:Choice>
              <mc:Fallback>
                <p:oleObj name="Equation" r:id="rId23" imgW="660400" imgH="165100" progId="Equation.3">
                  <p:embed/>
                  <p:pic>
                    <p:nvPicPr>
                      <p:cNvPr id="0" name=""/>
                      <p:cNvPicPr/>
                      <p:nvPr/>
                    </p:nvPicPr>
                    <p:blipFill>
                      <a:blip r:embed="rId24"/>
                      <a:stretch>
                        <a:fillRect/>
                      </a:stretch>
                    </p:blipFill>
                    <p:spPr>
                      <a:xfrm>
                        <a:off x="4776010" y="4049342"/>
                        <a:ext cx="1300163" cy="32385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3092821150"/>
              </p:ext>
            </p:extLst>
          </p:nvPr>
        </p:nvGraphicFramePr>
        <p:xfrm>
          <a:off x="1031098" y="4049342"/>
          <a:ext cx="1747837" cy="349250"/>
        </p:xfrm>
        <a:graphic>
          <a:graphicData uri="http://schemas.openxmlformats.org/presentationml/2006/ole">
            <mc:AlternateContent xmlns:mc="http://schemas.openxmlformats.org/markup-compatibility/2006">
              <mc:Choice xmlns:v="urn:schemas-microsoft-com:vml" Requires="v">
                <p:oleObj spid="_x0000_s221264" name="Equation" r:id="rId25" imgW="889000" imgH="177800" progId="Equation.3">
                  <p:embed/>
                </p:oleObj>
              </mc:Choice>
              <mc:Fallback>
                <p:oleObj name="Equation" r:id="rId25" imgW="889000" imgH="177800" progId="Equation.3">
                  <p:embed/>
                  <p:pic>
                    <p:nvPicPr>
                      <p:cNvPr id="0" name=""/>
                      <p:cNvPicPr/>
                      <p:nvPr/>
                    </p:nvPicPr>
                    <p:blipFill>
                      <a:blip r:embed="rId26"/>
                      <a:stretch>
                        <a:fillRect/>
                      </a:stretch>
                    </p:blipFill>
                    <p:spPr>
                      <a:xfrm>
                        <a:off x="1031098" y="4049342"/>
                        <a:ext cx="1747837" cy="34925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662310952"/>
              </p:ext>
            </p:extLst>
          </p:nvPr>
        </p:nvGraphicFramePr>
        <p:xfrm>
          <a:off x="6606398" y="4047754"/>
          <a:ext cx="1300162" cy="325438"/>
        </p:xfrm>
        <a:graphic>
          <a:graphicData uri="http://schemas.openxmlformats.org/presentationml/2006/ole">
            <mc:AlternateContent xmlns:mc="http://schemas.openxmlformats.org/markup-compatibility/2006">
              <mc:Choice xmlns:v="urn:schemas-microsoft-com:vml" Requires="v">
                <p:oleObj spid="_x0000_s221265" name="Equation" r:id="rId27" imgW="660400" imgH="165100" progId="Equation.3">
                  <p:embed/>
                </p:oleObj>
              </mc:Choice>
              <mc:Fallback>
                <p:oleObj name="Equation" r:id="rId27" imgW="660400" imgH="165100" progId="Equation.3">
                  <p:embed/>
                  <p:pic>
                    <p:nvPicPr>
                      <p:cNvPr id="0" name=""/>
                      <p:cNvPicPr/>
                      <p:nvPr/>
                    </p:nvPicPr>
                    <p:blipFill>
                      <a:blip r:embed="rId28"/>
                      <a:stretch>
                        <a:fillRect/>
                      </a:stretch>
                    </p:blipFill>
                    <p:spPr>
                      <a:xfrm>
                        <a:off x="6606398" y="4047754"/>
                        <a:ext cx="1300162" cy="325438"/>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710862374"/>
              </p:ext>
            </p:extLst>
          </p:nvPr>
        </p:nvGraphicFramePr>
        <p:xfrm>
          <a:off x="4882373" y="5559054"/>
          <a:ext cx="1325562" cy="323850"/>
        </p:xfrm>
        <a:graphic>
          <a:graphicData uri="http://schemas.openxmlformats.org/presentationml/2006/ole">
            <mc:AlternateContent xmlns:mc="http://schemas.openxmlformats.org/markup-compatibility/2006">
              <mc:Choice xmlns:v="urn:schemas-microsoft-com:vml" Requires="v">
                <p:oleObj spid="_x0000_s221266" name="Equation" r:id="rId29" imgW="673100" imgH="165100" progId="Equation.3">
                  <p:embed/>
                </p:oleObj>
              </mc:Choice>
              <mc:Fallback>
                <p:oleObj name="Equation" r:id="rId29" imgW="673100" imgH="165100" progId="Equation.3">
                  <p:embed/>
                  <p:pic>
                    <p:nvPicPr>
                      <p:cNvPr id="0" name=""/>
                      <p:cNvPicPr/>
                      <p:nvPr/>
                    </p:nvPicPr>
                    <p:blipFill>
                      <a:blip r:embed="rId30"/>
                      <a:stretch>
                        <a:fillRect/>
                      </a:stretch>
                    </p:blipFill>
                    <p:spPr>
                      <a:xfrm>
                        <a:off x="4882373" y="5559054"/>
                        <a:ext cx="1325562" cy="32385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162575529"/>
              </p:ext>
            </p:extLst>
          </p:nvPr>
        </p:nvGraphicFramePr>
        <p:xfrm>
          <a:off x="1275358" y="5559054"/>
          <a:ext cx="1298575" cy="349250"/>
        </p:xfrm>
        <a:graphic>
          <a:graphicData uri="http://schemas.openxmlformats.org/presentationml/2006/ole">
            <mc:AlternateContent xmlns:mc="http://schemas.openxmlformats.org/markup-compatibility/2006">
              <mc:Choice xmlns:v="urn:schemas-microsoft-com:vml" Requires="v">
                <p:oleObj spid="_x0000_s221267" name="Equation" r:id="rId31" imgW="660400" imgH="177800" progId="Equation.3">
                  <p:embed/>
                </p:oleObj>
              </mc:Choice>
              <mc:Fallback>
                <p:oleObj name="Equation" r:id="rId31" imgW="660400" imgH="177800" progId="Equation.3">
                  <p:embed/>
                  <p:pic>
                    <p:nvPicPr>
                      <p:cNvPr id="0" name=""/>
                      <p:cNvPicPr/>
                      <p:nvPr/>
                    </p:nvPicPr>
                    <p:blipFill>
                      <a:blip r:embed="rId32"/>
                      <a:stretch>
                        <a:fillRect/>
                      </a:stretch>
                    </p:blipFill>
                    <p:spPr>
                      <a:xfrm>
                        <a:off x="1275358" y="5559054"/>
                        <a:ext cx="1298575" cy="34925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820668844"/>
              </p:ext>
            </p:extLst>
          </p:nvPr>
        </p:nvGraphicFramePr>
        <p:xfrm>
          <a:off x="2828148" y="5570167"/>
          <a:ext cx="1822450" cy="325437"/>
        </p:xfrm>
        <a:graphic>
          <a:graphicData uri="http://schemas.openxmlformats.org/presentationml/2006/ole">
            <mc:AlternateContent xmlns:mc="http://schemas.openxmlformats.org/markup-compatibility/2006">
              <mc:Choice xmlns:v="urn:schemas-microsoft-com:vml" Requires="v">
                <p:oleObj spid="_x0000_s221268" name="Equation" r:id="rId33" imgW="927100" imgH="165100" progId="Equation.3">
                  <p:embed/>
                </p:oleObj>
              </mc:Choice>
              <mc:Fallback>
                <p:oleObj name="Equation" r:id="rId33" imgW="927100" imgH="165100" progId="Equation.3">
                  <p:embed/>
                  <p:pic>
                    <p:nvPicPr>
                      <p:cNvPr id="0" name=""/>
                      <p:cNvPicPr/>
                      <p:nvPr/>
                    </p:nvPicPr>
                    <p:blipFill>
                      <a:blip r:embed="rId34"/>
                      <a:stretch>
                        <a:fillRect/>
                      </a:stretch>
                    </p:blipFill>
                    <p:spPr>
                      <a:xfrm>
                        <a:off x="2828148" y="5570167"/>
                        <a:ext cx="1822450" cy="325437"/>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3026095583"/>
              </p:ext>
            </p:extLst>
          </p:nvPr>
        </p:nvGraphicFramePr>
        <p:xfrm>
          <a:off x="6725479" y="5557589"/>
          <a:ext cx="1300162" cy="325438"/>
        </p:xfrm>
        <a:graphic>
          <a:graphicData uri="http://schemas.openxmlformats.org/presentationml/2006/ole">
            <mc:AlternateContent xmlns:mc="http://schemas.openxmlformats.org/markup-compatibility/2006">
              <mc:Choice xmlns:v="urn:schemas-microsoft-com:vml" Requires="v">
                <p:oleObj spid="_x0000_s221269" name="Equation" r:id="rId35" imgW="660400" imgH="165100" progId="Equation.3">
                  <p:embed/>
                </p:oleObj>
              </mc:Choice>
              <mc:Fallback>
                <p:oleObj name="Equation" r:id="rId35" imgW="660400" imgH="165100" progId="Equation.3">
                  <p:embed/>
                  <p:pic>
                    <p:nvPicPr>
                      <p:cNvPr id="0" name=""/>
                      <p:cNvPicPr/>
                      <p:nvPr/>
                    </p:nvPicPr>
                    <p:blipFill>
                      <a:blip r:embed="rId36"/>
                      <a:stretch>
                        <a:fillRect/>
                      </a:stretch>
                    </p:blipFill>
                    <p:spPr>
                      <a:xfrm>
                        <a:off x="6725479" y="5557589"/>
                        <a:ext cx="1300162" cy="325438"/>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3646751485"/>
              </p:ext>
            </p:extLst>
          </p:nvPr>
        </p:nvGraphicFramePr>
        <p:xfrm>
          <a:off x="5503085" y="990600"/>
          <a:ext cx="704850" cy="400050"/>
        </p:xfrm>
        <a:graphic>
          <a:graphicData uri="http://schemas.openxmlformats.org/presentationml/2006/ole">
            <mc:AlternateContent xmlns:mc="http://schemas.openxmlformats.org/markup-compatibility/2006">
              <mc:Choice xmlns:v="urn:schemas-microsoft-com:vml" Requires="v">
                <p:oleObj spid="_x0000_s221270" name="Equation" r:id="rId37" imgW="292100" imgH="165100" progId="Equation.3">
                  <p:embed/>
                </p:oleObj>
              </mc:Choice>
              <mc:Fallback>
                <p:oleObj name="Equation" r:id="rId37" imgW="292100" imgH="165100" progId="Equation.3">
                  <p:embed/>
                  <p:pic>
                    <p:nvPicPr>
                      <p:cNvPr id="0" name=""/>
                      <p:cNvPicPr/>
                      <p:nvPr/>
                    </p:nvPicPr>
                    <p:blipFill>
                      <a:blip r:embed="rId38"/>
                      <a:stretch>
                        <a:fillRect/>
                      </a:stretch>
                    </p:blipFill>
                    <p:spPr>
                      <a:xfrm>
                        <a:off x="5503085" y="990600"/>
                        <a:ext cx="704850" cy="400050"/>
                      </a:xfrm>
                      <a:prstGeom prst="rect">
                        <a:avLst/>
                      </a:prstGeom>
                    </p:spPr>
                  </p:pic>
                </p:oleObj>
              </mc:Fallback>
            </mc:AlternateContent>
          </a:graphicData>
        </a:graphic>
      </p:graphicFrame>
    </p:spTree>
    <p:extLst>
      <p:ext uri="{BB962C8B-B14F-4D97-AF65-F5344CB8AC3E}">
        <p14:creationId xmlns:p14="http://schemas.microsoft.com/office/powerpoint/2010/main" val="3390014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6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44</a:t>
            </a:fld>
            <a:endParaRPr lang="en-US"/>
          </a:p>
        </p:txBody>
      </p:sp>
      <p:sp>
        <p:nvSpPr>
          <p:cNvPr id="2" name="Oval 1"/>
          <p:cNvSpPr/>
          <p:nvPr/>
        </p:nvSpPr>
        <p:spPr>
          <a:xfrm>
            <a:off x="4857713" y="1479482"/>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91703" y="2945273"/>
            <a:ext cx="1140418" cy="1140418"/>
          </a:xfrm>
          <a:prstGeom prst="ellipse">
            <a:avLst/>
          </a:prstGeom>
          <a:solidFill>
            <a:schemeClr val="tx1">
              <a:alpha val="5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1230267053"/>
              </p:ext>
            </p:extLst>
          </p:nvPr>
        </p:nvGraphicFramePr>
        <p:xfrm>
          <a:off x="3531095" y="533290"/>
          <a:ext cx="306388" cy="307975"/>
        </p:xfrm>
        <a:graphic>
          <a:graphicData uri="http://schemas.openxmlformats.org/presentationml/2006/ole">
            <mc:AlternateContent xmlns:mc="http://schemas.openxmlformats.org/markup-compatibility/2006">
              <mc:Choice xmlns:v="urn:schemas-microsoft-com:vml" Requires="v">
                <p:oleObj spid="_x0000_s206228" name="Equation" r:id="rId5" imgW="127000" imgH="127000" progId="Equation.3">
                  <p:embed/>
                </p:oleObj>
              </mc:Choice>
              <mc:Fallback>
                <p:oleObj name="Equation" r:id="rId5" imgW="127000" imgH="127000" progId="Equation.3">
                  <p:embed/>
                  <p:pic>
                    <p:nvPicPr>
                      <p:cNvPr id="0" name=""/>
                      <p:cNvPicPr/>
                      <p:nvPr/>
                    </p:nvPicPr>
                    <p:blipFill>
                      <a:blip r:embed="rId6"/>
                      <a:stretch>
                        <a:fillRect/>
                      </a:stretch>
                    </p:blipFill>
                    <p:spPr>
                      <a:xfrm>
                        <a:off x="3531095" y="533290"/>
                        <a:ext cx="306388" cy="307975"/>
                      </a:xfrm>
                      <a:prstGeom prst="rect">
                        <a:avLst/>
                      </a:prstGeom>
                    </p:spPr>
                  </p:pic>
                </p:oleObj>
              </mc:Fallback>
            </mc:AlternateContent>
          </a:graphicData>
        </a:graphic>
      </p:graphicFrame>
      <p:pic>
        <p:nvPicPr>
          <p:cNvPr id="57" name="Picture 56"/>
          <p:cNvPicPr>
            <a:picLocks noChangeAspect="1"/>
          </p:cNvPicPr>
          <p:nvPr/>
        </p:nvPicPr>
        <p:blipFill>
          <a:blip r:embed="rId7"/>
          <a:stretch>
            <a:fillRect/>
          </a:stretch>
        </p:blipFill>
        <p:spPr>
          <a:xfrm>
            <a:off x="2715029" y="225708"/>
            <a:ext cx="767284" cy="778000"/>
          </a:xfrm>
          <a:prstGeom prst="rect">
            <a:avLst/>
          </a:prstGeom>
        </p:spPr>
      </p:pic>
      <p:graphicFrame>
        <p:nvGraphicFramePr>
          <p:cNvPr id="58" name="Object 57"/>
          <p:cNvGraphicFramePr>
            <a:graphicFrameLocks noChangeAspect="1"/>
          </p:cNvGraphicFramePr>
          <p:nvPr>
            <p:extLst>
              <p:ext uri="{D42A27DB-BD31-4B8C-83A1-F6EECF244321}">
                <p14:modId xmlns:p14="http://schemas.microsoft.com/office/powerpoint/2010/main" val="1957358694"/>
              </p:ext>
            </p:extLst>
          </p:nvPr>
        </p:nvGraphicFramePr>
        <p:xfrm>
          <a:off x="2913740" y="1003300"/>
          <a:ext cx="400050" cy="349250"/>
        </p:xfrm>
        <a:graphic>
          <a:graphicData uri="http://schemas.openxmlformats.org/presentationml/2006/ole">
            <mc:AlternateContent xmlns:mc="http://schemas.openxmlformats.org/markup-compatibility/2006">
              <mc:Choice xmlns:v="urn:schemas-microsoft-com:vml" Requires="v">
                <p:oleObj spid="_x0000_s206229" name="Equation" r:id="rId8" imgW="203200" imgH="177800" progId="Equation.3">
                  <p:embed/>
                </p:oleObj>
              </mc:Choice>
              <mc:Fallback>
                <p:oleObj name="Equation" r:id="rId8" imgW="203200" imgH="177800" progId="Equation.3">
                  <p:embed/>
                  <p:pic>
                    <p:nvPicPr>
                      <p:cNvPr id="0" name=""/>
                      <p:cNvPicPr/>
                      <p:nvPr/>
                    </p:nvPicPr>
                    <p:blipFill>
                      <a:blip r:embed="rId9"/>
                      <a:stretch>
                        <a:fillRect/>
                      </a:stretch>
                    </p:blipFill>
                    <p:spPr>
                      <a:xfrm>
                        <a:off x="2913740" y="1003300"/>
                        <a:ext cx="400050" cy="349250"/>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2484517380"/>
              </p:ext>
            </p:extLst>
          </p:nvPr>
        </p:nvGraphicFramePr>
        <p:xfrm>
          <a:off x="5408613" y="485775"/>
          <a:ext cx="946150" cy="420688"/>
        </p:xfrm>
        <a:graphic>
          <a:graphicData uri="http://schemas.openxmlformats.org/presentationml/2006/ole">
            <mc:AlternateContent xmlns:mc="http://schemas.openxmlformats.org/markup-compatibility/2006">
              <mc:Choice xmlns:v="urn:schemas-microsoft-com:vml" Requires="v">
                <p:oleObj spid="_x0000_s206230" name="Equation" r:id="rId10" imgW="342900" imgH="152400" progId="Equation.3">
                  <p:embed/>
                </p:oleObj>
              </mc:Choice>
              <mc:Fallback>
                <p:oleObj name="Equation" r:id="rId10" imgW="342900" imgH="152400" progId="Equation.3">
                  <p:embed/>
                  <p:pic>
                    <p:nvPicPr>
                      <p:cNvPr id="0" name=""/>
                      <p:cNvPicPr/>
                      <p:nvPr/>
                    </p:nvPicPr>
                    <p:blipFill>
                      <a:blip r:embed="rId11"/>
                      <a:stretch>
                        <a:fillRect/>
                      </a:stretch>
                    </p:blipFill>
                    <p:spPr>
                      <a:xfrm>
                        <a:off x="5408613" y="485775"/>
                        <a:ext cx="946150" cy="420688"/>
                      </a:xfrm>
                      <a:prstGeom prst="rect">
                        <a:avLst/>
                      </a:prstGeom>
                    </p:spPr>
                  </p:pic>
                </p:oleObj>
              </mc:Fallback>
            </mc:AlternateContent>
          </a:graphicData>
        </a:graphic>
      </p:graphicFrame>
      <p:sp>
        <p:nvSpPr>
          <p:cNvPr id="60" name="Rectangle 59"/>
          <p:cNvSpPr/>
          <p:nvPr/>
        </p:nvSpPr>
        <p:spPr>
          <a:xfrm>
            <a:off x="5188238" y="441305"/>
            <a:ext cx="1324613"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12"/>
          <a:stretch>
            <a:fillRect/>
          </a:stretch>
        </p:blipFill>
        <p:spPr>
          <a:xfrm>
            <a:off x="3837826" y="267950"/>
            <a:ext cx="777702" cy="788564"/>
          </a:xfrm>
          <a:prstGeom prst="rect">
            <a:avLst/>
          </a:prstGeom>
        </p:spPr>
      </p:pic>
      <p:graphicFrame>
        <p:nvGraphicFramePr>
          <p:cNvPr id="64" name="Object 63"/>
          <p:cNvGraphicFramePr>
            <a:graphicFrameLocks noChangeAspect="1"/>
          </p:cNvGraphicFramePr>
          <p:nvPr>
            <p:extLst>
              <p:ext uri="{D42A27DB-BD31-4B8C-83A1-F6EECF244321}">
                <p14:modId xmlns:p14="http://schemas.microsoft.com/office/powerpoint/2010/main" val="3578185229"/>
              </p:ext>
            </p:extLst>
          </p:nvPr>
        </p:nvGraphicFramePr>
        <p:xfrm>
          <a:off x="4734334" y="533290"/>
          <a:ext cx="306388" cy="307975"/>
        </p:xfrm>
        <a:graphic>
          <a:graphicData uri="http://schemas.openxmlformats.org/presentationml/2006/ole">
            <mc:AlternateContent xmlns:mc="http://schemas.openxmlformats.org/markup-compatibility/2006">
              <mc:Choice xmlns:v="urn:schemas-microsoft-com:vml" Requires="v">
                <p:oleObj spid="_x0000_s206231" name="Equation" r:id="rId13" imgW="127000" imgH="127000" progId="Equation.3">
                  <p:embed/>
                </p:oleObj>
              </mc:Choice>
              <mc:Fallback>
                <p:oleObj name="Equation" r:id="rId13" imgW="127000" imgH="127000" progId="Equation.3">
                  <p:embed/>
                  <p:pic>
                    <p:nvPicPr>
                      <p:cNvPr id="0" name=""/>
                      <p:cNvPicPr/>
                      <p:nvPr/>
                    </p:nvPicPr>
                    <p:blipFill>
                      <a:blip r:embed="rId6"/>
                      <a:stretch>
                        <a:fillRect/>
                      </a:stretch>
                    </p:blipFill>
                    <p:spPr>
                      <a:xfrm>
                        <a:off x="4734334" y="533290"/>
                        <a:ext cx="306388" cy="307975"/>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2739584245"/>
              </p:ext>
            </p:extLst>
          </p:nvPr>
        </p:nvGraphicFramePr>
        <p:xfrm>
          <a:off x="4064000" y="1038225"/>
          <a:ext cx="376238" cy="325438"/>
        </p:xfrm>
        <a:graphic>
          <a:graphicData uri="http://schemas.openxmlformats.org/presentationml/2006/ole">
            <mc:AlternateContent xmlns:mc="http://schemas.openxmlformats.org/markup-compatibility/2006">
              <mc:Choice xmlns:v="urn:schemas-microsoft-com:vml" Requires="v">
                <p:oleObj spid="_x0000_s206232" name="Equation" r:id="rId14" imgW="190500" imgH="165100" progId="Equation.3">
                  <p:embed/>
                </p:oleObj>
              </mc:Choice>
              <mc:Fallback>
                <p:oleObj name="Equation" r:id="rId14" imgW="190500" imgH="165100" progId="Equation.3">
                  <p:embed/>
                  <p:pic>
                    <p:nvPicPr>
                      <p:cNvPr id="0" name=""/>
                      <p:cNvPicPr/>
                      <p:nvPr/>
                    </p:nvPicPr>
                    <p:blipFill>
                      <a:blip r:embed="rId15"/>
                      <a:stretch>
                        <a:fillRect/>
                      </a:stretch>
                    </p:blipFill>
                    <p:spPr>
                      <a:xfrm>
                        <a:off x="4064000" y="1038225"/>
                        <a:ext cx="376238" cy="325438"/>
                      </a:xfrm>
                      <a:prstGeom prst="rect">
                        <a:avLst/>
                      </a:prstGeom>
                    </p:spPr>
                  </p:pic>
                </p:oleObj>
              </mc:Fallback>
            </mc:AlternateContent>
          </a:graphicData>
        </a:graphic>
      </p:graphicFrame>
      <p:pic>
        <p:nvPicPr>
          <p:cNvPr id="61" name="Picture 60"/>
          <p:cNvPicPr>
            <a:picLocks noChangeAspect="1"/>
          </p:cNvPicPr>
          <p:nvPr/>
        </p:nvPicPr>
        <p:blipFill>
          <a:blip r:embed="rId16"/>
          <a:stretch>
            <a:fillRect/>
          </a:stretch>
        </p:blipFill>
        <p:spPr>
          <a:xfrm>
            <a:off x="4337574" y="775980"/>
            <a:ext cx="300694" cy="300694"/>
          </a:xfrm>
          <a:prstGeom prst="rect">
            <a:avLst/>
          </a:prstGeom>
        </p:spPr>
      </p:pic>
      <p:pic>
        <p:nvPicPr>
          <p:cNvPr id="23" name="Picture 22"/>
          <p:cNvPicPr>
            <a:picLocks noChangeAspect="1"/>
          </p:cNvPicPr>
          <p:nvPr/>
        </p:nvPicPr>
        <p:blipFill>
          <a:blip r:embed="rId16"/>
          <a:stretch>
            <a:fillRect/>
          </a:stretch>
        </p:blipFill>
        <p:spPr>
          <a:xfrm>
            <a:off x="3248603" y="775980"/>
            <a:ext cx="300694" cy="300694"/>
          </a:xfrm>
          <a:prstGeom prst="rect">
            <a:avLst/>
          </a:prstGeom>
        </p:spPr>
      </p:pic>
      <p:graphicFrame>
        <p:nvGraphicFramePr>
          <p:cNvPr id="27" name="Object 26"/>
          <p:cNvGraphicFramePr>
            <a:graphicFrameLocks noChangeAspect="1"/>
          </p:cNvGraphicFramePr>
          <p:nvPr>
            <p:extLst>
              <p:ext uri="{D42A27DB-BD31-4B8C-83A1-F6EECF244321}">
                <p14:modId xmlns:p14="http://schemas.microsoft.com/office/powerpoint/2010/main" val="895754629"/>
              </p:ext>
            </p:extLst>
          </p:nvPr>
        </p:nvGraphicFramePr>
        <p:xfrm>
          <a:off x="2848785" y="2620592"/>
          <a:ext cx="1547813" cy="323850"/>
        </p:xfrm>
        <a:graphic>
          <a:graphicData uri="http://schemas.openxmlformats.org/presentationml/2006/ole">
            <mc:AlternateContent xmlns:mc="http://schemas.openxmlformats.org/markup-compatibility/2006">
              <mc:Choice xmlns:v="urn:schemas-microsoft-com:vml" Requires="v">
                <p:oleObj spid="_x0000_s206233" name="Equation" r:id="rId17" imgW="787400" imgH="165100" progId="Equation.3">
                  <p:embed/>
                </p:oleObj>
              </mc:Choice>
              <mc:Fallback>
                <p:oleObj name="Equation" r:id="rId17" imgW="787400" imgH="165100" progId="Equation.3">
                  <p:embed/>
                  <p:pic>
                    <p:nvPicPr>
                      <p:cNvPr id="0" name=""/>
                      <p:cNvPicPr/>
                      <p:nvPr/>
                    </p:nvPicPr>
                    <p:blipFill>
                      <a:blip r:embed="rId18"/>
                      <a:stretch>
                        <a:fillRect/>
                      </a:stretch>
                    </p:blipFill>
                    <p:spPr>
                      <a:xfrm>
                        <a:off x="2848785" y="2620592"/>
                        <a:ext cx="1547813" cy="32385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299027273"/>
              </p:ext>
            </p:extLst>
          </p:nvPr>
        </p:nvGraphicFramePr>
        <p:xfrm>
          <a:off x="5503085" y="990600"/>
          <a:ext cx="704850" cy="400050"/>
        </p:xfrm>
        <a:graphic>
          <a:graphicData uri="http://schemas.openxmlformats.org/presentationml/2006/ole">
            <mc:AlternateContent xmlns:mc="http://schemas.openxmlformats.org/markup-compatibility/2006">
              <mc:Choice xmlns:v="urn:schemas-microsoft-com:vml" Requires="v">
                <p:oleObj spid="_x0000_s206234" name="Equation" r:id="rId19" imgW="292100" imgH="165100" progId="Equation.3">
                  <p:embed/>
                </p:oleObj>
              </mc:Choice>
              <mc:Fallback>
                <p:oleObj name="Equation" r:id="rId19" imgW="292100" imgH="165100" progId="Equation.3">
                  <p:embed/>
                  <p:pic>
                    <p:nvPicPr>
                      <p:cNvPr id="0" name=""/>
                      <p:cNvPicPr/>
                      <p:nvPr/>
                    </p:nvPicPr>
                    <p:blipFill>
                      <a:blip r:embed="rId20"/>
                      <a:stretch>
                        <a:fillRect/>
                      </a:stretch>
                    </p:blipFill>
                    <p:spPr>
                      <a:xfrm>
                        <a:off x="5503085" y="990600"/>
                        <a:ext cx="704850" cy="400050"/>
                      </a:xfrm>
                      <a:prstGeom prst="rect">
                        <a:avLst/>
                      </a:prstGeom>
                    </p:spPr>
                  </p:pic>
                </p:oleObj>
              </mc:Fallback>
            </mc:AlternateContent>
          </a:graphicData>
        </a:graphic>
      </p:graphicFrame>
      <p:sp>
        <p:nvSpPr>
          <p:cNvPr id="29" name="Oval 28"/>
          <p:cNvSpPr/>
          <p:nvPr/>
        </p:nvSpPr>
        <p:spPr>
          <a:xfrm>
            <a:off x="3087641" y="1479482"/>
            <a:ext cx="1156809" cy="1156809"/>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81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45</a:t>
            </a:fld>
            <a:endParaRPr lang="en-US"/>
          </a:p>
        </p:txBody>
      </p:sp>
      <p:sp>
        <p:nvSpPr>
          <p:cNvPr id="2" name="Oval 1"/>
          <p:cNvSpPr/>
          <p:nvPr/>
        </p:nvSpPr>
        <p:spPr>
          <a:xfrm>
            <a:off x="4857713" y="1479482"/>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91703" y="2945273"/>
            <a:ext cx="1140418" cy="1140418"/>
          </a:xfrm>
          <a:prstGeom prst="ellipse">
            <a:avLst/>
          </a:prstGeom>
          <a:solidFill>
            <a:schemeClr val="tx1">
              <a:alpha val="5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2072947519"/>
              </p:ext>
            </p:extLst>
          </p:nvPr>
        </p:nvGraphicFramePr>
        <p:xfrm>
          <a:off x="3531095" y="533290"/>
          <a:ext cx="306388" cy="307975"/>
        </p:xfrm>
        <a:graphic>
          <a:graphicData uri="http://schemas.openxmlformats.org/presentationml/2006/ole">
            <mc:AlternateContent xmlns:mc="http://schemas.openxmlformats.org/markup-compatibility/2006">
              <mc:Choice xmlns:v="urn:schemas-microsoft-com:vml" Requires="v">
                <p:oleObj spid="_x0000_s214117" name="Equation" r:id="rId5" imgW="127000" imgH="127000" progId="Equation.3">
                  <p:embed/>
                </p:oleObj>
              </mc:Choice>
              <mc:Fallback>
                <p:oleObj name="Equation" r:id="rId5" imgW="127000" imgH="127000" progId="Equation.3">
                  <p:embed/>
                  <p:pic>
                    <p:nvPicPr>
                      <p:cNvPr id="0" name=""/>
                      <p:cNvPicPr/>
                      <p:nvPr/>
                    </p:nvPicPr>
                    <p:blipFill>
                      <a:blip r:embed="rId6"/>
                      <a:stretch>
                        <a:fillRect/>
                      </a:stretch>
                    </p:blipFill>
                    <p:spPr>
                      <a:xfrm>
                        <a:off x="3531095" y="533290"/>
                        <a:ext cx="306388" cy="307975"/>
                      </a:xfrm>
                      <a:prstGeom prst="rect">
                        <a:avLst/>
                      </a:prstGeom>
                    </p:spPr>
                  </p:pic>
                </p:oleObj>
              </mc:Fallback>
            </mc:AlternateContent>
          </a:graphicData>
        </a:graphic>
      </p:graphicFrame>
      <p:pic>
        <p:nvPicPr>
          <p:cNvPr id="57" name="Picture 56"/>
          <p:cNvPicPr>
            <a:picLocks noChangeAspect="1"/>
          </p:cNvPicPr>
          <p:nvPr/>
        </p:nvPicPr>
        <p:blipFill>
          <a:blip r:embed="rId7"/>
          <a:stretch>
            <a:fillRect/>
          </a:stretch>
        </p:blipFill>
        <p:spPr>
          <a:xfrm>
            <a:off x="2715029" y="225708"/>
            <a:ext cx="767284" cy="778000"/>
          </a:xfrm>
          <a:prstGeom prst="rect">
            <a:avLst/>
          </a:prstGeom>
        </p:spPr>
      </p:pic>
      <p:graphicFrame>
        <p:nvGraphicFramePr>
          <p:cNvPr id="58" name="Object 57"/>
          <p:cNvGraphicFramePr>
            <a:graphicFrameLocks noChangeAspect="1"/>
          </p:cNvGraphicFramePr>
          <p:nvPr>
            <p:extLst>
              <p:ext uri="{D42A27DB-BD31-4B8C-83A1-F6EECF244321}">
                <p14:modId xmlns:p14="http://schemas.microsoft.com/office/powerpoint/2010/main" val="353051748"/>
              </p:ext>
            </p:extLst>
          </p:nvPr>
        </p:nvGraphicFramePr>
        <p:xfrm>
          <a:off x="2913740" y="1003300"/>
          <a:ext cx="400050" cy="349250"/>
        </p:xfrm>
        <a:graphic>
          <a:graphicData uri="http://schemas.openxmlformats.org/presentationml/2006/ole">
            <mc:AlternateContent xmlns:mc="http://schemas.openxmlformats.org/markup-compatibility/2006">
              <mc:Choice xmlns:v="urn:schemas-microsoft-com:vml" Requires="v">
                <p:oleObj spid="_x0000_s214118" name="Equation" r:id="rId8" imgW="203200" imgH="177800" progId="Equation.3">
                  <p:embed/>
                </p:oleObj>
              </mc:Choice>
              <mc:Fallback>
                <p:oleObj name="Equation" r:id="rId8" imgW="203200" imgH="177800" progId="Equation.3">
                  <p:embed/>
                  <p:pic>
                    <p:nvPicPr>
                      <p:cNvPr id="0" name=""/>
                      <p:cNvPicPr/>
                      <p:nvPr/>
                    </p:nvPicPr>
                    <p:blipFill>
                      <a:blip r:embed="rId9"/>
                      <a:stretch>
                        <a:fillRect/>
                      </a:stretch>
                    </p:blipFill>
                    <p:spPr>
                      <a:xfrm>
                        <a:off x="2913740" y="1003300"/>
                        <a:ext cx="400050" cy="349250"/>
                      </a:xfrm>
                      <a:prstGeom prst="rect">
                        <a:avLst/>
                      </a:prstGeom>
                    </p:spPr>
                  </p:pic>
                </p:oleObj>
              </mc:Fallback>
            </mc:AlternateContent>
          </a:graphicData>
        </a:graphic>
      </p:graphicFrame>
      <p:pic>
        <p:nvPicPr>
          <p:cNvPr id="62" name="Picture 61"/>
          <p:cNvPicPr>
            <a:picLocks noChangeAspect="1"/>
          </p:cNvPicPr>
          <p:nvPr/>
        </p:nvPicPr>
        <p:blipFill>
          <a:blip r:embed="rId10"/>
          <a:stretch>
            <a:fillRect/>
          </a:stretch>
        </p:blipFill>
        <p:spPr>
          <a:xfrm>
            <a:off x="3837826" y="267950"/>
            <a:ext cx="777702" cy="788564"/>
          </a:xfrm>
          <a:prstGeom prst="rect">
            <a:avLst/>
          </a:prstGeom>
        </p:spPr>
      </p:pic>
      <p:graphicFrame>
        <p:nvGraphicFramePr>
          <p:cNvPr id="64" name="Object 63"/>
          <p:cNvGraphicFramePr>
            <a:graphicFrameLocks noChangeAspect="1"/>
          </p:cNvGraphicFramePr>
          <p:nvPr>
            <p:extLst>
              <p:ext uri="{D42A27DB-BD31-4B8C-83A1-F6EECF244321}">
                <p14:modId xmlns:p14="http://schemas.microsoft.com/office/powerpoint/2010/main" val="3587652063"/>
              </p:ext>
            </p:extLst>
          </p:nvPr>
        </p:nvGraphicFramePr>
        <p:xfrm>
          <a:off x="4734334" y="533290"/>
          <a:ext cx="306388" cy="307975"/>
        </p:xfrm>
        <a:graphic>
          <a:graphicData uri="http://schemas.openxmlformats.org/presentationml/2006/ole">
            <mc:AlternateContent xmlns:mc="http://schemas.openxmlformats.org/markup-compatibility/2006">
              <mc:Choice xmlns:v="urn:schemas-microsoft-com:vml" Requires="v">
                <p:oleObj spid="_x0000_s214119" name="Equation" r:id="rId11" imgW="127000" imgH="127000" progId="Equation.3">
                  <p:embed/>
                </p:oleObj>
              </mc:Choice>
              <mc:Fallback>
                <p:oleObj name="Equation" r:id="rId11" imgW="127000" imgH="127000" progId="Equation.3">
                  <p:embed/>
                  <p:pic>
                    <p:nvPicPr>
                      <p:cNvPr id="0" name=""/>
                      <p:cNvPicPr/>
                      <p:nvPr/>
                    </p:nvPicPr>
                    <p:blipFill>
                      <a:blip r:embed="rId6"/>
                      <a:stretch>
                        <a:fillRect/>
                      </a:stretch>
                    </p:blipFill>
                    <p:spPr>
                      <a:xfrm>
                        <a:off x="4734334" y="533290"/>
                        <a:ext cx="306388" cy="307975"/>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2900469924"/>
              </p:ext>
            </p:extLst>
          </p:nvPr>
        </p:nvGraphicFramePr>
        <p:xfrm>
          <a:off x="4064000" y="1038225"/>
          <a:ext cx="376238" cy="325438"/>
        </p:xfrm>
        <a:graphic>
          <a:graphicData uri="http://schemas.openxmlformats.org/presentationml/2006/ole">
            <mc:AlternateContent xmlns:mc="http://schemas.openxmlformats.org/markup-compatibility/2006">
              <mc:Choice xmlns:v="urn:schemas-microsoft-com:vml" Requires="v">
                <p:oleObj spid="_x0000_s214120" name="Equation" r:id="rId12" imgW="190500" imgH="165100" progId="Equation.3">
                  <p:embed/>
                </p:oleObj>
              </mc:Choice>
              <mc:Fallback>
                <p:oleObj name="Equation" r:id="rId12" imgW="190500" imgH="165100" progId="Equation.3">
                  <p:embed/>
                  <p:pic>
                    <p:nvPicPr>
                      <p:cNvPr id="0" name=""/>
                      <p:cNvPicPr/>
                      <p:nvPr/>
                    </p:nvPicPr>
                    <p:blipFill>
                      <a:blip r:embed="rId13"/>
                      <a:stretch>
                        <a:fillRect/>
                      </a:stretch>
                    </p:blipFill>
                    <p:spPr>
                      <a:xfrm>
                        <a:off x="4064000" y="1038225"/>
                        <a:ext cx="376238" cy="325438"/>
                      </a:xfrm>
                      <a:prstGeom prst="rect">
                        <a:avLst/>
                      </a:prstGeom>
                    </p:spPr>
                  </p:pic>
                </p:oleObj>
              </mc:Fallback>
            </mc:AlternateContent>
          </a:graphicData>
        </a:graphic>
      </p:graphicFrame>
      <p:pic>
        <p:nvPicPr>
          <p:cNvPr id="61" name="Picture 60"/>
          <p:cNvPicPr>
            <a:picLocks noChangeAspect="1"/>
          </p:cNvPicPr>
          <p:nvPr/>
        </p:nvPicPr>
        <p:blipFill>
          <a:blip r:embed="rId14"/>
          <a:stretch>
            <a:fillRect/>
          </a:stretch>
        </p:blipFill>
        <p:spPr>
          <a:xfrm>
            <a:off x="4337574" y="775980"/>
            <a:ext cx="300694" cy="300694"/>
          </a:xfrm>
          <a:prstGeom prst="rect">
            <a:avLst/>
          </a:prstGeom>
        </p:spPr>
      </p:pic>
      <p:pic>
        <p:nvPicPr>
          <p:cNvPr id="23" name="Picture 22"/>
          <p:cNvPicPr>
            <a:picLocks noChangeAspect="1"/>
          </p:cNvPicPr>
          <p:nvPr/>
        </p:nvPicPr>
        <p:blipFill>
          <a:blip r:embed="rId14"/>
          <a:stretch>
            <a:fillRect/>
          </a:stretch>
        </p:blipFill>
        <p:spPr>
          <a:xfrm>
            <a:off x="3248603" y="775980"/>
            <a:ext cx="300694" cy="300694"/>
          </a:xfrm>
          <a:prstGeom prst="rect">
            <a:avLst/>
          </a:prstGeom>
        </p:spPr>
      </p:pic>
      <p:sp>
        <p:nvSpPr>
          <p:cNvPr id="29" name="Oval 28"/>
          <p:cNvSpPr/>
          <p:nvPr/>
        </p:nvSpPr>
        <p:spPr>
          <a:xfrm>
            <a:off x="3087641" y="1479482"/>
            <a:ext cx="1156809" cy="1156809"/>
          </a:xfrm>
          <a:prstGeom prst="ellipse">
            <a:avLst/>
          </a:prstGeom>
          <a:solidFill>
            <a:schemeClr val="tx1">
              <a:alpha val="66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5"/>
          <a:stretch>
            <a:fillRect/>
          </a:stretch>
        </p:blipFill>
        <p:spPr>
          <a:xfrm>
            <a:off x="4979072" y="311588"/>
            <a:ext cx="768010" cy="718392"/>
          </a:xfrm>
          <a:prstGeom prst="rect">
            <a:avLst/>
          </a:prstGeom>
        </p:spPr>
      </p:pic>
      <p:graphicFrame>
        <p:nvGraphicFramePr>
          <p:cNvPr id="48" name="Object 47"/>
          <p:cNvGraphicFramePr>
            <a:graphicFrameLocks noChangeAspect="1"/>
          </p:cNvGraphicFramePr>
          <p:nvPr>
            <p:extLst>
              <p:ext uri="{D42A27DB-BD31-4B8C-83A1-F6EECF244321}">
                <p14:modId xmlns:p14="http://schemas.microsoft.com/office/powerpoint/2010/main" val="3641755217"/>
              </p:ext>
            </p:extLst>
          </p:nvPr>
        </p:nvGraphicFramePr>
        <p:xfrm>
          <a:off x="5226050" y="1030288"/>
          <a:ext cx="350838" cy="325437"/>
        </p:xfrm>
        <a:graphic>
          <a:graphicData uri="http://schemas.openxmlformats.org/presentationml/2006/ole">
            <mc:AlternateContent xmlns:mc="http://schemas.openxmlformats.org/markup-compatibility/2006">
              <mc:Choice xmlns:v="urn:schemas-microsoft-com:vml" Requires="v">
                <p:oleObj spid="_x0000_s214121" name="Equation" r:id="rId16" imgW="177800" imgH="165100" progId="Equation.3">
                  <p:embed/>
                </p:oleObj>
              </mc:Choice>
              <mc:Fallback>
                <p:oleObj name="Equation" r:id="rId16" imgW="177800" imgH="165100" progId="Equation.3">
                  <p:embed/>
                  <p:pic>
                    <p:nvPicPr>
                      <p:cNvPr id="0" name=""/>
                      <p:cNvPicPr/>
                      <p:nvPr/>
                    </p:nvPicPr>
                    <p:blipFill>
                      <a:blip r:embed="rId17"/>
                      <a:stretch>
                        <a:fillRect/>
                      </a:stretch>
                    </p:blipFill>
                    <p:spPr>
                      <a:xfrm>
                        <a:off x="5226050" y="1030288"/>
                        <a:ext cx="350838" cy="325437"/>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788137733"/>
              </p:ext>
            </p:extLst>
          </p:nvPr>
        </p:nvGraphicFramePr>
        <p:xfrm>
          <a:off x="5929313" y="442913"/>
          <a:ext cx="841375" cy="455612"/>
        </p:xfrm>
        <a:graphic>
          <a:graphicData uri="http://schemas.openxmlformats.org/presentationml/2006/ole">
            <mc:AlternateContent xmlns:mc="http://schemas.openxmlformats.org/markup-compatibility/2006">
              <mc:Choice xmlns:v="urn:schemas-microsoft-com:vml" Requires="v">
                <p:oleObj spid="_x0000_s214122" name="Equation" r:id="rId18" imgW="304800" imgH="165100" progId="Equation.3">
                  <p:embed/>
                </p:oleObj>
              </mc:Choice>
              <mc:Fallback>
                <p:oleObj name="Equation" r:id="rId18" imgW="304800" imgH="165100" progId="Equation.3">
                  <p:embed/>
                  <p:pic>
                    <p:nvPicPr>
                      <p:cNvPr id="0" name=""/>
                      <p:cNvPicPr/>
                      <p:nvPr/>
                    </p:nvPicPr>
                    <p:blipFill>
                      <a:blip r:embed="rId19"/>
                      <a:stretch>
                        <a:fillRect/>
                      </a:stretch>
                    </p:blipFill>
                    <p:spPr>
                      <a:xfrm>
                        <a:off x="5929313" y="442913"/>
                        <a:ext cx="841375" cy="455612"/>
                      </a:xfrm>
                      <a:prstGeom prst="rect">
                        <a:avLst/>
                      </a:prstGeom>
                    </p:spPr>
                  </p:pic>
                </p:oleObj>
              </mc:Fallback>
            </mc:AlternateContent>
          </a:graphicData>
        </a:graphic>
      </p:graphicFrame>
      <p:pic>
        <p:nvPicPr>
          <p:cNvPr id="50" name="Picture 49"/>
          <p:cNvPicPr>
            <a:picLocks noChangeAspect="1"/>
          </p:cNvPicPr>
          <p:nvPr/>
        </p:nvPicPr>
        <p:blipFill>
          <a:blip r:embed="rId20">
            <a:extLst>
              <a:ext uri="{BEBA8EAE-BF5A-486C-A8C5-ECC9F3942E4B}">
                <a14:imgProps xmlns:a14="http://schemas.microsoft.com/office/drawing/2010/main">
                  <a14:imgLayer r:embed="rId21">
                    <a14:imgEffect>
                      <a14:backgroundRemoval t="4380" b="97810" l="2759" r="97241"/>
                    </a14:imgEffect>
                  </a14:imgLayer>
                </a14:imgProps>
              </a:ext>
            </a:extLst>
          </a:blip>
          <a:stretch>
            <a:fillRect/>
          </a:stretch>
        </p:blipFill>
        <p:spPr>
          <a:xfrm>
            <a:off x="5500126" y="743932"/>
            <a:ext cx="327241" cy="309186"/>
          </a:xfrm>
          <a:prstGeom prst="rect">
            <a:avLst/>
          </a:prstGeom>
        </p:spPr>
      </p:pic>
    </p:spTree>
    <p:extLst>
      <p:ext uri="{BB962C8B-B14F-4D97-AF65-F5344CB8AC3E}">
        <p14:creationId xmlns:p14="http://schemas.microsoft.com/office/powerpoint/2010/main" val="3008392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4"/>
          <a:stretch>
            <a:fillRect/>
          </a:stretch>
        </p:blipFill>
        <p:spPr>
          <a:xfrm>
            <a:off x="1199451" y="1220570"/>
            <a:ext cx="6853029" cy="4459456"/>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46</a:t>
            </a:fld>
            <a:endParaRPr lang="en-US"/>
          </a:p>
        </p:txBody>
      </p:sp>
      <p:sp>
        <p:nvSpPr>
          <p:cNvPr id="2" name="Oval 1"/>
          <p:cNvSpPr/>
          <p:nvPr/>
        </p:nvSpPr>
        <p:spPr>
          <a:xfrm>
            <a:off x="4857713" y="1479482"/>
            <a:ext cx="1128781" cy="1128781"/>
          </a:xfrm>
          <a:prstGeom prst="ellipse">
            <a:avLst/>
          </a:prstGeom>
          <a:solidFill>
            <a:schemeClr val="tx1">
              <a:alpha val="6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1948670888"/>
              </p:ext>
            </p:extLst>
          </p:nvPr>
        </p:nvGraphicFramePr>
        <p:xfrm>
          <a:off x="3531095" y="533290"/>
          <a:ext cx="306388" cy="307975"/>
        </p:xfrm>
        <a:graphic>
          <a:graphicData uri="http://schemas.openxmlformats.org/presentationml/2006/ole">
            <mc:AlternateContent xmlns:mc="http://schemas.openxmlformats.org/markup-compatibility/2006">
              <mc:Choice xmlns:v="urn:schemas-microsoft-com:vml" Requires="v">
                <p:oleObj spid="_x0000_s211156" name="Equation" r:id="rId5" imgW="127000" imgH="127000" progId="Equation.3">
                  <p:embed/>
                </p:oleObj>
              </mc:Choice>
              <mc:Fallback>
                <p:oleObj name="Equation" r:id="rId5" imgW="127000" imgH="127000" progId="Equation.3">
                  <p:embed/>
                  <p:pic>
                    <p:nvPicPr>
                      <p:cNvPr id="0" name=""/>
                      <p:cNvPicPr/>
                      <p:nvPr/>
                    </p:nvPicPr>
                    <p:blipFill>
                      <a:blip r:embed="rId6"/>
                      <a:stretch>
                        <a:fillRect/>
                      </a:stretch>
                    </p:blipFill>
                    <p:spPr>
                      <a:xfrm>
                        <a:off x="3531095" y="533290"/>
                        <a:ext cx="306388" cy="307975"/>
                      </a:xfrm>
                      <a:prstGeom prst="rect">
                        <a:avLst/>
                      </a:prstGeom>
                    </p:spPr>
                  </p:pic>
                </p:oleObj>
              </mc:Fallback>
            </mc:AlternateContent>
          </a:graphicData>
        </a:graphic>
      </p:graphicFrame>
      <p:pic>
        <p:nvPicPr>
          <p:cNvPr id="57" name="Picture 56"/>
          <p:cNvPicPr>
            <a:picLocks noChangeAspect="1"/>
          </p:cNvPicPr>
          <p:nvPr/>
        </p:nvPicPr>
        <p:blipFill>
          <a:blip r:embed="rId7"/>
          <a:stretch>
            <a:fillRect/>
          </a:stretch>
        </p:blipFill>
        <p:spPr>
          <a:xfrm>
            <a:off x="2715029" y="225708"/>
            <a:ext cx="767284" cy="778000"/>
          </a:xfrm>
          <a:prstGeom prst="rect">
            <a:avLst/>
          </a:prstGeom>
        </p:spPr>
      </p:pic>
      <p:graphicFrame>
        <p:nvGraphicFramePr>
          <p:cNvPr id="58" name="Object 57"/>
          <p:cNvGraphicFramePr>
            <a:graphicFrameLocks noChangeAspect="1"/>
          </p:cNvGraphicFramePr>
          <p:nvPr>
            <p:extLst>
              <p:ext uri="{D42A27DB-BD31-4B8C-83A1-F6EECF244321}">
                <p14:modId xmlns:p14="http://schemas.microsoft.com/office/powerpoint/2010/main" val="2904131411"/>
              </p:ext>
            </p:extLst>
          </p:nvPr>
        </p:nvGraphicFramePr>
        <p:xfrm>
          <a:off x="2913740" y="1003300"/>
          <a:ext cx="400050" cy="349250"/>
        </p:xfrm>
        <a:graphic>
          <a:graphicData uri="http://schemas.openxmlformats.org/presentationml/2006/ole">
            <mc:AlternateContent xmlns:mc="http://schemas.openxmlformats.org/markup-compatibility/2006">
              <mc:Choice xmlns:v="urn:schemas-microsoft-com:vml" Requires="v">
                <p:oleObj spid="_x0000_s211157" name="Equation" r:id="rId8" imgW="203200" imgH="177800" progId="Equation.3">
                  <p:embed/>
                </p:oleObj>
              </mc:Choice>
              <mc:Fallback>
                <p:oleObj name="Equation" r:id="rId8" imgW="203200" imgH="177800" progId="Equation.3">
                  <p:embed/>
                  <p:pic>
                    <p:nvPicPr>
                      <p:cNvPr id="0" name=""/>
                      <p:cNvPicPr/>
                      <p:nvPr/>
                    </p:nvPicPr>
                    <p:blipFill>
                      <a:blip r:embed="rId9"/>
                      <a:stretch>
                        <a:fillRect/>
                      </a:stretch>
                    </p:blipFill>
                    <p:spPr>
                      <a:xfrm>
                        <a:off x="2913740" y="1003300"/>
                        <a:ext cx="400050" cy="349250"/>
                      </a:xfrm>
                      <a:prstGeom prst="rect">
                        <a:avLst/>
                      </a:prstGeom>
                    </p:spPr>
                  </p:pic>
                </p:oleObj>
              </mc:Fallback>
            </mc:AlternateContent>
          </a:graphicData>
        </a:graphic>
      </p:graphicFrame>
      <p:pic>
        <p:nvPicPr>
          <p:cNvPr id="23" name="Picture 22"/>
          <p:cNvPicPr>
            <a:picLocks noChangeAspect="1"/>
          </p:cNvPicPr>
          <p:nvPr/>
        </p:nvPicPr>
        <p:blipFill>
          <a:blip r:embed="rId10"/>
          <a:stretch>
            <a:fillRect/>
          </a:stretch>
        </p:blipFill>
        <p:spPr>
          <a:xfrm>
            <a:off x="3248603" y="775980"/>
            <a:ext cx="300694" cy="300694"/>
          </a:xfrm>
          <a:prstGeom prst="rect">
            <a:avLst/>
          </a:prstGeom>
        </p:spPr>
      </p:pic>
      <p:graphicFrame>
        <p:nvGraphicFramePr>
          <p:cNvPr id="19" name="Object 18"/>
          <p:cNvGraphicFramePr>
            <a:graphicFrameLocks noChangeAspect="1"/>
          </p:cNvGraphicFramePr>
          <p:nvPr>
            <p:extLst>
              <p:ext uri="{D42A27DB-BD31-4B8C-83A1-F6EECF244321}">
                <p14:modId xmlns:p14="http://schemas.microsoft.com/office/powerpoint/2010/main" val="511945291"/>
              </p:ext>
            </p:extLst>
          </p:nvPr>
        </p:nvGraphicFramePr>
        <p:xfrm>
          <a:off x="3927475" y="407988"/>
          <a:ext cx="1260475" cy="490537"/>
        </p:xfrm>
        <a:graphic>
          <a:graphicData uri="http://schemas.openxmlformats.org/presentationml/2006/ole">
            <mc:AlternateContent xmlns:mc="http://schemas.openxmlformats.org/markup-compatibility/2006">
              <mc:Choice xmlns:v="urn:schemas-microsoft-com:vml" Requires="v">
                <p:oleObj spid="_x0000_s211158" name="Equation" r:id="rId11" imgW="457200" imgH="177800" progId="Equation.3">
                  <p:embed/>
                </p:oleObj>
              </mc:Choice>
              <mc:Fallback>
                <p:oleObj name="Equation" r:id="rId11" imgW="457200" imgH="177800" progId="Equation.3">
                  <p:embed/>
                  <p:pic>
                    <p:nvPicPr>
                      <p:cNvPr id="0" name=""/>
                      <p:cNvPicPr/>
                      <p:nvPr/>
                    </p:nvPicPr>
                    <p:blipFill>
                      <a:blip r:embed="rId12"/>
                      <a:stretch>
                        <a:fillRect/>
                      </a:stretch>
                    </p:blipFill>
                    <p:spPr>
                      <a:xfrm>
                        <a:off x="3927475" y="407988"/>
                        <a:ext cx="1260475" cy="490537"/>
                      </a:xfrm>
                      <a:prstGeom prst="rect">
                        <a:avLst/>
                      </a:prstGeom>
                    </p:spPr>
                  </p:pic>
                </p:oleObj>
              </mc:Fallback>
            </mc:AlternateContent>
          </a:graphicData>
        </a:graphic>
      </p:graphicFrame>
      <p:sp>
        <p:nvSpPr>
          <p:cNvPr id="20" name="Rectangle 19"/>
          <p:cNvSpPr/>
          <p:nvPr/>
        </p:nvSpPr>
        <p:spPr>
          <a:xfrm>
            <a:off x="3863625" y="398179"/>
            <a:ext cx="1324613" cy="4678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059590" y="174775"/>
            <a:ext cx="941191" cy="952620"/>
          </a:xfrm>
          <a:prstGeom prst="line">
            <a:avLst/>
          </a:prstGeom>
          <a:ln w="381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4059590" y="132533"/>
            <a:ext cx="941191" cy="994862"/>
          </a:xfrm>
          <a:prstGeom prst="line">
            <a:avLst/>
          </a:prstGeom>
          <a:ln w="38100" cmpd="sng">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5117998" y="992284"/>
            <a:ext cx="371497" cy="352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3737101" y="221534"/>
            <a:ext cx="1939259" cy="1096187"/>
            <a:chOff x="3737101" y="221534"/>
            <a:chExt cx="1939259" cy="1096187"/>
          </a:xfrm>
        </p:grpSpPr>
        <p:sp>
          <p:nvSpPr>
            <p:cNvPr id="36" name="Rectangle 35"/>
            <p:cNvSpPr/>
            <p:nvPr/>
          </p:nvSpPr>
          <p:spPr>
            <a:xfrm>
              <a:off x="3980053" y="965036"/>
              <a:ext cx="371497" cy="352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3737101" y="221534"/>
              <a:ext cx="1939259" cy="1096187"/>
              <a:chOff x="3784661" y="192491"/>
              <a:chExt cx="1939259" cy="1096187"/>
            </a:xfrm>
          </p:grpSpPr>
          <p:sp>
            <p:nvSpPr>
              <p:cNvPr id="5" name="Rectangle 4"/>
              <p:cNvSpPr/>
              <p:nvPr/>
            </p:nvSpPr>
            <p:spPr>
              <a:xfrm>
                <a:off x="3863625" y="425450"/>
                <a:ext cx="1830292" cy="352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784661" y="192491"/>
                <a:ext cx="1939259" cy="1096187"/>
                <a:chOff x="3837826" y="267950"/>
                <a:chExt cx="1939259" cy="1096187"/>
              </a:xfrm>
            </p:grpSpPr>
            <p:pic>
              <p:nvPicPr>
                <p:cNvPr id="26" name="Picture 25"/>
                <p:cNvPicPr>
                  <a:picLocks noChangeAspect="1"/>
                </p:cNvPicPr>
                <p:nvPr/>
              </p:nvPicPr>
              <p:blipFill>
                <a:blip r:embed="rId13"/>
                <a:stretch>
                  <a:fillRect/>
                </a:stretch>
              </p:blipFill>
              <p:spPr>
                <a:xfrm>
                  <a:off x="3837826" y="267950"/>
                  <a:ext cx="777702" cy="788564"/>
                </a:xfrm>
                <a:prstGeom prst="rect">
                  <a:avLst/>
                </a:prstGeom>
              </p:spPr>
            </p:pic>
            <p:pic>
              <p:nvPicPr>
                <p:cNvPr id="27" name="Picture 26"/>
                <p:cNvPicPr>
                  <a:picLocks noChangeAspect="1"/>
                </p:cNvPicPr>
                <p:nvPr/>
              </p:nvPicPr>
              <p:blipFill>
                <a:blip r:embed="rId14">
                  <a:extLst>
                    <a:ext uri="{BEBA8EAE-BF5A-486C-A8C5-ECC9F3942E4B}">
                      <a14:imgProps xmlns:a14="http://schemas.microsoft.com/office/drawing/2010/main">
                        <a14:imgLayer r:embed="rId15">
                          <a14:imgEffect>
                            <a14:backgroundRemoval t="4380" b="97810" l="2759" r="97241"/>
                          </a14:imgEffect>
                        </a14:imgLayer>
                      </a14:imgProps>
                    </a:ext>
                  </a:extLst>
                </a:blip>
                <a:stretch>
                  <a:fillRect/>
                </a:stretch>
              </p:blipFill>
              <p:spPr>
                <a:xfrm>
                  <a:off x="4288287" y="769124"/>
                  <a:ext cx="327241" cy="309186"/>
                </a:xfrm>
                <a:prstGeom prst="rect">
                  <a:avLst/>
                </a:prstGeom>
              </p:spPr>
            </p:pic>
            <p:graphicFrame>
              <p:nvGraphicFramePr>
                <p:cNvPr id="28" name="Object 27"/>
                <p:cNvGraphicFramePr>
                  <a:graphicFrameLocks noChangeAspect="1"/>
                </p:cNvGraphicFramePr>
                <p:nvPr>
                  <p:extLst>
                    <p:ext uri="{D42A27DB-BD31-4B8C-83A1-F6EECF244321}">
                      <p14:modId xmlns:p14="http://schemas.microsoft.com/office/powerpoint/2010/main" val="4002851718"/>
                    </p:ext>
                  </p:extLst>
                </p:nvPr>
              </p:nvGraphicFramePr>
              <p:xfrm>
                <a:off x="4672684" y="545619"/>
                <a:ext cx="306388" cy="307975"/>
              </p:xfrm>
              <a:graphic>
                <a:graphicData uri="http://schemas.openxmlformats.org/presentationml/2006/ole">
                  <mc:AlternateContent xmlns:mc="http://schemas.openxmlformats.org/markup-compatibility/2006">
                    <mc:Choice xmlns:v="urn:schemas-microsoft-com:vml" Requires="v">
                      <p:oleObj spid="_x0000_s211159" name="Equation" r:id="rId16" imgW="127000" imgH="127000" progId="Equation.3">
                        <p:embed/>
                      </p:oleObj>
                    </mc:Choice>
                    <mc:Fallback>
                      <p:oleObj name="Equation" r:id="rId16" imgW="127000" imgH="127000" progId="Equation.3">
                        <p:embed/>
                        <p:pic>
                          <p:nvPicPr>
                            <p:cNvPr id="0" name=""/>
                            <p:cNvPicPr/>
                            <p:nvPr/>
                          </p:nvPicPr>
                          <p:blipFill>
                            <a:blip r:embed="rId6"/>
                            <a:stretch>
                              <a:fillRect/>
                            </a:stretch>
                          </p:blipFill>
                          <p:spPr>
                            <a:xfrm>
                              <a:off x="4672684" y="545619"/>
                              <a:ext cx="306388" cy="307975"/>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214102299"/>
                    </p:ext>
                  </p:extLst>
                </p:nvPr>
              </p:nvGraphicFramePr>
              <p:xfrm>
                <a:off x="4028200" y="1038700"/>
                <a:ext cx="400050" cy="325437"/>
              </p:xfrm>
              <a:graphic>
                <a:graphicData uri="http://schemas.openxmlformats.org/presentationml/2006/ole">
                  <mc:AlternateContent xmlns:mc="http://schemas.openxmlformats.org/markup-compatibility/2006">
                    <mc:Choice xmlns:v="urn:schemas-microsoft-com:vml" Requires="v">
                      <p:oleObj spid="_x0000_s211160" name="Equation" r:id="rId17" imgW="203200" imgH="165100" progId="Equation.3">
                        <p:embed/>
                      </p:oleObj>
                    </mc:Choice>
                    <mc:Fallback>
                      <p:oleObj name="Equation" r:id="rId17" imgW="203200" imgH="165100" progId="Equation.3">
                        <p:embed/>
                        <p:pic>
                          <p:nvPicPr>
                            <p:cNvPr id="0" name=""/>
                            <p:cNvPicPr/>
                            <p:nvPr/>
                          </p:nvPicPr>
                          <p:blipFill>
                            <a:blip r:embed="rId18"/>
                            <a:stretch>
                              <a:fillRect/>
                            </a:stretch>
                          </p:blipFill>
                          <p:spPr>
                            <a:xfrm>
                              <a:off x="4028200" y="1038700"/>
                              <a:ext cx="400050" cy="325437"/>
                            </a:xfrm>
                            <a:prstGeom prst="rect">
                              <a:avLst/>
                            </a:prstGeom>
                          </p:spPr>
                        </p:pic>
                      </p:oleObj>
                    </mc:Fallback>
                  </mc:AlternateContent>
                </a:graphicData>
              </a:graphic>
            </p:graphicFrame>
            <p:pic>
              <p:nvPicPr>
                <p:cNvPr id="31" name="Picture 30"/>
                <p:cNvPicPr>
                  <a:picLocks noChangeAspect="1"/>
                </p:cNvPicPr>
                <p:nvPr/>
              </p:nvPicPr>
              <p:blipFill>
                <a:blip r:embed="rId19"/>
                <a:stretch>
                  <a:fillRect/>
                </a:stretch>
              </p:blipFill>
              <p:spPr>
                <a:xfrm>
                  <a:off x="4979072" y="311588"/>
                  <a:ext cx="768010" cy="718392"/>
                </a:xfrm>
                <a:prstGeom prst="rect">
                  <a:avLst/>
                </a:prstGeom>
              </p:spPr>
            </p:pic>
            <p:pic>
              <p:nvPicPr>
                <p:cNvPr id="32" name="Picture 31"/>
                <p:cNvPicPr>
                  <a:picLocks noChangeAspect="1"/>
                </p:cNvPicPr>
                <p:nvPr/>
              </p:nvPicPr>
              <p:blipFill>
                <a:blip r:embed="rId10"/>
                <a:stretch>
                  <a:fillRect/>
                </a:stretch>
              </p:blipFill>
              <p:spPr>
                <a:xfrm>
                  <a:off x="5476391" y="770347"/>
                  <a:ext cx="300694" cy="300694"/>
                </a:xfrm>
                <a:prstGeom prst="rect">
                  <a:avLst/>
                </a:prstGeom>
              </p:spPr>
            </p:pic>
            <p:graphicFrame>
              <p:nvGraphicFramePr>
                <p:cNvPr id="33" name="Object 32"/>
                <p:cNvGraphicFramePr>
                  <a:graphicFrameLocks noChangeAspect="1"/>
                </p:cNvGraphicFramePr>
                <p:nvPr>
                  <p:extLst>
                    <p:ext uri="{D42A27DB-BD31-4B8C-83A1-F6EECF244321}">
                      <p14:modId xmlns:p14="http://schemas.microsoft.com/office/powerpoint/2010/main" val="113192871"/>
                    </p:ext>
                  </p:extLst>
                </p:nvPr>
              </p:nvGraphicFramePr>
              <p:xfrm>
                <a:off x="5213983" y="1030288"/>
                <a:ext cx="376237" cy="325437"/>
              </p:xfrm>
              <a:graphic>
                <a:graphicData uri="http://schemas.openxmlformats.org/presentationml/2006/ole">
                  <mc:AlternateContent xmlns:mc="http://schemas.openxmlformats.org/markup-compatibility/2006">
                    <mc:Choice xmlns:v="urn:schemas-microsoft-com:vml" Requires="v">
                      <p:oleObj spid="_x0000_s211161" name="Equation" r:id="rId20" imgW="190500" imgH="165100" progId="Equation.3">
                        <p:embed/>
                      </p:oleObj>
                    </mc:Choice>
                    <mc:Fallback>
                      <p:oleObj name="Equation" r:id="rId20" imgW="190500" imgH="165100" progId="Equation.3">
                        <p:embed/>
                        <p:pic>
                          <p:nvPicPr>
                            <p:cNvPr id="0" name=""/>
                            <p:cNvPicPr/>
                            <p:nvPr/>
                          </p:nvPicPr>
                          <p:blipFill>
                            <a:blip r:embed="rId21"/>
                            <a:stretch>
                              <a:fillRect/>
                            </a:stretch>
                          </p:blipFill>
                          <p:spPr>
                            <a:xfrm>
                              <a:off x="5213983" y="1030288"/>
                              <a:ext cx="376237" cy="325437"/>
                            </a:xfrm>
                            <a:prstGeom prst="rect">
                              <a:avLst/>
                            </a:prstGeom>
                          </p:spPr>
                        </p:pic>
                      </p:oleObj>
                    </mc:Fallback>
                  </mc:AlternateContent>
                </a:graphicData>
              </a:graphic>
            </p:graphicFrame>
          </p:grpSp>
        </p:grpSp>
      </p:grpSp>
      <p:graphicFrame>
        <p:nvGraphicFramePr>
          <p:cNvPr id="35" name="Object 34"/>
          <p:cNvGraphicFramePr>
            <a:graphicFrameLocks noChangeAspect="1"/>
          </p:cNvGraphicFramePr>
          <p:nvPr>
            <p:extLst>
              <p:ext uri="{D42A27DB-BD31-4B8C-83A1-F6EECF244321}">
                <p14:modId xmlns:p14="http://schemas.microsoft.com/office/powerpoint/2010/main" val="2712158593"/>
              </p:ext>
            </p:extLst>
          </p:nvPr>
        </p:nvGraphicFramePr>
        <p:xfrm>
          <a:off x="5929313" y="425450"/>
          <a:ext cx="841375" cy="492125"/>
        </p:xfrm>
        <a:graphic>
          <a:graphicData uri="http://schemas.openxmlformats.org/presentationml/2006/ole">
            <mc:AlternateContent xmlns:mc="http://schemas.openxmlformats.org/markup-compatibility/2006">
              <mc:Choice xmlns:v="urn:schemas-microsoft-com:vml" Requires="v">
                <p:oleObj spid="_x0000_s211162" name="Equation" r:id="rId22" imgW="304800" imgH="177800" progId="Equation.3">
                  <p:embed/>
                </p:oleObj>
              </mc:Choice>
              <mc:Fallback>
                <p:oleObj name="Equation" r:id="rId22" imgW="304800" imgH="177800" progId="Equation.3">
                  <p:embed/>
                  <p:pic>
                    <p:nvPicPr>
                      <p:cNvPr id="0" name=""/>
                      <p:cNvPicPr/>
                      <p:nvPr/>
                    </p:nvPicPr>
                    <p:blipFill>
                      <a:blip r:embed="rId23"/>
                      <a:stretch>
                        <a:fillRect/>
                      </a:stretch>
                    </p:blipFill>
                    <p:spPr>
                      <a:xfrm>
                        <a:off x="5929313" y="425450"/>
                        <a:ext cx="841375" cy="492125"/>
                      </a:xfrm>
                      <a:prstGeom prst="rect">
                        <a:avLst/>
                      </a:prstGeom>
                    </p:spPr>
                  </p:pic>
                </p:oleObj>
              </mc:Fallback>
            </mc:AlternateContent>
          </a:graphicData>
        </a:graphic>
      </p:graphicFrame>
    </p:spTree>
    <p:extLst>
      <p:ext uri="{BB962C8B-B14F-4D97-AF65-F5344CB8AC3E}">
        <p14:creationId xmlns:p14="http://schemas.microsoft.com/office/powerpoint/2010/main" val="1805299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47</a:t>
            </a:fld>
            <a:endParaRPr lang="en-US"/>
          </a:p>
        </p:txBody>
      </p:sp>
      <p:sp>
        <p:nvSpPr>
          <p:cNvPr id="5" name="Content Placeholder 2"/>
          <p:cNvSpPr txBox="1">
            <a:spLocks/>
          </p:cNvSpPr>
          <p:nvPr/>
        </p:nvSpPr>
        <p:spPr>
          <a:xfrm>
            <a:off x="457200" y="1515839"/>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Maximize:</a:t>
            </a:r>
            <a:endParaRPr lang="en-US" dirty="0">
              <a:solidFill>
                <a:srgbClr val="FFFFFF"/>
              </a:solidFill>
            </a:endParaRPr>
          </a:p>
        </p:txBody>
      </p:sp>
      <p:sp>
        <p:nvSpPr>
          <p:cNvPr id="6" name="Content Placeholder 2"/>
          <p:cNvSpPr txBox="1">
            <a:spLocks/>
          </p:cNvSpPr>
          <p:nvPr/>
        </p:nvSpPr>
        <p:spPr>
          <a:xfrm>
            <a:off x="609600" y="3979654"/>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subject to:</a:t>
            </a:r>
            <a:endParaRPr lang="en-US" dirty="0">
              <a:solidFill>
                <a:srgbClr val="FFFFFF"/>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995929199"/>
              </p:ext>
            </p:extLst>
          </p:nvPr>
        </p:nvGraphicFramePr>
        <p:xfrm>
          <a:off x="4011613" y="4380091"/>
          <a:ext cx="1454150" cy="1247775"/>
        </p:xfrm>
        <a:graphic>
          <a:graphicData uri="http://schemas.openxmlformats.org/presentationml/2006/ole">
            <mc:AlternateContent xmlns:mc="http://schemas.openxmlformats.org/markup-compatibility/2006">
              <mc:Choice xmlns:v="urn:schemas-microsoft-com:vml" Requires="v">
                <p:oleObj spid="_x0000_s95163" name="Equation" r:id="rId4" imgW="533400" imgH="457200" progId="Equation.3">
                  <p:embed/>
                </p:oleObj>
              </mc:Choice>
              <mc:Fallback>
                <p:oleObj name="Equation" r:id="rId4" imgW="533400" imgH="457200" progId="Equation.3">
                  <p:embed/>
                  <p:pic>
                    <p:nvPicPr>
                      <p:cNvPr id="0" name=""/>
                      <p:cNvPicPr/>
                      <p:nvPr/>
                    </p:nvPicPr>
                    <p:blipFill>
                      <a:blip r:embed="rId5"/>
                      <a:stretch>
                        <a:fillRect/>
                      </a:stretch>
                    </p:blipFill>
                    <p:spPr>
                      <a:xfrm>
                        <a:off x="4011613" y="4380091"/>
                        <a:ext cx="1454150" cy="12477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64525192"/>
              </p:ext>
            </p:extLst>
          </p:nvPr>
        </p:nvGraphicFramePr>
        <p:xfrm>
          <a:off x="2259013" y="2316713"/>
          <a:ext cx="4294187" cy="1247775"/>
        </p:xfrm>
        <a:graphic>
          <a:graphicData uri="http://schemas.openxmlformats.org/presentationml/2006/ole">
            <mc:AlternateContent xmlns:mc="http://schemas.openxmlformats.org/markup-compatibility/2006">
              <mc:Choice xmlns:v="urn:schemas-microsoft-com:vml" Requires="v">
                <p:oleObj spid="_x0000_s95164" name="Equation" r:id="rId6" imgW="1574800" imgH="457200" progId="Equation.3">
                  <p:embed/>
                </p:oleObj>
              </mc:Choice>
              <mc:Fallback>
                <p:oleObj name="Equation" r:id="rId6" imgW="1574800" imgH="457200" progId="Equation.3">
                  <p:embed/>
                  <p:pic>
                    <p:nvPicPr>
                      <p:cNvPr id="0" name=""/>
                      <p:cNvPicPr/>
                      <p:nvPr/>
                    </p:nvPicPr>
                    <p:blipFill>
                      <a:blip r:embed="rId7"/>
                      <a:stretch>
                        <a:fillRect/>
                      </a:stretch>
                    </p:blipFill>
                    <p:spPr>
                      <a:xfrm>
                        <a:off x="2259013" y="2316713"/>
                        <a:ext cx="4294187" cy="1247775"/>
                      </a:xfrm>
                      <a:prstGeom prst="rect">
                        <a:avLst/>
                      </a:prstGeom>
                    </p:spPr>
                  </p:pic>
                </p:oleObj>
              </mc:Fallback>
            </mc:AlternateContent>
          </a:graphicData>
        </a:graphic>
      </p:graphicFrame>
    </p:spTree>
    <p:extLst>
      <p:ext uri="{BB962C8B-B14F-4D97-AF65-F5344CB8AC3E}">
        <p14:creationId xmlns:p14="http://schemas.microsoft.com/office/powerpoint/2010/main" val="368595194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48</a:t>
            </a:fld>
            <a:endParaRPr lang="en-US"/>
          </a:p>
        </p:txBody>
      </p:sp>
      <p:pic>
        <p:nvPicPr>
          <p:cNvPr id="5" name="Picture 4"/>
          <p:cNvPicPr>
            <a:picLocks noChangeAspect="1"/>
          </p:cNvPicPr>
          <p:nvPr/>
        </p:nvPicPr>
        <p:blipFill>
          <a:blip r:embed="rId3"/>
          <a:stretch>
            <a:fillRect/>
          </a:stretch>
        </p:blipFill>
        <p:spPr>
          <a:xfrm>
            <a:off x="742888" y="1561310"/>
            <a:ext cx="3490743" cy="3065183"/>
          </a:xfrm>
          <a:prstGeom prst="rect">
            <a:avLst/>
          </a:prstGeom>
          <a:ln w="3175" cmpd="sng">
            <a:solidFill>
              <a:schemeClr val="tx1">
                <a:lumMod val="75000"/>
                <a:lumOff val="25000"/>
              </a:schemeClr>
            </a:solidFill>
          </a:ln>
          <a:effectLst>
            <a:outerShdw blurRad="50800" dist="38100" dir="2700000" sx="61000" sy="61000" algn="tl" rotWithShape="0">
              <a:prstClr val="black">
                <a:alpha val="40000"/>
              </a:prstClr>
            </a:outerShdw>
          </a:effectLst>
        </p:spPr>
      </p:pic>
      <p:pic>
        <p:nvPicPr>
          <p:cNvPr id="6" name="Picture 5"/>
          <p:cNvPicPr>
            <a:picLocks noChangeAspect="1"/>
          </p:cNvPicPr>
          <p:nvPr/>
        </p:nvPicPr>
        <p:blipFill>
          <a:blip r:embed="rId4"/>
          <a:stretch>
            <a:fillRect/>
          </a:stretch>
        </p:blipFill>
        <p:spPr>
          <a:xfrm>
            <a:off x="4557540" y="1526494"/>
            <a:ext cx="3991319" cy="3099999"/>
          </a:xfrm>
          <a:prstGeom prst="rect">
            <a:avLst/>
          </a:prstGeom>
        </p:spPr>
      </p:pic>
    </p:spTree>
    <p:extLst>
      <p:ext uri="{BB962C8B-B14F-4D97-AF65-F5344CB8AC3E}">
        <p14:creationId xmlns:p14="http://schemas.microsoft.com/office/powerpoint/2010/main" val="157652867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49</a:t>
            </a:fld>
            <a:endParaRPr lang="en-US"/>
          </a:p>
        </p:txBody>
      </p:sp>
      <p:sp>
        <p:nvSpPr>
          <p:cNvPr id="5" name="Title 1"/>
          <p:cNvSpPr>
            <a:spLocks noGrp="1"/>
          </p:cNvSpPr>
          <p:nvPr>
            <p:ph type="title"/>
          </p:nvPr>
        </p:nvSpPr>
        <p:spPr>
          <a:xfrm>
            <a:off x="3322753" y="-348990"/>
            <a:ext cx="5718637" cy="6858000"/>
          </a:xfrm>
        </p:spPr>
        <p:txBody>
          <a:bodyPr>
            <a:normAutofit/>
          </a:bodyPr>
          <a:lstStyle/>
          <a:p>
            <a:pPr algn="l"/>
            <a:r>
              <a:rPr lang="en-US" dirty="0" smtClean="0">
                <a:solidFill>
                  <a:schemeClr val="tx1">
                    <a:lumMod val="50000"/>
                    <a:lumOff val="50000"/>
                  </a:schemeClr>
                </a:solidFill>
              </a:rPr>
              <a:t>familiarity</a:t>
            </a:r>
            <a:br>
              <a:rPr lang="en-US" dirty="0" smtClean="0">
                <a:solidFill>
                  <a:schemeClr val="tx1">
                    <a:lumMod val="50000"/>
                    <a:lumOff val="50000"/>
                  </a:schemeClr>
                </a:solidFill>
              </a:rPr>
            </a:br>
            <a:r>
              <a:rPr lang="en-US" dirty="0" smtClean="0">
                <a:solidFill>
                  <a:srgbClr val="7F7F7F"/>
                </a:solidFill>
              </a:rPr>
              <a:t>huddler</a:t>
            </a:r>
            <a:br>
              <a:rPr lang="en-US" dirty="0" smtClean="0">
                <a:solidFill>
                  <a:srgbClr val="7F7F7F"/>
                </a:solidFill>
              </a:rPr>
            </a:br>
            <a:r>
              <a:rPr lang="en-US" dirty="0" smtClean="0"/>
              <a:t>evaluation</a:t>
            </a:r>
            <a:br>
              <a:rPr lang="en-US" dirty="0" smtClean="0"/>
            </a:br>
            <a:r>
              <a:rPr lang="en-US" dirty="0" smtClean="0">
                <a:solidFill>
                  <a:srgbClr val="7F7F7F"/>
                </a:solidFill>
              </a:rPr>
              <a:t>discussion</a:t>
            </a:r>
            <a:endParaRPr lang="en-US" dirty="0">
              <a:solidFill>
                <a:srgbClr val="7F7F7F"/>
              </a:solidFill>
            </a:endParaRPr>
          </a:p>
        </p:txBody>
      </p:sp>
      <p:sp>
        <p:nvSpPr>
          <p:cNvPr id="7" name="Oval 6"/>
          <p:cNvSpPr/>
          <p:nvPr/>
        </p:nvSpPr>
        <p:spPr>
          <a:xfrm>
            <a:off x="2735601" y="1920989"/>
            <a:ext cx="473170" cy="47317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735601" y="3269519"/>
            <a:ext cx="473170" cy="473170"/>
          </a:xfrm>
          <a:prstGeom prst="ellipse">
            <a:avLst/>
          </a:prstGeom>
          <a:solidFill>
            <a:srgbClr val="EEBF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ogo.png"/>
          <p:cNvPicPr>
            <a:picLocks noChangeAspect="1"/>
          </p:cNvPicPr>
          <p:nvPr/>
        </p:nvPicPr>
        <p:blipFill>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735601" y="2603731"/>
            <a:ext cx="473170" cy="473170"/>
          </a:xfrm>
          <a:prstGeom prst="rect">
            <a:avLst/>
          </a:prstGeom>
        </p:spPr>
      </p:pic>
      <p:sp>
        <p:nvSpPr>
          <p:cNvPr id="8" name="Oval 7"/>
          <p:cNvSpPr/>
          <p:nvPr/>
        </p:nvSpPr>
        <p:spPr>
          <a:xfrm>
            <a:off x="2746316" y="3946401"/>
            <a:ext cx="473170" cy="47317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7025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5</a:t>
            </a:fld>
            <a:endParaRPr lang="en-US"/>
          </a:p>
        </p:txBody>
      </p:sp>
      <p:sp>
        <p:nvSpPr>
          <p:cNvPr id="3" name="Content Placeholder 2"/>
          <p:cNvSpPr>
            <a:spLocks noGrp="1"/>
          </p:cNvSpPr>
          <p:nvPr>
            <p:ph idx="1"/>
          </p:nvPr>
        </p:nvSpPr>
        <p:spPr>
          <a:xfrm>
            <a:off x="457200" y="2243876"/>
            <a:ext cx="8229600" cy="2660398"/>
          </a:xfrm>
        </p:spPr>
        <p:txBody>
          <a:bodyPr/>
          <a:lstStyle/>
          <a:p>
            <a:pPr marL="0" indent="0">
              <a:buNone/>
            </a:pPr>
            <a:r>
              <a:rPr lang="en-US" dirty="0" smtClean="0"/>
              <a:t>Crowd work can be </a:t>
            </a:r>
            <a:r>
              <a:rPr lang="en-US" dirty="0" smtClean="0">
                <a:solidFill>
                  <a:srgbClr val="D94A31"/>
                </a:solidFill>
              </a:rPr>
              <a:t>flexible, rapid, and creative</a:t>
            </a:r>
            <a:r>
              <a:rPr lang="en-US" dirty="0" smtClean="0"/>
              <a:t/>
            </a:r>
            <a:br>
              <a:rPr lang="en-US" dirty="0" smtClean="0"/>
            </a:br>
            <a:r>
              <a:rPr lang="en-US" dirty="0" smtClean="0"/>
              <a:t>without losing the </a:t>
            </a:r>
            <a:r>
              <a:rPr lang="en-US" dirty="0" smtClean="0">
                <a:solidFill>
                  <a:srgbClr val="30AC91"/>
                </a:solidFill>
              </a:rPr>
              <a:t>social fabric </a:t>
            </a:r>
            <a:r>
              <a:rPr lang="en-US" dirty="0" smtClean="0"/>
              <a:t>that makes team-work work.</a:t>
            </a:r>
            <a:endParaRPr lang="en-US" dirty="0"/>
          </a:p>
        </p:txBody>
      </p:sp>
    </p:spTree>
    <p:extLst>
      <p:ext uri="{BB962C8B-B14F-4D97-AF65-F5344CB8AC3E}">
        <p14:creationId xmlns:p14="http://schemas.microsoft.com/office/powerpoint/2010/main" val="42353262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124139"/>
          </a:xfrm>
        </p:spPr>
        <p:txBody>
          <a:bodyPr/>
          <a:lstStyle/>
          <a:p>
            <a:pPr marL="0" indent="0"/>
            <a:r>
              <a:rPr lang="en-US" dirty="0" smtClean="0"/>
              <a:t>do familiarity benefits generalize </a:t>
            </a:r>
            <a:r>
              <a:rPr lang="en-US" dirty="0"/>
              <a:t>to </a:t>
            </a:r>
            <a:r>
              <a:rPr lang="en-US" dirty="0" smtClean="0"/>
              <a:t>crowd teams</a:t>
            </a:r>
            <a:r>
              <a:rPr lang="en-US" dirty="0"/>
              <a:t>?</a:t>
            </a:r>
          </a:p>
        </p:txBody>
      </p:sp>
      <p:sp>
        <p:nvSpPr>
          <p:cNvPr id="4" name="Slide Number Placeholder 3"/>
          <p:cNvSpPr>
            <a:spLocks noGrp="1"/>
          </p:cNvSpPr>
          <p:nvPr>
            <p:ph type="sldNum" sz="quarter" idx="12"/>
          </p:nvPr>
        </p:nvSpPr>
        <p:spPr/>
        <p:txBody>
          <a:bodyPr/>
          <a:lstStyle/>
          <a:p>
            <a:fld id="{5899A135-53C8-6C4D-8D6D-EB4E72B90FC1}" type="slidenum">
              <a:rPr lang="en-US" smtClean="0"/>
              <a:t>50</a:t>
            </a:fld>
            <a:endParaRPr lang="en-US"/>
          </a:p>
        </p:txBody>
      </p:sp>
      <p:sp>
        <p:nvSpPr>
          <p:cNvPr id="5" name="Oval 4"/>
          <p:cNvSpPr/>
          <p:nvPr/>
        </p:nvSpPr>
        <p:spPr>
          <a:xfrm>
            <a:off x="1239780" y="836331"/>
            <a:ext cx="473170" cy="473170"/>
          </a:xfrm>
          <a:prstGeom prst="ellipse">
            <a:avLst/>
          </a:prstGeom>
          <a:solidFill>
            <a:srgbClr val="EEBF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57200" y="2398776"/>
            <a:ext cx="8229600" cy="3861132"/>
          </a:xfrm>
        </p:spPr>
        <p:txBody>
          <a:bodyPr>
            <a:normAutofit/>
          </a:bodyPr>
          <a:lstStyle/>
          <a:p>
            <a:endParaRPr lang="en-US" dirty="0" smtClean="0"/>
          </a:p>
          <a:p>
            <a:r>
              <a:rPr lang="en-US" dirty="0" smtClean="0"/>
              <a:t>200 crowd workers, teams of 3-4</a:t>
            </a:r>
          </a:p>
          <a:p>
            <a:r>
              <a:rPr lang="en-US" dirty="0"/>
              <a:t>Create a Google ad for a </a:t>
            </a:r>
            <a:r>
              <a:rPr lang="en-US" dirty="0" err="1"/>
              <a:t>Kickstarter</a:t>
            </a:r>
            <a:r>
              <a:rPr lang="en-US" dirty="0"/>
              <a:t> </a:t>
            </a:r>
            <a:r>
              <a:rPr lang="en-US" dirty="0" smtClean="0"/>
              <a:t>project</a:t>
            </a:r>
          </a:p>
          <a:p>
            <a:pPr marL="0" indent="0">
              <a:buNone/>
            </a:pPr>
            <a:endParaRPr lang="en-US" i="1" dirty="0"/>
          </a:p>
        </p:txBody>
      </p:sp>
    </p:spTree>
    <p:extLst>
      <p:ext uri="{BB962C8B-B14F-4D97-AF65-F5344CB8AC3E}">
        <p14:creationId xmlns:p14="http://schemas.microsoft.com/office/powerpoint/2010/main" val="1185557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10939"/>
            <a:ext cx="8494749" cy="1143000"/>
          </a:xfrm>
        </p:spPr>
        <p:txBody>
          <a:bodyPr>
            <a:normAutofit fontScale="90000"/>
          </a:bodyPr>
          <a:lstStyle/>
          <a:p>
            <a:r>
              <a:rPr lang="en-US" dirty="0" err="1" smtClean="0"/>
              <a:t>google</a:t>
            </a:r>
            <a:r>
              <a:rPr lang="en-US" dirty="0" smtClean="0"/>
              <a:t> ad for a </a:t>
            </a:r>
            <a:r>
              <a:rPr lang="en-US" dirty="0" err="1" smtClean="0"/>
              <a:t>kickstarter</a:t>
            </a:r>
            <a:r>
              <a:rPr lang="en-US" dirty="0" smtClean="0"/>
              <a:t> project</a:t>
            </a: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51</a:t>
            </a:fld>
            <a:endParaRPr lang="en-US"/>
          </a:p>
        </p:txBody>
      </p:sp>
      <p:pic>
        <p:nvPicPr>
          <p:cNvPr id="5" name="Picture 4"/>
          <p:cNvPicPr>
            <a:picLocks noChangeAspect="1"/>
          </p:cNvPicPr>
          <p:nvPr/>
        </p:nvPicPr>
        <p:blipFill rotWithShape="1">
          <a:blip r:embed="rId2"/>
          <a:srcRect l="3050" r="4990"/>
          <a:stretch/>
        </p:blipFill>
        <p:spPr>
          <a:xfrm>
            <a:off x="127969" y="2229459"/>
            <a:ext cx="5283374" cy="3166084"/>
          </a:xfrm>
          <a:prstGeom prst="rect">
            <a:avLst/>
          </a:prstGeom>
          <a:ln>
            <a:solidFill>
              <a:schemeClr val="tx1"/>
            </a:solidFill>
          </a:ln>
        </p:spPr>
      </p:pic>
      <p:pic>
        <p:nvPicPr>
          <p:cNvPr id="6" name="Picture 5"/>
          <p:cNvPicPr>
            <a:picLocks noChangeAspect="1"/>
          </p:cNvPicPr>
          <p:nvPr/>
        </p:nvPicPr>
        <p:blipFill rotWithShape="1">
          <a:blip r:embed="rId3"/>
          <a:srcRect r="48806"/>
          <a:stretch/>
        </p:blipFill>
        <p:spPr>
          <a:xfrm>
            <a:off x="5425985" y="2087711"/>
            <a:ext cx="3260815" cy="2543849"/>
          </a:xfrm>
          <a:prstGeom prst="rect">
            <a:avLst/>
          </a:prstGeom>
        </p:spPr>
      </p:pic>
    </p:spTree>
    <p:extLst>
      <p:ext uri="{BB962C8B-B14F-4D97-AF65-F5344CB8AC3E}">
        <p14:creationId xmlns:p14="http://schemas.microsoft.com/office/powerpoint/2010/main" val="2812116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124139"/>
          </a:xfrm>
        </p:spPr>
        <p:txBody>
          <a:bodyPr/>
          <a:lstStyle/>
          <a:p>
            <a:pPr marL="0" indent="0"/>
            <a:r>
              <a:rPr lang="en-US" dirty="0" smtClean="0"/>
              <a:t>do familiarity benefits generalize </a:t>
            </a:r>
            <a:r>
              <a:rPr lang="en-US" dirty="0"/>
              <a:t>to </a:t>
            </a:r>
            <a:r>
              <a:rPr lang="en-US" dirty="0" smtClean="0"/>
              <a:t>crowd teams</a:t>
            </a:r>
            <a:r>
              <a:rPr lang="en-US" dirty="0"/>
              <a:t>?</a:t>
            </a:r>
          </a:p>
        </p:txBody>
      </p:sp>
      <p:sp>
        <p:nvSpPr>
          <p:cNvPr id="4" name="Slide Number Placeholder 3"/>
          <p:cNvSpPr>
            <a:spLocks noGrp="1"/>
          </p:cNvSpPr>
          <p:nvPr>
            <p:ph type="sldNum" sz="quarter" idx="12"/>
          </p:nvPr>
        </p:nvSpPr>
        <p:spPr/>
        <p:txBody>
          <a:bodyPr/>
          <a:lstStyle/>
          <a:p>
            <a:fld id="{5899A135-53C8-6C4D-8D6D-EB4E72B90FC1}" type="slidenum">
              <a:rPr lang="en-US" smtClean="0"/>
              <a:t>52</a:t>
            </a:fld>
            <a:endParaRPr lang="en-US"/>
          </a:p>
        </p:txBody>
      </p:sp>
      <p:sp>
        <p:nvSpPr>
          <p:cNvPr id="5" name="Oval 4"/>
          <p:cNvSpPr/>
          <p:nvPr/>
        </p:nvSpPr>
        <p:spPr>
          <a:xfrm>
            <a:off x="1239780" y="836331"/>
            <a:ext cx="473170" cy="473170"/>
          </a:xfrm>
          <a:prstGeom prst="ellipse">
            <a:avLst/>
          </a:prstGeom>
          <a:solidFill>
            <a:srgbClr val="EEBF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57200" y="2398776"/>
            <a:ext cx="8229600" cy="3861132"/>
          </a:xfrm>
        </p:spPr>
        <p:txBody>
          <a:bodyPr>
            <a:normAutofit/>
          </a:bodyPr>
          <a:lstStyle/>
          <a:p>
            <a:endParaRPr lang="en-US" dirty="0" smtClean="0"/>
          </a:p>
          <a:p>
            <a:r>
              <a:rPr lang="en-US" dirty="0" smtClean="0"/>
              <a:t>200 crowd workers, teams of 3-4</a:t>
            </a:r>
          </a:p>
          <a:p>
            <a:r>
              <a:rPr lang="en-US" dirty="0"/>
              <a:t>Create a Google ad for a </a:t>
            </a:r>
            <a:r>
              <a:rPr lang="en-US" dirty="0" err="1"/>
              <a:t>Kickstarter</a:t>
            </a:r>
            <a:r>
              <a:rPr lang="en-US" dirty="0"/>
              <a:t> </a:t>
            </a:r>
            <a:r>
              <a:rPr lang="en-US" dirty="0" smtClean="0"/>
              <a:t>project</a:t>
            </a:r>
          </a:p>
          <a:p>
            <a:r>
              <a:rPr lang="en-US" i="1" dirty="0" smtClean="0"/>
              <a:t>Familiar condition </a:t>
            </a:r>
            <a:r>
              <a:rPr lang="en-US" dirty="0" smtClean="0"/>
              <a:t>vs. </a:t>
            </a:r>
            <a:r>
              <a:rPr lang="en-US" i="1" dirty="0" smtClean="0"/>
              <a:t>Ad-hoc condition</a:t>
            </a:r>
          </a:p>
          <a:p>
            <a:r>
              <a:rPr lang="en-US" dirty="0"/>
              <a:t>Series of 5 </a:t>
            </a:r>
            <a:r>
              <a:rPr lang="en-US" dirty="0" smtClean="0"/>
              <a:t>tasks</a:t>
            </a:r>
          </a:p>
          <a:p>
            <a:r>
              <a:rPr lang="en-US" dirty="0" smtClean="0"/>
              <a:t>Measure: CTR on Google</a:t>
            </a:r>
            <a:endParaRPr lang="en-US" dirty="0"/>
          </a:p>
          <a:p>
            <a:pPr marL="0" indent="0">
              <a:buNone/>
            </a:pPr>
            <a:endParaRPr lang="en-US" i="1" dirty="0"/>
          </a:p>
        </p:txBody>
      </p:sp>
    </p:spTree>
    <p:extLst>
      <p:ext uri="{BB962C8B-B14F-4D97-AF65-F5344CB8AC3E}">
        <p14:creationId xmlns:p14="http://schemas.microsoft.com/office/powerpoint/2010/main" val="2653413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37246"/>
          </a:xfrm>
        </p:spPr>
        <p:txBody>
          <a:bodyPr anchor="t">
            <a:normAutofit/>
          </a:bodyPr>
          <a:lstStyle/>
          <a:p>
            <a:pPr algn="l"/>
            <a:r>
              <a:rPr lang="en-US" sz="3600" dirty="0" smtClean="0"/>
              <a:t>click-through </a:t>
            </a:r>
            <a:r>
              <a:rPr lang="en-US" sz="3600" dirty="0"/>
              <a:t>rates for teams in the familiar condition were twice as high as those in the ad-hoc condition</a:t>
            </a:r>
          </a:p>
        </p:txBody>
      </p:sp>
      <p:sp>
        <p:nvSpPr>
          <p:cNvPr id="18" name="Content Placeholder 2"/>
          <p:cNvSpPr>
            <a:spLocks noGrp="1"/>
          </p:cNvSpPr>
          <p:nvPr>
            <p:ph idx="1"/>
          </p:nvPr>
        </p:nvSpPr>
        <p:spPr>
          <a:xfrm>
            <a:off x="6183666" y="4980816"/>
            <a:ext cx="8229600" cy="853985"/>
          </a:xfrm>
        </p:spPr>
        <p:txBody>
          <a:bodyPr>
            <a:normAutofit/>
          </a:bodyPr>
          <a:lstStyle/>
          <a:p>
            <a:pPr marL="0" indent="0">
              <a:buNone/>
            </a:pPr>
            <a:r>
              <a:rPr lang="en-US" sz="2800" dirty="0" smtClean="0"/>
              <a:t>t-test: </a:t>
            </a:r>
            <a:endParaRPr lang="en-US" sz="2800" dirty="0"/>
          </a:p>
        </p:txBody>
      </p:sp>
      <p:sp>
        <p:nvSpPr>
          <p:cNvPr id="4" name="Slide Number Placeholder 3"/>
          <p:cNvSpPr>
            <a:spLocks noGrp="1"/>
          </p:cNvSpPr>
          <p:nvPr>
            <p:ph type="sldNum" sz="quarter" idx="12"/>
          </p:nvPr>
        </p:nvSpPr>
        <p:spPr/>
        <p:txBody>
          <a:bodyPr/>
          <a:lstStyle/>
          <a:p>
            <a:fld id="{5899A135-53C8-6C4D-8D6D-EB4E72B90FC1}" type="slidenum">
              <a:rPr lang="en-US" smtClean="0"/>
              <a:t>53</a:t>
            </a:fld>
            <a:endParaRPr lang="en-US" dirty="0"/>
          </a:p>
        </p:txBody>
      </p:sp>
      <p:pic>
        <p:nvPicPr>
          <p:cNvPr id="17" name="Picture 16"/>
          <p:cNvPicPr/>
          <p:nvPr/>
        </p:nvPicPr>
        <p:blipFill rotWithShape="1">
          <a:blip r:embed="rId4">
            <a:extLst>
              <a:ext uri="{28A0092B-C50C-407E-A947-70E740481C1C}">
                <a14:useLocalDpi xmlns:a14="http://schemas.microsoft.com/office/drawing/2010/main" val="0"/>
              </a:ext>
            </a:extLst>
          </a:blip>
          <a:srcRect t="8943" r="4604"/>
          <a:stretch/>
        </p:blipFill>
        <p:spPr bwMode="auto">
          <a:xfrm>
            <a:off x="457200" y="2177036"/>
            <a:ext cx="5315932" cy="4368855"/>
          </a:xfrm>
          <a:prstGeom prst="rect">
            <a:avLst/>
          </a:prstGeom>
          <a:noFill/>
          <a:ln>
            <a:noFill/>
          </a:ln>
        </p:spPr>
      </p:pic>
      <p:graphicFrame>
        <p:nvGraphicFramePr>
          <p:cNvPr id="7" name="Object 6"/>
          <p:cNvGraphicFramePr>
            <a:graphicFrameLocks noChangeAspect="1"/>
          </p:cNvGraphicFramePr>
          <p:nvPr>
            <p:extLst>
              <p:ext uri="{D42A27DB-BD31-4B8C-83A1-F6EECF244321}">
                <p14:modId xmlns:p14="http://schemas.microsoft.com/office/powerpoint/2010/main" val="3669523456"/>
              </p:ext>
            </p:extLst>
          </p:nvPr>
        </p:nvGraphicFramePr>
        <p:xfrm>
          <a:off x="6282560" y="5600700"/>
          <a:ext cx="1903413" cy="885825"/>
        </p:xfrm>
        <a:graphic>
          <a:graphicData uri="http://schemas.openxmlformats.org/presentationml/2006/ole">
            <mc:AlternateContent xmlns:mc="http://schemas.openxmlformats.org/markup-compatibility/2006">
              <mc:Choice xmlns:v="urn:schemas-microsoft-com:vml" Requires="v">
                <p:oleObj spid="_x0000_s26486" name="Equation" r:id="rId5" imgW="927100" imgH="431800" progId="Equation.3">
                  <p:embed/>
                </p:oleObj>
              </mc:Choice>
              <mc:Fallback>
                <p:oleObj name="Equation" r:id="rId5" imgW="927100" imgH="431800" progId="Equation.3">
                  <p:embed/>
                  <p:pic>
                    <p:nvPicPr>
                      <p:cNvPr id="0" name=""/>
                      <p:cNvPicPr/>
                      <p:nvPr/>
                    </p:nvPicPr>
                    <p:blipFill>
                      <a:blip r:embed="rId6"/>
                      <a:stretch>
                        <a:fillRect/>
                      </a:stretch>
                    </p:blipFill>
                    <p:spPr>
                      <a:xfrm>
                        <a:off x="6282560" y="5600700"/>
                        <a:ext cx="1903413" cy="885825"/>
                      </a:xfrm>
                      <a:prstGeom prst="rect">
                        <a:avLst/>
                      </a:prstGeom>
                    </p:spPr>
                  </p:pic>
                </p:oleObj>
              </mc:Fallback>
            </mc:AlternateContent>
          </a:graphicData>
        </a:graphic>
      </p:graphicFrame>
      <p:sp>
        <p:nvSpPr>
          <p:cNvPr id="3" name="Rectangle 2"/>
          <p:cNvSpPr/>
          <p:nvPr/>
        </p:nvSpPr>
        <p:spPr>
          <a:xfrm>
            <a:off x="6309446" y="3495544"/>
            <a:ext cx="410533" cy="372003"/>
          </a:xfrm>
          <a:prstGeom prst="rect">
            <a:avLst/>
          </a:prstGeom>
          <a:solidFill>
            <a:srgbClr val="4BAC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6696833" y="2911884"/>
            <a:ext cx="8338862" cy="15008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ad-</a:t>
            </a:r>
            <a:r>
              <a:rPr lang="en-US" sz="2800" dirty="0" smtClean="0"/>
              <a:t>hoc</a:t>
            </a:r>
          </a:p>
          <a:p>
            <a:pPr marL="0" indent="0">
              <a:buFont typeface="Arial"/>
              <a:buNone/>
            </a:pPr>
            <a:r>
              <a:rPr lang="en-US" sz="2800" dirty="0" smtClean="0"/>
              <a:t>familiar</a:t>
            </a:r>
            <a:br>
              <a:rPr lang="en-US" sz="2800" dirty="0" smtClean="0"/>
            </a:br>
            <a:endParaRPr lang="en-US" sz="2800" dirty="0"/>
          </a:p>
        </p:txBody>
      </p:sp>
      <p:sp>
        <p:nvSpPr>
          <p:cNvPr id="9" name="Rectangle 8"/>
          <p:cNvSpPr/>
          <p:nvPr/>
        </p:nvSpPr>
        <p:spPr>
          <a:xfrm>
            <a:off x="6309446" y="3033747"/>
            <a:ext cx="410533" cy="372003"/>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83666" y="2911884"/>
            <a:ext cx="1911548" cy="105186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86608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7"/>
            <a:ext cx="8229600" cy="2662901"/>
          </a:xfrm>
        </p:spPr>
        <p:txBody>
          <a:bodyPr>
            <a:normAutofit fontScale="90000"/>
          </a:bodyPr>
          <a:lstStyle/>
          <a:p>
            <a:r>
              <a:rPr lang="en-US" dirty="0"/>
              <a:t> </a:t>
            </a:r>
            <a:r>
              <a:rPr lang="en-US" dirty="0" smtClean="0"/>
              <a:t>can huddler </a:t>
            </a:r>
            <a:r>
              <a:rPr lang="en-US" dirty="0"/>
              <a:t>assemble familiar teams within a real world </a:t>
            </a:r>
            <a:r>
              <a:rPr lang="en-US" dirty="0" smtClean="0"/>
              <a:t/>
            </a:r>
            <a:br>
              <a:rPr lang="en-US" dirty="0" smtClean="0"/>
            </a:br>
            <a:r>
              <a:rPr lang="en-US" dirty="0" smtClean="0"/>
              <a:t>crowd work </a:t>
            </a:r>
            <a:r>
              <a:rPr lang="en-US" dirty="0"/>
              <a:t>setting?</a:t>
            </a:r>
            <a:br>
              <a:rPr lang="en-US" dirty="0"/>
            </a:br>
            <a:endParaRPr lang="en-US" dirty="0"/>
          </a:p>
        </p:txBody>
      </p:sp>
      <p:sp>
        <p:nvSpPr>
          <p:cNvPr id="3" name="Content Placeholder 2"/>
          <p:cNvSpPr>
            <a:spLocks noGrp="1"/>
          </p:cNvSpPr>
          <p:nvPr>
            <p:ph idx="1"/>
          </p:nvPr>
        </p:nvSpPr>
        <p:spPr>
          <a:xfrm>
            <a:off x="457200" y="2796435"/>
            <a:ext cx="8229600" cy="3329728"/>
          </a:xfrm>
        </p:spPr>
        <p:txBody>
          <a:bodyPr/>
          <a:lstStyle/>
          <a:p>
            <a:pPr marL="0" indent="0">
              <a:buNone/>
            </a:pPr>
            <a:endParaRPr lang="en-US" dirty="0" smtClean="0"/>
          </a:p>
          <a:p>
            <a:r>
              <a:rPr lang="en-US" dirty="0" smtClean="0"/>
              <a:t>280 </a:t>
            </a:r>
            <a:r>
              <a:rPr lang="en-US" dirty="0"/>
              <a:t>crowd </a:t>
            </a:r>
            <a:r>
              <a:rPr lang="en-US" dirty="0" smtClean="0"/>
              <a:t>workers, teams of 3</a:t>
            </a:r>
          </a:p>
          <a:p>
            <a:r>
              <a:rPr lang="en-US" dirty="0"/>
              <a:t>Create a Google ad for a </a:t>
            </a:r>
            <a:r>
              <a:rPr lang="en-US" dirty="0" err="1"/>
              <a:t>Kickstarter</a:t>
            </a:r>
            <a:r>
              <a:rPr lang="en-US" dirty="0"/>
              <a:t> </a:t>
            </a:r>
            <a:r>
              <a:rPr lang="en-US" dirty="0" smtClean="0"/>
              <a:t>project</a:t>
            </a:r>
          </a:p>
          <a:p>
            <a:r>
              <a:rPr lang="en-US" dirty="0" smtClean="0"/>
              <a:t>2 week long study</a:t>
            </a:r>
          </a:p>
          <a:p>
            <a:r>
              <a:rPr lang="en-US" dirty="0" smtClean="0"/>
              <a:t>4 conditions</a:t>
            </a:r>
          </a:p>
          <a:p>
            <a:pPr marL="0" indent="0">
              <a:buNone/>
            </a:pP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54</a:t>
            </a:fld>
            <a:endParaRPr lang="en-US"/>
          </a:p>
        </p:txBody>
      </p:sp>
      <p:sp>
        <p:nvSpPr>
          <p:cNvPr id="10" name="Oval 9"/>
          <p:cNvSpPr/>
          <p:nvPr/>
        </p:nvSpPr>
        <p:spPr>
          <a:xfrm>
            <a:off x="778579" y="502271"/>
            <a:ext cx="473170" cy="473170"/>
          </a:xfrm>
          <a:prstGeom prst="ellipse">
            <a:avLst/>
          </a:prstGeom>
          <a:solidFill>
            <a:srgbClr val="EEBF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209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55</a:t>
            </a:fld>
            <a:endParaRPr lang="en-US"/>
          </a:p>
        </p:txBody>
      </p:sp>
      <p:sp>
        <p:nvSpPr>
          <p:cNvPr id="9" name="Title 1"/>
          <p:cNvSpPr>
            <a:spLocks noGrp="1"/>
          </p:cNvSpPr>
          <p:nvPr>
            <p:ph type="title"/>
          </p:nvPr>
        </p:nvSpPr>
        <p:spPr>
          <a:xfrm>
            <a:off x="457200" y="274638"/>
            <a:ext cx="8229600" cy="1143000"/>
          </a:xfrm>
        </p:spPr>
        <p:txBody>
          <a:bodyPr/>
          <a:lstStyle/>
          <a:p>
            <a:r>
              <a:rPr lang="en-US" dirty="0" smtClean="0"/>
              <a:t>study conditions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4258671454"/>
              </p:ext>
            </p:extLst>
          </p:nvPr>
        </p:nvGraphicFramePr>
        <p:xfrm>
          <a:off x="998049" y="1999232"/>
          <a:ext cx="7373804" cy="3635116"/>
        </p:xfrm>
        <a:graphic>
          <a:graphicData uri="http://schemas.openxmlformats.org/drawingml/2006/table">
            <a:tbl>
              <a:tblPr firstRow="1" bandRow="1">
                <a:tableStyleId>{5940675A-B579-460E-94D1-54222C63F5DA}</a:tableStyleId>
              </a:tblPr>
              <a:tblGrid>
                <a:gridCol w="3686902"/>
                <a:gridCol w="3686902"/>
              </a:tblGrid>
              <a:tr h="18175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smtClean="0">
                          <a:ln>
                            <a:noFill/>
                          </a:ln>
                          <a:effectLst/>
                          <a:uLnTx/>
                          <a:uFillTx/>
                          <a:latin typeface="Neutra Text-Book"/>
                          <a:cs typeface="Neutra Text-Book"/>
                        </a:rPr>
                        <a:t>control (ad-hoc)</a:t>
                      </a:r>
                      <a:endParaRPr lang="en-US" dirty="0">
                        <a:latin typeface="Neutra Text-Book"/>
                        <a:cs typeface="Neutra Text-Book"/>
                      </a:endParaRPr>
                    </a:p>
                  </a:txBody>
                  <a:tcPr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smtClean="0">
                          <a:ln>
                            <a:noFill/>
                          </a:ln>
                          <a:effectLst/>
                          <a:uLnTx/>
                          <a:uFillTx/>
                          <a:latin typeface="Neutra Text-Book"/>
                          <a:cs typeface="Neutra Text-Book"/>
                        </a:rPr>
                        <a:t>availability only</a:t>
                      </a:r>
                      <a:endParaRPr kumimoji="0" lang="en-US" sz="1800" b="1" i="0" u="none" strike="noStrike" kern="1200" cap="none" spc="0" normalizeH="0" baseline="0" noProof="0" dirty="0" smtClean="0">
                        <a:ln>
                          <a:noFill/>
                        </a:ln>
                        <a:solidFill>
                          <a:prstClr val="black"/>
                        </a:solidFill>
                        <a:effectLst/>
                        <a:uLnTx/>
                        <a:uFillTx/>
                        <a:latin typeface="Neutra Text-Book"/>
                        <a:ea typeface="+mn-ea"/>
                        <a:cs typeface="Neutra Text-Book"/>
                      </a:endParaRPr>
                    </a:p>
                  </a:txBody>
                  <a:tcPr anchor="ctr">
                    <a:solidFill>
                      <a:schemeClr val="accent4">
                        <a:lumMod val="20000"/>
                        <a:lumOff val="80000"/>
                      </a:schemeClr>
                    </a:solidFill>
                  </a:tcPr>
                </a:tc>
              </a:tr>
              <a:tr h="181755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smtClean="0">
                          <a:ln>
                            <a:noFill/>
                          </a:ln>
                          <a:effectLst/>
                          <a:uLnTx/>
                          <a:uFillTx/>
                          <a:latin typeface="Neutra Text-Book"/>
                          <a:cs typeface="Neutra Text-Book"/>
                        </a:rPr>
                        <a:t>familiarity only</a:t>
                      </a:r>
                      <a:endParaRPr kumimoji="0" lang="en-US" sz="1800" b="1" i="0" u="none" strike="noStrike" kern="1200" cap="none" spc="0" normalizeH="0" baseline="0" noProof="0" dirty="0" smtClean="0">
                        <a:ln>
                          <a:noFill/>
                        </a:ln>
                        <a:solidFill>
                          <a:prstClr val="black"/>
                        </a:solidFill>
                        <a:effectLst/>
                        <a:uLnTx/>
                        <a:uFillTx/>
                        <a:latin typeface="Neutra Text-Book"/>
                        <a:ea typeface="+mn-ea"/>
                        <a:cs typeface="Neutra Text-Book"/>
                      </a:endParaRPr>
                    </a:p>
                  </a:txBody>
                  <a:tcPr anchor="ctr">
                    <a:solidFill>
                      <a:srgbClr val="E6E0E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smtClean="0">
                          <a:ln>
                            <a:noFill/>
                          </a:ln>
                          <a:effectLst/>
                          <a:uLnTx/>
                          <a:uFillTx/>
                          <a:latin typeface="Neutra Text-Book"/>
                          <a:cs typeface="Neutra Text-Book"/>
                        </a:rPr>
                        <a:t>huddler</a:t>
                      </a:r>
                      <a:endParaRPr kumimoji="0" lang="en-US" sz="1800" b="1" i="0" u="none" strike="noStrike" kern="1200" cap="none" spc="0" normalizeH="0" baseline="0" noProof="0" dirty="0" smtClean="0">
                        <a:ln>
                          <a:noFill/>
                        </a:ln>
                        <a:solidFill>
                          <a:prstClr val="black"/>
                        </a:solidFill>
                        <a:effectLst/>
                        <a:uLnTx/>
                        <a:uFillTx/>
                        <a:latin typeface="Neutra Text-Book"/>
                        <a:ea typeface="+mn-ea"/>
                        <a:cs typeface="Neutra Text-Book"/>
                      </a:endParaRPr>
                    </a:p>
                  </a:txBody>
                  <a:tcPr anchor="ctr">
                    <a:solidFill>
                      <a:schemeClr val="accent4">
                        <a:lumMod val="60000"/>
                        <a:lumOff val="40000"/>
                      </a:schemeClr>
                    </a:solidFill>
                  </a:tcPr>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27890097"/>
              </p:ext>
            </p:extLst>
          </p:nvPr>
        </p:nvGraphicFramePr>
        <p:xfrm>
          <a:off x="5894994" y="5016309"/>
          <a:ext cx="1316412" cy="438804"/>
        </p:xfrm>
        <a:graphic>
          <a:graphicData uri="http://schemas.openxmlformats.org/presentationml/2006/ole">
            <mc:AlternateContent xmlns:mc="http://schemas.openxmlformats.org/markup-compatibility/2006">
              <mc:Choice xmlns:v="urn:schemas-microsoft-com:vml" Requires="v">
                <p:oleObj spid="_x0000_s122840" name="Equation" r:id="rId4" imgW="609600" imgH="203200" progId="Equation.3">
                  <p:embed/>
                </p:oleObj>
              </mc:Choice>
              <mc:Fallback>
                <p:oleObj name="Equation" r:id="rId4" imgW="609600" imgH="203200" progId="Equation.3">
                  <p:embed/>
                  <p:pic>
                    <p:nvPicPr>
                      <p:cNvPr id="0" name=""/>
                      <p:cNvPicPr/>
                      <p:nvPr/>
                    </p:nvPicPr>
                    <p:blipFill>
                      <a:blip r:embed="rId5"/>
                      <a:stretch>
                        <a:fillRect/>
                      </a:stretch>
                    </p:blipFill>
                    <p:spPr>
                      <a:xfrm>
                        <a:off x="5894994" y="5016309"/>
                        <a:ext cx="1316412" cy="43880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0483045"/>
              </p:ext>
            </p:extLst>
          </p:nvPr>
        </p:nvGraphicFramePr>
        <p:xfrm>
          <a:off x="1220639" y="5016309"/>
          <a:ext cx="3137878" cy="389486"/>
        </p:xfrm>
        <a:graphic>
          <a:graphicData uri="http://schemas.openxmlformats.org/presentationml/2006/ole">
            <mc:AlternateContent xmlns:mc="http://schemas.openxmlformats.org/markup-compatibility/2006">
              <mc:Choice xmlns:v="urn:schemas-microsoft-com:vml" Requires="v">
                <p:oleObj spid="_x0000_s122841" name="Equation" r:id="rId6" imgW="1638300" imgH="203200" progId="Equation.3">
                  <p:embed/>
                </p:oleObj>
              </mc:Choice>
              <mc:Fallback>
                <p:oleObj name="Equation" r:id="rId6" imgW="1638300" imgH="203200" progId="Equation.3">
                  <p:embed/>
                  <p:pic>
                    <p:nvPicPr>
                      <p:cNvPr id="0" name=""/>
                      <p:cNvPicPr/>
                      <p:nvPr/>
                    </p:nvPicPr>
                    <p:blipFill>
                      <a:blip r:embed="rId7"/>
                      <a:stretch>
                        <a:fillRect/>
                      </a:stretch>
                    </p:blipFill>
                    <p:spPr>
                      <a:xfrm>
                        <a:off x="1220639" y="5016309"/>
                        <a:ext cx="3137878" cy="389486"/>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77158408"/>
              </p:ext>
            </p:extLst>
          </p:nvPr>
        </p:nvGraphicFramePr>
        <p:xfrm>
          <a:off x="5412344" y="3209603"/>
          <a:ext cx="2281711" cy="451008"/>
        </p:xfrm>
        <a:graphic>
          <a:graphicData uri="http://schemas.openxmlformats.org/presentationml/2006/ole">
            <mc:AlternateContent xmlns:mc="http://schemas.openxmlformats.org/markup-compatibility/2006">
              <mc:Choice xmlns:v="urn:schemas-microsoft-com:vml" Requires="v">
                <p:oleObj spid="_x0000_s122842" name="Equation" r:id="rId8" imgW="1028700" imgH="203200" progId="Equation.3">
                  <p:embed/>
                </p:oleObj>
              </mc:Choice>
              <mc:Fallback>
                <p:oleObj name="Equation" r:id="rId8" imgW="1028700" imgH="203200" progId="Equation.3">
                  <p:embed/>
                  <p:pic>
                    <p:nvPicPr>
                      <p:cNvPr id="0" name=""/>
                      <p:cNvPicPr/>
                      <p:nvPr/>
                    </p:nvPicPr>
                    <p:blipFill>
                      <a:blip r:embed="rId9"/>
                      <a:stretch>
                        <a:fillRect/>
                      </a:stretch>
                    </p:blipFill>
                    <p:spPr>
                      <a:xfrm>
                        <a:off x="5412344" y="3209603"/>
                        <a:ext cx="2281711" cy="451008"/>
                      </a:xfrm>
                      <a:prstGeom prst="rect">
                        <a:avLst/>
                      </a:prstGeom>
                    </p:spPr>
                  </p:pic>
                </p:oleObj>
              </mc:Fallback>
            </mc:AlternateContent>
          </a:graphicData>
        </a:graphic>
      </p:graphicFrame>
      <p:sp>
        <p:nvSpPr>
          <p:cNvPr id="8" name="Content Placeholder 2"/>
          <p:cNvSpPr>
            <a:spLocks noGrp="1"/>
          </p:cNvSpPr>
          <p:nvPr>
            <p:ph idx="1"/>
          </p:nvPr>
        </p:nvSpPr>
        <p:spPr>
          <a:xfrm>
            <a:off x="998049" y="1307879"/>
            <a:ext cx="7373804" cy="864176"/>
          </a:xfrm>
        </p:spPr>
        <p:txBody>
          <a:bodyPr/>
          <a:lstStyle/>
          <a:p>
            <a:pPr marL="0" indent="0" algn="ctr">
              <a:buNone/>
            </a:pPr>
            <a:r>
              <a:rPr lang="en-US" dirty="0" smtClean="0"/>
              <a:t>availability</a:t>
            </a:r>
            <a:endParaRPr lang="en-US" dirty="0"/>
          </a:p>
        </p:txBody>
      </p:sp>
      <p:sp>
        <p:nvSpPr>
          <p:cNvPr id="10" name="Content Placeholder 2"/>
          <p:cNvSpPr txBox="1">
            <a:spLocks/>
          </p:cNvSpPr>
          <p:nvPr/>
        </p:nvSpPr>
        <p:spPr>
          <a:xfrm rot="16200000">
            <a:off x="-966055" y="3528057"/>
            <a:ext cx="3227052" cy="7011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familiarity</a:t>
            </a:r>
            <a:endParaRPr lang="en-US" dirty="0"/>
          </a:p>
        </p:txBody>
      </p:sp>
    </p:spTree>
    <p:extLst>
      <p:ext uri="{BB962C8B-B14F-4D97-AF65-F5344CB8AC3E}">
        <p14:creationId xmlns:p14="http://schemas.microsoft.com/office/powerpoint/2010/main" val="4234237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199"/>
            <a:ext cx="8229600" cy="5121275"/>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r>
              <a:rPr lang="en-US" dirty="0" smtClean="0"/>
              <a:t>280 </a:t>
            </a:r>
            <a:r>
              <a:rPr lang="en-US" dirty="0"/>
              <a:t>crowd </a:t>
            </a:r>
            <a:r>
              <a:rPr lang="en-US" dirty="0" smtClean="0"/>
              <a:t>workers, teams of 3</a:t>
            </a:r>
          </a:p>
          <a:p>
            <a:r>
              <a:rPr lang="en-US" dirty="0"/>
              <a:t>Create a Google ad for a </a:t>
            </a:r>
            <a:r>
              <a:rPr lang="en-US" dirty="0" err="1"/>
              <a:t>Kickstarter</a:t>
            </a:r>
            <a:r>
              <a:rPr lang="en-US" dirty="0"/>
              <a:t> </a:t>
            </a:r>
            <a:r>
              <a:rPr lang="en-US" dirty="0" smtClean="0"/>
              <a:t>project</a:t>
            </a:r>
          </a:p>
          <a:p>
            <a:r>
              <a:rPr lang="en-US" dirty="0" smtClean="0"/>
              <a:t>Two week long study</a:t>
            </a:r>
          </a:p>
          <a:p>
            <a:r>
              <a:rPr lang="en-US" dirty="0" smtClean="0"/>
              <a:t>4 conditions</a:t>
            </a:r>
          </a:p>
          <a:p>
            <a:r>
              <a:rPr lang="en-US" dirty="0" smtClean="0"/>
              <a:t>Measure: familiarity scores and time</a:t>
            </a: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56</a:t>
            </a:fld>
            <a:endParaRPr lang="en-US"/>
          </a:p>
        </p:txBody>
      </p:sp>
      <p:sp>
        <p:nvSpPr>
          <p:cNvPr id="8" name="Oval 7"/>
          <p:cNvSpPr/>
          <p:nvPr/>
        </p:nvSpPr>
        <p:spPr>
          <a:xfrm>
            <a:off x="778579" y="502271"/>
            <a:ext cx="473170" cy="473170"/>
          </a:xfrm>
          <a:prstGeom prst="ellipse">
            <a:avLst/>
          </a:prstGeom>
          <a:solidFill>
            <a:srgbClr val="EEBF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57200" y="274637"/>
            <a:ext cx="8229600" cy="2662901"/>
          </a:xfrm>
        </p:spPr>
        <p:txBody>
          <a:bodyPr>
            <a:normAutofit fontScale="90000"/>
          </a:bodyPr>
          <a:lstStyle/>
          <a:p>
            <a:r>
              <a:rPr lang="en-US" dirty="0"/>
              <a:t> </a:t>
            </a:r>
            <a:r>
              <a:rPr lang="en-US" dirty="0" smtClean="0"/>
              <a:t>can huddler </a:t>
            </a:r>
            <a:r>
              <a:rPr lang="en-US" dirty="0"/>
              <a:t>assemble familiar teams within a real world </a:t>
            </a:r>
            <a:r>
              <a:rPr lang="en-US" dirty="0" smtClean="0"/>
              <a:t/>
            </a:r>
            <a:br>
              <a:rPr lang="en-US" dirty="0" smtClean="0"/>
            </a:br>
            <a:r>
              <a:rPr lang="en-US" dirty="0" smtClean="0"/>
              <a:t>crowd work </a:t>
            </a:r>
            <a:r>
              <a:rPr lang="en-US" dirty="0"/>
              <a:t>setting?</a:t>
            </a:r>
            <a:br>
              <a:rPr lang="en-US" dirty="0"/>
            </a:br>
            <a:endParaRPr lang="en-US" dirty="0"/>
          </a:p>
        </p:txBody>
      </p:sp>
    </p:spTree>
    <p:extLst>
      <p:ext uri="{BB962C8B-B14F-4D97-AF65-F5344CB8AC3E}">
        <p14:creationId xmlns:p14="http://schemas.microsoft.com/office/powerpoint/2010/main" val="30977912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57</a:t>
            </a:fld>
            <a:endParaRPr lang="en-US"/>
          </a:p>
        </p:txBody>
      </p:sp>
      <p:pic>
        <p:nvPicPr>
          <p:cNvPr id="5" name="Picture 4"/>
          <p:cNvPicPr/>
          <p:nvPr/>
        </p:nvPicPr>
        <p:blipFill rotWithShape="1">
          <a:blip r:embed="rId4">
            <a:extLst>
              <a:ext uri="{28A0092B-C50C-407E-A947-70E740481C1C}">
                <a14:useLocalDpi xmlns:a14="http://schemas.microsoft.com/office/drawing/2010/main" val="0"/>
              </a:ext>
            </a:extLst>
          </a:blip>
          <a:srcRect t="7830" b="2651"/>
          <a:stretch/>
        </p:blipFill>
        <p:spPr bwMode="auto">
          <a:xfrm>
            <a:off x="820867" y="1558377"/>
            <a:ext cx="5186761" cy="4264637"/>
          </a:xfrm>
          <a:prstGeom prst="rect">
            <a:avLst/>
          </a:prstGeom>
          <a:noFill/>
          <a:ln>
            <a:noFill/>
          </a:ln>
          <a:extLst>
            <a:ext uri="{53640926-AAD7-44d8-BBD7-CCE9431645EC}">
              <a14:shadowObscured xmlns:a14="http://schemas.microsoft.com/office/drawing/2010/main"/>
            </a:ext>
          </a:extLst>
        </p:spPr>
      </p:pic>
      <p:sp>
        <p:nvSpPr>
          <p:cNvPr id="6" name="Content Placeholder 2"/>
          <p:cNvSpPr>
            <a:spLocks noGrp="1"/>
          </p:cNvSpPr>
          <p:nvPr>
            <p:ph idx="1"/>
          </p:nvPr>
        </p:nvSpPr>
        <p:spPr>
          <a:xfrm>
            <a:off x="457200" y="5759630"/>
            <a:ext cx="8229600" cy="982002"/>
          </a:xfrm>
        </p:spPr>
        <p:txBody>
          <a:bodyPr>
            <a:normAutofit/>
          </a:bodyPr>
          <a:lstStyle/>
          <a:p>
            <a:pPr marL="0" indent="0">
              <a:buNone/>
            </a:pPr>
            <a:r>
              <a:rPr lang="en-US" sz="2400" dirty="0" smtClean="0"/>
              <a:t>Two-way ANOVA found significant effect of familiarity                 and availability              </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141971213"/>
              </p:ext>
            </p:extLst>
          </p:nvPr>
        </p:nvGraphicFramePr>
        <p:xfrm>
          <a:off x="2416287" y="6210812"/>
          <a:ext cx="1209675" cy="393700"/>
        </p:xfrm>
        <a:graphic>
          <a:graphicData uri="http://schemas.openxmlformats.org/presentationml/2006/ole">
            <mc:AlternateContent xmlns:mc="http://schemas.openxmlformats.org/markup-compatibility/2006">
              <mc:Choice xmlns:v="urn:schemas-microsoft-com:vml" Requires="v">
                <p:oleObj spid="_x0000_s110305" name="Equation" r:id="rId5" imgW="622300" imgH="203200" progId="Equation.3">
                  <p:embed/>
                </p:oleObj>
              </mc:Choice>
              <mc:Fallback>
                <p:oleObj name="Equation" r:id="rId5" imgW="622300" imgH="203200" progId="Equation.3">
                  <p:embed/>
                  <p:pic>
                    <p:nvPicPr>
                      <p:cNvPr id="0" name=""/>
                      <p:cNvPicPr/>
                      <p:nvPr/>
                    </p:nvPicPr>
                    <p:blipFill>
                      <a:blip r:embed="rId6"/>
                      <a:stretch>
                        <a:fillRect/>
                      </a:stretch>
                    </p:blipFill>
                    <p:spPr>
                      <a:xfrm>
                        <a:off x="2416287" y="6210812"/>
                        <a:ext cx="1209675" cy="3937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19833212"/>
              </p:ext>
            </p:extLst>
          </p:nvPr>
        </p:nvGraphicFramePr>
        <p:xfrm>
          <a:off x="7431214" y="5818981"/>
          <a:ext cx="1060450" cy="395288"/>
        </p:xfrm>
        <a:graphic>
          <a:graphicData uri="http://schemas.openxmlformats.org/presentationml/2006/ole">
            <mc:AlternateContent xmlns:mc="http://schemas.openxmlformats.org/markup-compatibility/2006">
              <mc:Choice xmlns:v="urn:schemas-microsoft-com:vml" Requires="v">
                <p:oleObj spid="_x0000_s110306" name="Equation" r:id="rId7" imgW="546100" imgH="203200" progId="Equation.3">
                  <p:embed/>
                </p:oleObj>
              </mc:Choice>
              <mc:Fallback>
                <p:oleObj name="Equation" r:id="rId7" imgW="546100" imgH="203200" progId="Equation.3">
                  <p:embed/>
                  <p:pic>
                    <p:nvPicPr>
                      <p:cNvPr id="0" name=""/>
                      <p:cNvPicPr/>
                      <p:nvPr/>
                    </p:nvPicPr>
                    <p:blipFill>
                      <a:blip r:embed="rId8"/>
                      <a:stretch>
                        <a:fillRect/>
                      </a:stretch>
                    </p:blipFill>
                    <p:spPr>
                      <a:xfrm>
                        <a:off x="7431214" y="5818981"/>
                        <a:ext cx="1060450" cy="395288"/>
                      </a:xfrm>
                      <a:prstGeom prst="rect">
                        <a:avLst/>
                      </a:prstGeom>
                    </p:spPr>
                  </p:pic>
                </p:oleObj>
              </mc:Fallback>
            </mc:AlternateContent>
          </a:graphicData>
        </a:graphic>
      </p:graphicFrame>
      <p:sp>
        <p:nvSpPr>
          <p:cNvPr id="9" name="Title 1"/>
          <p:cNvSpPr>
            <a:spLocks noGrp="1"/>
          </p:cNvSpPr>
          <p:nvPr>
            <p:ph type="title"/>
          </p:nvPr>
        </p:nvSpPr>
        <p:spPr>
          <a:xfrm>
            <a:off x="457200" y="274637"/>
            <a:ext cx="8229600" cy="1444273"/>
          </a:xfrm>
        </p:spPr>
        <p:txBody>
          <a:bodyPr>
            <a:normAutofit/>
          </a:bodyPr>
          <a:lstStyle/>
          <a:p>
            <a:r>
              <a:rPr lang="en-US" sz="3600" dirty="0" smtClean="0"/>
              <a:t>teams </a:t>
            </a:r>
            <a:r>
              <a:rPr lang="en-US" sz="3600" dirty="0"/>
              <a:t>in the </a:t>
            </a:r>
            <a:r>
              <a:rPr lang="en-US" sz="3600" dirty="0" smtClean="0"/>
              <a:t>huddler </a:t>
            </a:r>
            <a:r>
              <a:rPr lang="en-US" sz="3600" dirty="0"/>
              <a:t>condition had significantly higher familiarity </a:t>
            </a:r>
            <a:r>
              <a:rPr lang="en-US" sz="3600" dirty="0" smtClean="0"/>
              <a:t>scores</a:t>
            </a:r>
            <a:endParaRPr lang="en-US" sz="3600" dirty="0"/>
          </a:p>
        </p:txBody>
      </p:sp>
      <p:pic>
        <p:nvPicPr>
          <p:cNvPr id="10" name="Picture 9"/>
          <p:cNvPicPr/>
          <p:nvPr/>
        </p:nvPicPr>
        <p:blipFill rotWithShape="1">
          <a:blip r:embed="rId4">
            <a:extLst>
              <a:ext uri="{28A0092B-C50C-407E-A947-70E740481C1C}">
                <a14:useLocalDpi xmlns:a14="http://schemas.microsoft.com/office/drawing/2010/main" val="0"/>
              </a:ext>
            </a:extLst>
          </a:blip>
          <a:srcRect l="14846" t="7830" r="61176" b="65656"/>
          <a:stretch/>
        </p:blipFill>
        <p:spPr bwMode="auto">
          <a:xfrm>
            <a:off x="5902958" y="3485586"/>
            <a:ext cx="2134862" cy="2168222"/>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4">
            <a:extLst>
              <a:ext uri="{28A0092B-C50C-407E-A947-70E740481C1C}">
                <a14:useLocalDpi xmlns:a14="http://schemas.microsoft.com/office/drawing/2010/main" val="0"/>
              </a:ext>
            </a:extLst>
          </a:blip>
          <a:srcRect l="40841" t="7830" r="28026" b="67766"/>
          <a:stretch/>
        </p:blipFill>
        <p:spPr bwMode="auto">
          <a:xfrm>
            <a:off x="1485475" y="1558377"/>
            <a:ext cx="1614800" cy="11625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105271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58</a:t>
            </a:fld>
            <a:endParaRPr lang="en-US"/>
          </a:p>
        </p:txBody>
      </p:sp>
      <p:grpSp>
        <p:nvGrpSpPr>
          <p:cNvPr id="16" name="Group 15"/>
          <p:cNvGrpSpPr/>
          <p:nvPr/>
        </p:nvGrpSpPr>
        <p:grpSpPr>
          <a:xfrm>
            <a:off x="803957" y="1988960"/>
            <a:ext cx="7064613" cy="4072353"/>
            <a:chOff x="1125076" y="641385"/>
            <a:chExt cx="7064613" cy="4072353"/>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076" y="641385"/>
              <a:ext cx="7064613" cy="4072353"/>
            </a:xfrm>
            <a:prstGeom prst="rect">
              <a:avLst/>
            </a:prstGeom>
            <a:noFill/>
            <a:ln>
              <a:noFill/>
            </a:ln>
          </p:spPr>
        </p:pic>
        <p:cxnSp>
          <p:nvCxnSpPr>
            <p:cNvPr id="3" name="Straight Connector 2"/>
            <p:cNvCxnSpPr/>
            <p:nvPr/>
          </p:nvCxnSpPr>
          <p:spPr>
            <a:xfrm>
              <a:off x="2860908" y="1154491"/>
              <a:ext cx="1475356" cy="2475743"/>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860908" y="1154491"/>
              <a:ext cx="2899395" cy="1988291"/>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886566" y="1154491"/>
              <a:ext cx="4361922" cy="221919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336264" y="3142782"/>
              <a:ext cx="1424039" cy="487453"/>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1" name="Title 1"/>
          <p:cNvSpPr>
            <a:spLocks noGrp="1"/>
          </p:cNvSpPr>
          <p:nvPr>
            <p:ph type="title"/>
          </p:nvPr>
        </p:nvSpPr>
        <p:spPr>
          <a:xfrm>
            <a:off x="679946" y="274637"/>
            <a:ext cx="7750270" cy="1444273"/>
          </a:xfrm>
        </p:spPr>
        <p:txBody>
          <a:bodyPr>
            <a:normAutofit/>
          </a:bodyPr>
          <a:lstStyle/>
          <a:p>
            <a:r>
              <a:rPr lang="en-US" sz="3600" dirty="0" smtClean="0"/>
              <a:t>conditions </a:t>
            </a:r>
            <a:r>
              <a:rPr lang="en-US" sz="3600" dirty="0"/>
              <a:t>that factored </a:t>
            </a:r>
            <a:r>
              <a:rPr lang="en-US" sz="3600" dirty="0" smtClean="0"/>
              <a:t>availability </a:t>
            </a:r>
            <a:r>
              <a:rPr lang="en-US" sz="3600" dirty="0"/>
              <a:t>for each worker were faster to form </a:t>
            </a:r>
          </a:p>
        </p:txBody>
      </p:sp>
    </p:spTree>
    <p:extLst>
      <p:ext uri="{BB962C8B-B14F-4D97-AF65-F5344CB8AC3E}">
        <p14:creationId xmlns:p14="http://schemas.microsoft.com/office/powerpoint/2010/main" val="396838902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59</a:t>
            </a:fld>
            <a:endParaRPr lang="en-US"/>
          </a:p>
        </p:txBody>
      </p:sp>
      <p:sp>
        <p:nvSpPr>
          <p:cNvPr id="5" name="Title 1"/>
          <p:cNvSpPr>
            <a:spLocks noGrp="1"/>
          </p:cNvSpPr>
          <p:nvPr>
            <p:ph type="title"/>
          </p:nvPr>
        </p:nvSpPr>
        <p:spPr>
          <a:xfrm>
            <a:off x="3322753" y="-348990"/>
            <a:ext cx="5718637" cy="6858000"/>
          </a:xfrm>
        </p:spPr>
        <p:txBody>
          <a:bodyPr>
            <a:normAutofit/>
          </a:bodyPr>
          <a:lstStyle/>
          <a:p>
            <a:pPr algn="l"/>
            <a:r>
              <a:rPr lang="en-US" dirty="0" smtClean="0">
                <a:solidFill>
                  <a:srgbClr val="7F7F7F"/>
                </a:solidFill>
              </a:rPr>
              <a:t>familiarity</a:t>
            </a:r>
            <a:br>
              <a:rPr lang="en-US" dirty="0" smtClean="0">
                <a:solidFill>
                  <a:srgbClr val="7F7F7F"/>
                </a:solidFill>
              </a:rPr>
            </a:br>
            <a:r>
              <a:rPr lang="en-US" dirty="0" smtClean="0">
                <a:solidFill>
                  <a:srgbClr val="7F7F7F"/>
                </a:solidFill>
              </a:rPr>
              <a:t>huddler</a:t>
            </a:r>
            <a:br>
              <a:rPr lang="en-US" dirty="0" smtClean="0">
                <a:solidFill>
                  <a:srgbClr val="7F7F7F"/>
                </a:solidFill>
              </a:rPr>
            </a:br>
            <a:r>
              <a:rPr lang="en-US" dirty="0" smtClean="0">
                <a:solidFill>
                  <a:srgbClr val="7F7F7F"/>
                </a:solidFill>
              </a:rPr>
              <a:t>evaluation</a:t>
            </a:r>
            <a:r>
              <a:rPr lang="en-US" dirty="0" smtClean="0"/>
              <a:t/>
            </a:r>
            <a:br>
              <a:rPr lang="en-US" dirty="0" smtClean="0"/>
            </a:br>
            <a:r>
              <a:rPr lang="en-US" dirty="0" smtClean="0"/>
              <a:t>discussion</a:t>
            </a:r>
            <a:endParaRPr lang="en-US" dirty="0"/>
          </a:p>
        </p:txBody>
      </p:sp>
      <p:sp>
        <p:nvSpPr>
          <p:cNvPr id="7" name="Oval 6"/>
          <p:cNvSpPr/>
          <p:nvPr/>
        </p:nvSpPr>
        <p:spPr>
          <a:xfrm>
            <a:off x="2735601" y="1920989"/>
            <a:ext cx="473170" cy="47317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735601" y="3269519"/>
            <a:ext cx="473170" cy="47317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ogo.png"/>
          <p:cNvPicPr>
            <a:picLocks noChangeAspect="1"/>
          </p:cNvPicPr>
          <p:nvPr/>
        </p:nvPicPr>
        <p:blipFill>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735601" y="2603731"/>
            <a:ext cx="473170" cy="473170"/>
          </a:xfrm>
          <a:prstGeom prst="rect">
            <a:avLst/>
          </a:prstGeom>
        </p:spPr>
      </p:pic>
      <p:sp>
        <p:nvSpPr>
          <p:cNvPr id="8" name="Oval 7"/>
          <p:cNvSpPr/>
          <p:nvPr/>
        </p:nvSpPr>
        <p:spPr>
          <a:xfrm>
            <a:off x="2746316" y="3946401"/>
            <a:ext cx="473170" cy="473170"/>
          </a:xfrm>
          <a:prstGeom prst="ellipse">
            <a:avLst/>
          </a:prstGeom>
          <a:solidFill>
            <a:srgbClr val="D94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1240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6182212" y="5185263"/>
            <a:ext cx="933740" cy="314208"/>
          </a:xfrm>
          <a:prstGeom prst="rect">
            <a:avLst/>
          </a:prstGeom>
          <a:solidFill>
            <a:srgbClr val="FFFFFF"/>
          </a:solidFill>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900" dirty="0" smtClean="0"/>
              <a:t>hours to respond</a:t>
            </a:r>
            <a:endParaRPr lang="en-US" sz="1000" dirty="0"/>
          </a:p>
        </p:txBody>
      </p:sp>
      <p:pic>
        <p:nvPicPr>
          <p:cNvPr id="3" name="Picture 2"/>
          <p:cNvPicPr>
            <a:picLocks noChangeAspect="1"/>
          </p:cNvPicPr>
          <p:nvPr/>
        </p:nvPicPr>
        <p:blipFill>
          <a:blip r:embed="rId3"/>
          <a:stretch>
            <a:fillRect/>
          </a:stretch>
        </p:blipFill>
        <p:spPr>
          <a:xfrm>
            <a:off x="1085011" y="3290073"/>
            <a:ext cx="3218047" cy="2413535"/>
          </a:xfrm>
          <a:prstGeom prst="rect">
            <a:avLst/>
          </a:prstGeom>
        </p:spPr>
      </p:pic>
      <p:sp>
        <p:nvSpPr>
          <p:cNvPr id="4" name="Slide Number Placeholder 3"/>
          <p:cNvSpPr>
            <a:spLocks noGrp="1"/>
          </p:cNvSpPr>
          <p:nvPr>
            <p:ph type="sldNum" sz="quarter" idx="12"/>
          </p:nvPr>
        </p:nvSpPr>
        <p:spPr/>
        <p:txBody>
          <a:bodyPr/>
          <a:lstStyle/>
          <a:p>
            <a:fld id="{5899A135-53C8-6C4D-8D6D-EB4E72B90FC1}" type="slidenum">
              <a:rPr lang="en-US" smtClean="0"/>
              <a:t>6</a:t>
            </a:fld>
            <a:endParaRPr lang="en-US"/>
          </a:p>
        </p:txBody>
      </p:sp>
      <p:pic>
        <p:nvPicPr>
          <p:cNvPr id="5" name="Picture 4"/>
          <p:cNvPicPr/>
          <p:nvPr/>
        </p:nvPicPr>
        <p:blipFill rotWithShape="1">
          <a:blip r:embed="rId4">
            <a:extLst>
              <a:ext uri="{28A0092B-C50C-407E-A947-70E740481C1C}">
                <a14:useLocalDpi xmlns:a14="http://schemas.microsoft.com/office/drawing/2010/main" val="0"/>
              </a:ext>
            </a:extLst>
          </a:blip>
          <a:srcRect t="4017" b="2358"/>
          <a:stretch/>
        </p:blipFill>
        <p:spPr bwMode="auto">
          <a:xfrm>
            <a:off x="1658256" y="1023111"/>
            <a:ext cx="5289603" cy="1823774"/>
          </a:xfrm>
          <a:prstGeom prst="rect">
            <a:avLst/>
          </a:prstGeom>
          <a:ln w="3175" cap="flat" cmpd="sng" algn="ctr">
            <a:solidFill>
              <a:sysClr val="window" lastClr="FFFFFF">
                <a:lumMod val="85000"/>
              </a:sysClr>
            </a:solidFill>
            <a:prstDash val="solid"/>
            <a:round/>
            <a:headEnd type="none" w="med" len="med"/>
            <a:tailEnd type="none" w="med" len="med"/>
          </a:ln>
          <a:extLst>
            <a:ext uri="{53640926-AAD7-44d8-BBD7-CCE9431645EC}">
              <a14:shadowObscured xmlns:a14="http://schemas.microsoft.com/office/drawing/2010/main"/>
            </a:ext>
          </a:extLst>
        </p:spPr>
      </p:pic>
      <p:sp>
        <p:nvSpPr>
          <p:cNvPr id="6" name="Title 1"/>
          <p:cNvSpPr>
            <a:spLocks noGrp="1"/>
          </p:cNvSpPr>
          <p:nvPr>
            <p:ph type="title"/>
          </p:nvPr>
        </p:nvSpPr>
        <p:spPr>
          <a:xfrm>
            <a:off x="457200" y="15729"/>
            <a:ext cx="8229600" cy="1143000"/>
          </a:xfrm>
        </p:spPr>
        <p:txBody>
          <a:bodyPr/>
          <a:lstStyle/>
          <a:p>
            <a:r>
              <a:rPr lang="en-US" dirty="0" smtClean="0"/>
              <a:t>huddler</a:t>
            </a:r>
            <a:endParaRPr lang="en-US" dirty="0"/>
          </a:p>
        </p:txBody>
      </p:sp>
      <p:sp>
        <p:nvSpPr>
          <p:cNvPr id="9" name="Content Placeholder 2"/>
          <p:cNvSpPr>
            <a:spLocks noGrp="1"/>
          </p:cNvSpPr>
          <p:nvPr>
            <p:ph idx="1"/>
          </p:nvPr>
        </p:nvSpPr>
        <p:spPr>
          <a:xfrm>
            <a:off x="1085012" y="5466624"/>
            <a:ext cx="3452311" cy="1458897"/>
          </a:xfrm>
        </p:spPr>
        <p:txBody>
          <a:bodyPr>
            <a:normAutofit lnSpcReduction="10000"/>
          </a:bodyPr>
          <a:lstStyle/>
          <a:p>
            <a:pPr marL="0" indent="0">
              <a:buNone/>
            </a:pPr>
            <a:r>
              <a:rPr lang="en-US" dirty="0" smtClean="0"/>
              <a:t>network of worker collaborations</a:t>
            </a:r>
            <a:br>
              <a:rPr lang="en-US" dirty="0" smtClean="0"/>
            </a:br>
            <a:endParaRPr lang="en-US" dirty="0"/>
          </a:p>
        </p:txBody>
      </p:sp>
      <p:sp>
        <p:nvSpPr>
          <p:cNvPr id="10" name="Content Placeholder 2"/>
          <p:cNvSpPr txBox="1">
            <a:spLocks/>
          </p:cNvSpPr>
          <p:nvPr/>
        </p:nvSpPr>
        <p:spPr>
          <a:xfrm>
            <a:off x="5285660" y="5387618"/>
            <a:ext cx="3164284" cy="145889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model worker availability</a:t>
            </a:r>
            <a:endParaRPr lang="en-US" dirty="0"/>
          </a:p>
        </p:txBody>
      </p:sp>
      <p:pic>
        <p:nvPicPr>
          <p:cNvPr id="8" name="Picture 7"/>
          <p:cNvPicPr>
            <a:picLocks noChangeAspect="1"/>
          </p:cNvPicPr>
          <p:nvPr/>
        </p:nvPicPr>
        <p:blipFill rotWithShape="1">
          <a:blip r:embed="rId5"/>
          <a:srcRect t="1" b="2597"/>
          <a:stretch/>
        </p:blipFill>
        <p:spPr>
          <a:xfrm>
            <a:off x="5157603" y="3290073"/>
            <a:ext cx="2604076" cy="1946389"/>
          </a:xfrm>
          <a:prstGeom prst="rect">
            <a:avLst/>
          </a:prstGeom>
        </p:spPr>
      </p:pic>
      <p:pic>
        <p:nvPicPr>
          <p:cNvPr id="11" name="Picture 10"/>
          <p:cNvPicPr>
            <a:picLocks noChangeAspect="1"/>
          </p:cNvPicPr>
          <p:nvPr/>
        </p:nvPicPr>
        <p:blipFill rotWithShape="1">
          <a:blip r:embed="rId5"/>
          <a:srcRect l="32701" t="47441" r="38870" b="7355"/>
          <a:stretch/>
        </p:blipFill>
        <p:spPr>
          <a:xfrm>
            <a:off x="6947859" y="4238071"/>
            <a:ext cx="740305" cy="903307"/>
          </a:xfrm>
          <a:prstGeom prst="rect">
            <a:avLst/>
          </a:prstGeom>
        </p:spPr>
      </p:pic>
    </p:spTree>
    <p:extLst>
      <p:ext uri="{BB962C8B-B14F-4D97-AF65-F5344CB8AC3E}">
        <p14:creationId xmlns:p14="http://schemas.microsoft.com/office/powerpoint/2010/main" val="1946155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build="p"/>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199"/>
            <a:ext cx="8229600" cy="5121275"/>
          </a:xfrm>
        </p:spPr>
        <p:txBody>
          <a:bodyPr>
            <a:normAutofit/>
          </a:bodyPr>
          <a:lstStyle/>
          <a:p>
            <a:r>
              <a:rPr lang="en-US" dirty="0" smtClean="0"/>
              <a:t>one type of task &amp; short time limit</a:t>
            </a:r>
          </a:p>
          <a:p>
            <a:r>
              <a:rPr lang="en-US" dirty="0" smtClean="0"/>
              <a:t>algorithm maximizes familiarity greedily</a:t>
            </a:r>
          </a:p>
        </p:txBody>
      </p:sp>
      <p:sp>
        <p:nvSpPr>
          <p:cNvPr id="4" name="Slide Number Placeholder 3"/>
          <p:cNvSpPr>
            <a:spLocks noGrp="1"/>
          </p:cNvSpPr>
          <p:nvPr>
            <p:ph type="sldNum" sz="quarter" idx="12"/>
          </p:nvPr>
        </p:nvSpPr>
        <p:spPr/>
        <p:txBody>
          <a:bodyPr/>
          <a:lstStyle/>
          <a:p>
            <a:fld id="{5899A135-53C8-6C4D-8D6D-EB4E72B90FC1}" type="slidenum">
              <a:rPr lang="en-US" smtClean="0"/>
              <a:t>60</a:t>
            </a:fld>
            <a:endParaRPr lang="en-US"/>
          </a:p>
        </p:txBody>
      </p:sp>
      <p:sp>
        <p:nvSpPr>
          <p:cNvPr id="9" name="Title 1"/>
          <p:cNvSpPr>
            <a:spLocks noGrp="1"/>
          </p:cNvSpPr>
          <p:nvPr>
            <p:ph type="title"/>
          </p:nvPr>
        </p:nvSpPr>
        <p:spPr>
          <a:xfrm>
            <a:off x="457200" y="274638"/>
            <a:ext cx="8229600" cy="1143000"/>
          </a:xfrm>
        </p:spPr>
        <p:txBody>
          <a:bodyPr/>
          <a:lstStyle/>
          <a:p>
            <a:r>
              <a:rPr lang="en-US" dirty="0"/>
              <a:t>l</a:t>
            </a:r>
            <a:r>
              <a:rPr lang="en-US" dirty="0" smtClean="0"/>
              <a:t>imitations &amp; future work</a:t>
            </a:r>
            <a:endParaRPr lang="en-US" dirty="0"/>
          </a:p>
        </p:txBody>
      </p:sp>
      <p:sp>
        <p:nvSpPr>
          <p:cNvPr id="10" name="Oval 9"/>
          <p:cNvSpPr/>
          <p:nvPr/>
        </p:nvSpPr>
        <p:spPr>
          <a:xfrm>
            <a:off x="901046" y="651056"/>
            <a:ext cx="473170" cy="473170"/>
          </a:xfrm>
          <a:prstGeom prst="ellipse">
            <a:avLst/>
          </a:prstGeom>
          <a:solidFill>
            <a:srgbClr val="D94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828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507306"/>
          </a:xfrm>
          <a:prstGeom prst="rect">
            <a:avLst/>
          </a:prstGeom>
          <a:solidFill>
            <a:srgbClr val="0121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329060" y="5539503"/>
            <a:ext cx="8598109" cy="1068274"/>
            <a:chOff x="508617" y="5539503"/>
            <a:chExt cx="8598109" cy="1068274"/>
          </a:xfrm>
        </p:grpSpPr>
        <p:sp>
          <p:nvSpPr>
            <p:cNvPr id="15" name="TextBox 14"/>
            <p:cNvSpPr txBox="1"/>
            <p:nvPr/>
          </p:nvSpPr>
          <p:spPr>
            <a:xfrm>
              <a:off x="6222505" y="5539503"/>
              <a:ext cx="2884221" cy="969496"/>
            </a:xfrm>
            <a:prstGeom prst="rect">
              <a:avLst/>
            </a:prstGeom>
            <a:noFill/>
          </p:spPr>
          <p:txBody>
            <a:bodyPr wrap="square" rtlCol="0">
              <a:spAutoFit/>
            </a:bodyPr>
            <a:lstStyle/>
            <a:p>
              <a:r>
                <a:rPr lang="en-US" dirty="0" smtClean="0">
                  <a:solidFill>
                    <a:srgbClr val="000000"/>
                  </a:solidFill>
                  <a:latin typeface="Neutra Text TF-Book"/>
                  <a:cs typeface="Neutra Text TF-Book"/>
                </a:rPr>
                <a:t>@</a:t>
              </a:r>
              <a:r>
                <a:rPr lang="en-US" dirty="0" err="1" smtClean="0">
                  <a:solidFill>
                    <a:srgbClr val="000000"/>
                  </a:solidFill>
                  <a:latin typeface="Neutra Text TF-Book"/>
                  <a:cs typeface="Neutra Text TF-Book"/>
                </a:rPr>
                <a:t>niloufar_s</a:t>
              </a:r>
              <a:r>
                <a:rPr lang="en-US" dirty="0" smtClean="0">
                  <a:solidFill>
                    <a:srgbClr val="000000"/>
                  </a:solidFill>
                  <a:latin typeface="Neutra Text TF-Book"/>
                  <a:cs typeface="Neutra Text TF-Book"/>
                </a:rPr>
                <a:t/>
              </a:r>
              <a:br>
                <a:rPr lang="en-US" dirty="0" smtClean="0">
                  <a:solidFill>
                    <a:srgbClr val="000000"/>
                  </a:solidFill>
                  <a:latin typeface="Neutra Text TF-Book"/>
                  <a:cs typeface="Neutra Text TF-Book"/>
                </a:rPr>
              </a:br>
              <a:r>
                <a:rPr lang="en-US" sz="1950" dirty="0" smtClean="0">
                  <a:solidFill>
                    <a:srgbClr val="000000"/>
                  </a:solidFill>
                  <a:latin typeface="Neutra Text TF-Book"/>
                  <a:cs typeface="Neutra Text TF-Book"/>
                </a:rPr>
                <a:t>niloufar@cs.stanford.edu</a:t>
              </a:r>
              <a:r>
                <a:rPr lang="en-US" dirty="0">
                  <a:solidFill>
                    <a:srgbClr val="D8CBB4"/>
                  </a:solidFill>
                  <a:latin typeface="Neutra Text TF-Book"/>
                  <a:cs typeface="Neutra Text TF-Book"/>
                </a:rPr>
                <a:t/>
              </a:r>
              <a:br>
                <a:rPr lang="en-US" dirty="0">
                  <a:solidFill>
                    <a:srgbClr val="D8CBB4"/>
                  </a:solidFill>
                  <a:latin typeface="Neutra Text TF-Book"/>
                  <a:cs typeface="Neutra Text TF-Book"/>
                </a:rPr>
              </a:br>
              <a:r>
                <a:rPr lang="en-US" sz="1900" b="1" dirty="0" smtClean="0">
                  <a:solidFill>
                    <a:srgbClr val="B7141D"/>
                  </a:solidFill>
                  <a:latin typeface="Neutra Text TF-Book"/>
                  <a:cs typeface="Neutra Text TF-Book"/>
                </a:rPr>
                <a:t>STANFORD HCI</a:t>
              </a:r>
            </a:p>
          </p:txBody>
        </p:sp>
        <p:cxnSp>
          <p:nvCxnSpPr>
            <p:cNvPr id="16" name="Straight Connector 15"/>
            <p:cNvCxnSpPr/>
            <p:nvPr/>
          </p:nvCxnSpPr>
          <p:spPr>
            <a:xfrm>
              <a:off x="6222505" y="5632718"/>
              <a:ext cx="0" cy="761287"/>
            </a:xfrm>
            <a:prstGeom prst="line">
              <a:avLst/>
            </a:prstGeom>
            <a:ln w="38100" cmpd="sng">
              <a:solidFill>
                <a:srgbClr val="B7141D"/>
              </a:solidFill>
            </a:ln>
          </p:spPr>
          <p:style>
            <a:lnRef idx="2">
              <a:schemeClr val="accent1"/>
            </a:lnRef>
            <a:fillRef idx="0">
              <a:schemeClr val="accent1"/>
            </a:fillRef>
            <a:effectRef idx="1">
              <a:schemeClr val="accent1"/>
            </a:effectRef>
            <a:fontRef idx="minor">
              <a:schemeClr val="tx1"/>
            </a:fontRef>
          </p:style>
        </p:cxnSp>
        <p:sp>
          <p:nvSpPr>
            <p:cNvPr id="17" name="Subtitle 2"/>
            <p:cNvSpPr txBox="1">
              <a:spLocks/>
            </p:cNvSpPr>
            <p:nvPr/>
          </p:nvSpPr>
          <p:spPr>
            <a:xfrm>
              <a:off x="508617" y="5630892"/>
              <a:ext cx="5553435" cy="976885"/>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sz="2000" dirty="0" smtClean="0">
                  <a:latin typeface="Neutra Text TF-Book"/>
                  <a:cs typeface="Neutra Text TF-Book"/>
                </a:rPr>
                <a:t>Niloufar Salehi, Andrew McCabe, </a:t>
              </a:r>
              <a:br>
                <a:rPr lang="en-US" sz="2000" dirty="0" smtClean="0">
                  <a:latin typeface="Neutra Text TF-Book"/>
                  <a:cs typeface="Neutra Text TF-Book"/>
                </a:rPr>
              </a:br>
              <a:r>
                <a:rPr lang="en-US" sz="2000" dirty="0" smtClean="0">
                  <a:latin typeface="Neutra Text TF-Book"/>
                  <a:cs typeface="Neutra Text TF-Book"/>
                </a:rPr>
                <a:t>Melissa Valentine, </a:t>
              </a:r>
              <a:r>
                <a:rPr lang="en-US" sz="2000" dirty="0">
                  <a:latin typeface="Neutra Text TF-Book"/>
                  <a:cs typeface="Neutra Text TF-Book"/>
                </a:rPr>
                <a:t>Michael S. Bernstein</a:t>
              </a:r>
              <a:endParaRPr lang="en-US" sz="1600" dirty="0">
                <a:latin typeface="Neutra Text TF-Book"/>
                <a:cs typeface="Neutra Text TF-Book"/>
              </a:endParaRPr>
            </a:p>
          </p:txBody>
        </p:sp>
      </p:grpSp>
      <p:sp>
        <p:nvSpPr>
          <p:cNvPr id="4" name="Slide Number Placeholder 3"/>
          <p:cNvSpPr>
            <a:spLocks noGrp="1"/>
          </p:cNvSpPr>
          <p:nvPr>
            <p:ph type="sldNum" sz="quarter" idx="12"/>
          </p:nvPr>
        </p:nvSpPr>
        <p:spPr/>
        <p:txBody>
          <a:bodyPr/>
          <a:lstStyle/>
          <a:p>
            <a:fld id="{258CEDF4-BB38-A642-8FFD-3E27F264E1F5}" type="slidenum">
              <a:rPr lang="en-US" smtClean="0"/>
              <a:t>61</a:t>
            </a:fld>
            <a:endParaRPr lang="en-US"/>
          </a:p>
        </p:txBody>
      </p:sp>
      <p:sp>
        <p:nvSpPr>
          <p:cNvPr id="12" name="Rectangle 11"/>
          <p:cNvSpPr/>
          <p:nvPr/>
        </p:nvSpPr>
        <p:spPr>
          <a:xfrm>
            <a:off x="0" y="6607777"/>
            <a:ext cx="9144000" cy="257723"/>
          </a:xfrm>
          <a:prstGeom prst="rect">
            <a:avLst/>
          </a:prstGeom>
          <a:solidFill>
            <a:srgbClr val="0121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a:srcRect l="33489" t="1604" r="35208" b="93809"/>
          <a:stretch/>
        </p:blipFill>
        <p:spPr>
          <a:xfrm>
            <a:off x="7436554" y="6607777"/>
            <a:ext cx="1707446" cy="250224"/>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891" t="2048" r="1968" b="1975"/>
          <a:stretch/>
        </p:blipFill>
        <p:spPr>
          <a:xfrm>
            <a:off x="3209426" y="2636096"/>
            <a:ext cx="2540668" cy="2348020"/>
          </a:xfrm>
          <a:prstGeom prst="rect">
            <a:avLst/>
          </a:prstGeom>
        </p:spPr>
      </p:pic>
      <p:sp>
        <p:nvSpPr>
          <p:cNvPr id="6" name="Title 1"/>
          <p:cNvSpPr txBox="1">
            <a:spLocks/>
          </p:cNvSpPr>
          <p:nvPr/>
        </p:nvSpPr>
        <p:spPr>
          <a:xfrm>
            <a:off x="329060" y="226970"/>
            <a:ext cx="8659718" cy="727144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en-US" sz="3600" dirty="0" smtClean="0">
                <a:solidFill>
                  <a:schemeClr val="bg1"/>
                </a:solidFill>
                <a:latin typeface="Neutra Text TF-Book"/>
                <a:cs typeface="Neutra Text TF-Book"/>
              </a:rPr>
              <a:t>Computation can support </a:t>
            </a:r>
            <a:r>
              <a:rPr lang="en-US" sz="3600" dirty="0" smtClean="0">
                <a:solidFill>
                  <a:srgbClr val="EEBF54"/>
                </a:solidFill>
                <a:latin typeface="Neutra Text TF-Book"/>
                <a:cs typeface="Neutra Text TF-Book"/>
              </a:rPr>
              <a:t>complex networks </a:t>
            </a:r>
            <a:r>
              <a:rPr lang="en-US" sz="3600" dirty="0" smtClean="0">
                <a:solidFill>
                  <a:schemeClr val="bg1"/>
                </a:solidFill>
                <a:latin typeface="Neutra Text TF-Book"/>
                <a:cs typeface="Neutra Text TF-Book"/>
              </a:rPr>
              <a:t>of skilled workers who build </a:t>
            </a:r>
            <a:r>
              <a:rPr lang="en-US" sz="3600" dirty="0" smtClean="0">
                <a:solidFill>
                  <a:srgbClr val="EEBF54"/>
                </a:solidFill>
                <a:latin typeface="Neutra Text TF-Book"/>
                <a:cs typeface="Neutra Text TF-Book"/>
              </a:rPr>
              <a:t>long-term </a:t>
            </a:r>
            <a:r>
              <a:rPr lang="en-US" sz="3600" dirty="0" smtClean="0">
                <a:solidFill>
                  <a:schemeClr val="bg1"/>
                </a:solidFill>
                <a:latin typeface="Neutra Text TF-Book"/>
                <a:cs typeface="Neutra Text TF-Book"/>
              </a:rPr>
              <a:t>connections and work together in </a:t>
            </a:r>
            <a:r>
              <a:rPr lang="en-US" sz="3600" dirty="0" smtClean="0">
                <a:solidFill>
                  <a:srgbClr val="EEBF54"/>
                </a:solidFill>
                <a:latin typeface="Neutra Text TF-Book"/>
                <a:cs typeface="Neutra Text TF-Book"/>
              </a:rPr>
              <a:t>teams</a:t>
            </a:r>
            <a:r>
              <a:rPr lang="en-US" sz="3600" dirty="0" smtClean="0">
                <a:solidFill>
                  <a:schemeClr val="bg1"/>
                </a:solidFill>
                <a:latin typeface="Neutra Text TF-Book"/>
                <a:cs typeface="Neutra Text TF-Book"/>
              </a:rPr>
              <a:t> </a:t>
            </a:r>
            <a:br>
              <a:rPr lang="en-US" sz="3600" dirty="0" smtClean="0">
                <a:solidFill>
                  <a:schemeClr val="bg1"/>
                </a:solidFill>
                <a:latin typeface="Neutra Text TF-Book"/>
                <a:cs typeface="Neutra Text TF-Book"/>
              </a:rPr>
            </a:br>
            <a:r>
              <a:rPr lang="en-US" sz="3600" dirty="0" smtClean="0">
                <a:solidFill>
                  <a:schemeClr val="bg1"/>
                </a:solidFill>
                <a:latin typeface="Neutra Text TF-Book"/>
                <a:cs typeface="Neutra Text TF-Book"/>
              </a:rPr>
              <a:t>that </a:t>
            </a:r>
            <a:r>
              <a:rPr lang="en-US" sz="3600" dirty="0" smtClean="0">
                <a:solidFill>
                  <a:srgbClr val="FFFFFF"/>
                </a:solidFill>
                <a:latin typeface="Neutra Text TF-Book"/>
                <a:cs typeface="Neutra Text TF-Book"/>
              </a:rPr>
              <a:t>improve over time</a:t>
            </a:r>
            <a:r>
              <a:rPr lang="en-US" sz="3600" dirty="0">
                <a:solidFill>
                  <a:schemeClr val="bg1"/>
                </a:solidFill>
                <a:latin typeface="Neutra Text TF-Book"/>
                <a:cs typeface="Neutra Text TF-Book"/>
              </a:rPr>
              <a:t>.</a:t>
            </a:r>
            <a:br>
              <a:rPr lang="en-US" sz="3600" dirty="0">
                <a:solidFill>
                  <a:schemeClr val="bg1"/>
                </a:solidFill>
                <a:latin typeface="Neutra Text TF-Book"/>
                <a:cs typeface="Neutra Text TF-Book"/>
              </a:rPr>
            </a:br>
            <a:r>
              <a:rPr lang="en-US" sz="3600" dirty="0">
                <a:solidFill>
                  <a:schemeClr val="bg1"/>
                </a:solidFill>
                <a:latin typeface="Neutra Text TF-Book"/>
                <a:cs typeface="Neutra Text TF-Book"/>
              </a:rPr>
              <a:t/>
            </a:r>
            <a:br>
              <a:rPr lang="en-US" sz="3600" dirty="0">
                <a:solidFill>
                  <a:schemeClr val="bg1"/>
                </a:solidFill>
                <a:latin typeface="Neutra Text TF-Book"/>
                <a:cs typeface="Neutra Text TF-Book"/>
              </a:rPr>
            </a:br>
            <a:r>
              <a:rPr lang="en-US" sz="3600" dirty="0">
                <a:solidFill>
                  <a:schemeClr val="bg1"/>
                </a:solidFill>
                <a:latin typeface="Neutra Text TF-Book"/>
                <a:cs typeface="Neutra Text TF-Book"/>
              </a:rPr>
              <a:t/>
            </a:r>
            <a:br>
              <a:rPr lang="en-US" sz="3600" dirty="0">
                <a:solidFill>
                  <a:schemeClr val="bg1"/>
                </a:solidFill>
                <a:latin typeface="Neutra Text TF-Book"/>
                <a:cs typeface="Neutra Text TF-Book"/>
              </a:rPr>
            </a:br>
            <a:r>
              <a:rPr lang="en-US" sz="3600" dirty="0">
                <a:solidFill>
                  <a:schemeClr val="bg1"/>
                </a:solidFill>
                <a:latin typeface="Neutra Text TF-Book"/>
                <a:cs typeface="Neutra Text TF-Book"/>
              </a:rPr>
              <a:t/>
            </a:r>
            <a:br>
              <a:rPr lang="en-US" sz="3600" dirty="0">
                <a:solidFill>
                  <a:schemeClr val="bg1"/>
                </a:solidFill>
                <a:latin typeface="Neutra Text TF-Book"/>
                <a:cs typeface="Neutra Text TF-Book"/>
              </a:rPr>
            </a:br>
            <a:r>
              <a:rPr lang="en-US" sz="3600" dirty="0">
                <a:solidFill>
                  <a:schemeClr val="bg1"/>
                </a:solidFill>
                <a:latin typeface="Neutra Text TF-Book"/>
                <a:cs typeface="Neutra Text TF-Book"/>
              </a:rPr>
              <a:t/>
            </a:r>
            <a:br>
              <a:rPr lang="en-US" sz="3600" dirty="0">
                <a:solidFill>
                  <a:schemeClr val="bg1"/>
                </a:solidFill>
                <a:latin typeface="Neutra Text TF-Book"/>
                <a:cs typeface="Neutra Text TF-Book"/>
              </a:rPr>
            </a:br>
            <a:endParaRPr lang="en-US" sz="1800" dirty="0" smtClean="0">
              <a:solidFill>
                <a:schemeClr val="bg1"/>
              </a:solidFill>
              <a:latin typeface="Neutra Text TF-Book"/>
              <a:cs typeface="Neutra Text TF-Book"/>
            </a:endParaRPr>
          </a:p>
          <a:p>
            <a:pPr algn="just"/>
            <a:r>
              <a:rPr lang="en-US" sz="3200" dirty="0" smtClean="0">
                <a:solidFill>
                  <a:schemeClr val="bg1"/>
                </a:solidFill>
                <a:latin typeface="Neutra Text TF-Book"/>
                <a:cs typeface="Neutra Text TF-Book"/>
              </a:rPr>
              <a:t>http://</a:t>
            </a:r>
            <a:r>
              <a:rPr lang="en-US" sz="3200" dirty="0" err="1" smtClean="0">
                <a:solidFill>
                  <a:schemeClr val="bg1"/>
                </a:solidFill>
                <a:latin typeface="Neutra Text TF-Book"/>
                <a:cs typeface="Neutra Text TF-Book"/>
              </a:rPr>
              <a:t>guidelines.wearedynamo.org</a:t>
            </a:r>
            <a:r>
              <a:rPr lang="en-US" sz="3200" dirty="0" smtClean="0">
                <a:solidFill>
                  <a:schemeClr val="bg1"/>
                </a:solidFill>
                <a:latin typeface="Neutra Text TF-Book"/>
                <a:cs typeface="Neutra Text TF-Book"/>
              </a:rPr>
              <a:t> </a:t>
            </a:r>
            <a:endParaRPr lang="en-US" sz="3200" dirty="0">
              <a:solidFill>
                <a:schemeClr val="bg1">
                  <a:lumMod val="95000"/>
                </a:schemeClr>
              </a:solidFill>
              <a:latin typeface="Neutra Text TF-Book"/>
              <a:cs typeface="Neutra Text TF-Book"/>
            </a:endParaRPr>
          </a:p>
        </p:txBody>
      </p:sp>
      <p:pic>
        <p:nvPicPr>
          <p:cNvPr id="23" name="Picture 22" descr="logo.png"/>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95683" y="3468973"/>
            <a:ext cx="496112" cy="496112"/>
          </a:xfrm>
          <a:prstGeom prst="rect">
            <a:avLst/>
          </a:prstGeom>
        </p:spPr>
      </p:pic>
      <p:pic>
        <p:nvPicPr>
          <p:cNvPr id="11" name="Picture 10"/>
          <p:cNvPicPr>
            <a:picLocks noChangeAspect="1"/>
          </p:cNvPicPr>
          <p:nvPr/>
        </p:nvPicPr>
        <p:blipFill>
          <a:blip r:embed="rId7"/>
          <a:stretch>
            <a:fillRect/>
          </a:stretch>
        </p:blipFill>
        <p:spPr>
          <a:xfrm>
            <a:off x="4013253" y="2927743"/>
            <a:ext cx="364857" cy="364857"/>
          </a:xfrm>
          <a:prstGeom prst="rect">
            <a:avLst/>
          </a:prstGeom>
        </p:spPr>
      </p:pic>
    </p:spTree>
    <p:extLst>
      <p:ext uri="{BB962C8B-B14F-4D97-AF65-F5344CB8AC3E}">
        <p14:creationId xmlns:p14="http://schemas.microsoft.com/office/powerpoint/2010/main" val="3007655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62</a:t>
            </a:fld>
            <a:endParaRPr lang="en-US"/>
          </a:p>
        </p:txBody>
      </p:sp>
      <p:sp>
        <p:nvSpPr>
          <p:cNvPr id="5" name="Left-Right Arrow 4"/>
          <p:cNvSpPr/>
          <p:nvPr/>
        </p:nvSpPr>
        <p:spPr>
          <a:xfrm>
            <a:off x="83855" y="1763037"/>
            <a:ext cx="8991600" cy="1203811"/>
          </a:xfrm>
          <a:prstGeom prst="leftRightArrow">
            <a:avLst>
              <a:gd name="adj1" fmla="val 81502"/>
              <a:gd name="adj2" fmla="val 47225"/>
            </a:avLst>
          </a:prstGeom>
          <a:solidFill>
            <a:srgbClr val="EB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 name="TextBox 5"/>
          <p:cNvSpPr txBox="1"/>
          <p:nvPr/>
        </p:nvSpPr>
        <p:spPr>
          <a:xfrm>
            <a:off x="705634" y="1868688"/>
            <a:ext cx="3506650" cy="969496"/>
          </a:xfrm>
          <a:prstGeom prst="rect">
            <a:avLst/>
          </a:prstGeom>
          <a:noFill/>
        </p:spPr>
        <p:txBody>
          <a:bodyPr wrap="square" rtlCol="0">
            <a:spAutoFit/>
          </a:bodyPr>
          <a:lstStyle/>
          <a:p>
            <a:pPr algn="just"/>
            <a:r>
              <a:rPr lang="en-US" sz="1600" b="1" dirty="0" smtClean="0">
                <a:latin typeface="Neutra Text-Book"/>
                <a:cs typeface="Neutra Text-Book"/>
              </a:rPr>
              <a:t>Routine Operations</a:t>
            </a:r>
            <a:br>
              <a:rPr lang="en-US" sz="1600" b="1" dirty="0" smtClean="0">
                <a:latin typeface="Neutra Text-Book"/>
                <a:cs typeface="Neutra Text-Book"/>
              </a:rPr>
            </a:br>
            <a:endParaRPr lang="en-US" sz="800" b="1" dirty="0" smtClean="0">
              <a:latin typeface="Neutra Text-Book"/>
              <a:cs typeface="Neutra Text-Book"/>
            </a:endParaRPr>
          </a:p>
          <a:p>
            <a:r>
              <a:rPr lang="en-US" sz="1600" dirty="0" smtClean="0">
                <a:latin typeface="Neutra Text-Book"/>
                <a:cs typeface="Neutra Text-Book"/>
              </a:rPr>
              <a:t>Based on well-developed and precisely codified process knowledge.          </a:t>
            </a:r>
            <a:endParaRPr lang="en-US" sz="1600" dirty="0">
              <a:latin typeface="Neutra Text-Book"/>
              <a:cs typeface="Neutra Text-Book"/>
            </a:endParaRPr>
          </a:p>
        </p:txBody>
      </p:sp>
      <p:sp>
        <p:nvSpPr>
          <p:cNvPr id="7" name="TextBox 6"/>
          <p:cNvSpPr txBox="1"/>
          <p:nvPr/>
        </p:nvSpPr>
        <p:spPr>
          <a:xfrm>
            <a:off x="4409547" y="1867141"/>
            <a:ext cx="4041128" cy="969496"/>
          </a:xfrm>
          <a:prstGeom prst="rect">
            <a:avLst/>
          </a:prstGeom>
          <a:noFill/>
        </p:spPr>
        <p:txBody>
          <a:bodyPr wrap="square" rtlCol="0">
            <a:spAutoFit/>
          </a:bodyPr>
          <a:lstStyle/>
          <a:p>
            <a:pPr algn="r"/>
            <a:r>
              <a:rPr lang="en-US" sz="1600" b="1" dirty="0" smtClean="0">
                <a:latin typeface="Neutra Text-Book"/>
                <a:cs typeface="Neutra Text-Book"/>
              </a:rPr>
              <a:t>Complex Operations</a:t>
            </a:r>
            <a:endParaRPr lang="en-US" sz="1600" dirty="0" smtClean="0">
              <a:latin typeface="Neutra Text-Book"/>
              <a:cs typeface="Neutra Text-Book"/>
            </a:endParaRPr>
          </a:p>
          <a:p>
            <a:pPr algn="r"/>
            <a:r>
              <a:rPr lang="en-US" sz="700" dirty="0" smtClean="0">
                <a:latin typeface="Neutra Text-Book"/>
                <a:cs typeface="Neutra Text-Book"/>
              </a:rPr>
              <a:t/>
            </a:r>
            <a:br>
              <a:rPr lang="en-US" sz="700" dirty="0" smtClean="0">
                <a:latin typeface="Neutra Text-Book"/>
                <a:cs typeface="Neutra Text-Book"/>
              </a:rPr>
            </a:br>
            <a:r>
              <a:rPr lang="en-US" sz="1600" dirty="0" smtClean="0">
                <a:latin typeface="Neutra Text-Book"/>
                <a:cs typeface="Neutra Text-Book"/>
              </a:rPr>
              <a:t>Embody uncertainty and require problem solving and interrelated roles.            </a:t>
            </a:r>
            <a:endParaRPr lang="en-US" sz="1600" dirty="0">
              <a:latin typeface="Neutra Text-Book"/>
              <a:cs typeface="Neutra Text-Book"/>
            </a:endParaRPr>
          </a:p>
        </p:txBody>
      </p:sp>
      <p:sp>
        <p:nvSpPr>
          <p:cNvPr id="8" name="Right Arrow 7"/>
          <p:cNvSpPr/>
          <p:nvPr/>
        </p:nvSpPr>
        <p:spPr>
          <a:xfrm>
            <a:off x="2229557" y="1677240"/>
            <a:ext cx="4456022" cy="151072"/>
          </a:xfrm>
          <a:prstGeom prst="rightArrow">
            <a:avLst>
              <a:gd name="adj1" fmla="val 26373"/>
              <a:gd name="adj2" fmla="val 99175"/>
            </a:avLst>
          </a:prstGeom>
          <a:solidFill>
            <a:schemeClr val="tx1"/>
          </a:solidFill>
          <a:ln w="31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a:cs typeface="Arial"/>
            </a:endParaRPr>
          </a:p>
        </p:txBody>
      </p:sp>
      <p:sp>
        <p:nvSpPr>
          <p:cNvPr id="9" name="TextBox 8"/>
          <p:cNvSpPr txBox="1"/>
          <p:nvPr/>
        </p:nvSpPr>
        <p:spPr>
          <a:xfrm>
            <a:off x="2135089" y="1378862"/>
            <a:ext cx="4418111" cy="338554"/>
          </a:xfrm>
          <a:prstGeom prst="rect">
            <a:avLst/>
          </a:prstGeom>
          <a:noFill/>
        </p:spPr>
        <p:txBody>
          <a:bodyPr wrap="square" rtlCol="0">
            <a:spAutoFit/>
          </a:bodyPr>
          <a:lstStyle/>
          <a:p>
            <a:pPr algn="ctr"/>
            <a:r>
              <a:rPr lang="en-US" sz="1600" dirty="0" smtClean="0">
                <a:latin typeface="Neutra Text-Book"/>
                <a:cs typeface="Neutra Text-Book"/>
              </a:rPr>
              <a:t>complexity, interdependence, and uncertainty</a:t>
            </a:r>
            <a:endParaRPr lang="en-US" sz="1600" dirty="0">
              <a:latin typeface="Neutra Text-Book"/>
              <a:cs typeface="Neutra Text-Book"/>
            </a:endParaRPr>
          </a:p>
        </p:txBody>
      </p:sp>
      <p:sp>
        <p:nvSpPr>
          <p:cNvPr id="10" name="Rectangle 9"/>
          <p:cNvSpPr/>
          <p:nvPr/>
        </p:nvSpPr>
        <p:spPr>
          <a:xfrm>
            <a:off x="6306180" y="2957370"/>
            <a:ext cx="1593357" cy="2473114"/>
          </a:xfrm>
          <a:prstGeom prst="rect">
            <a:avLst/>
          </a:prstGeom>
          <a:solidFill>
            <a:srgbClr val="806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358612" y="3012617"/>
            <a:ext cx="1490506" cy="2356138"/>
          </a:xfrm>
          <a:prstGeom prst="rect">
            <a:avLst/>
          </a:prstGeom>
          <a:solidFill>
            <a:srgbClr val="EBE9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652444" y="3012617"/>
            <a:ext cx="1490506" cy="2356138"/>
          </a:xfrm>
          <a:prstGeom prst="rect">
            <a:avLst/>
          </a:prstGeom>
          <a:solidFill>
            <a:srgbClr val="EBE9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19040" y="3012616"/>
            <a:ext cx="1490506" cy="2358803"/>
          </a:xfrm>
          <a:prstGeom prst="rect">
            <a:avLst/>
          </a:prstGeom>
          <a:solidFill>
            <a:srgbClr val="EBE9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26855" y="3012616"/>
            <a:ext cx="1490506" cy="2358803"/>
          </a:xfrm>
          <a:prstGeom prst="rect">
            <a:avLst/>
          </a:prstGeom>
          <a:solidFill>
            <a:srgbClr val="EBE9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350513" y="3296263"/>
            <a:ext cx="1226707" cy="6558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1456679" y="3529429"/>
            <a:ext cx="210393" cy="210392"/>
          </a:xfrm>
          <a:prstGeom prst="rect">
            <a:avLst/>
          </a:prstGeom>
        </p:spPr>
      </p:pic>
      <p:pic>
        <p:nvPicPr>
          <p:cNvPr id="17" name="Picture 16"/>
          <p:cNvPicPr>
            <a:picLocks noChangeAspect="1"/>
          </p:cNvPicPr>
          <p:nvPr/>
        </p:nvPicPr>
        <p:blipFill>
          <a:blip r:embed="rId3"/>
          <a:stretch>
            <a:fillRect/>
          </a:stretch>
        </p:blipFill>
        <p:spPr>
          <a:xfrm>
            <a:off x="1865910" y="3529429"/>
            <a:ext cx="210393" cy="210392"/>
          </a:xfrm>
          <a:prstGeom prst="rect">
            <a:avLst/>
          </a:prstGeom>
        </p:spPr>
      </p:pic>
      <p:pic>
        <p:nvPicPr>
          <p:cNvPr id="18" name="Picture 17"/>
          <p:cNvPicPr>
            <a:picLocks noChangeAspect="1"/>
          </p:cNvPicPr>
          <p:nvPr/>
        </p:nvPicPr>
        <p:blipFill>
          <a:blip r:embed="rId3"/>
          <a:stretch>
            <a:fillRect/>
          </a:stretch>
        </p:blipFill>
        <p:spPr>
          <a:xfrm>
            <a:off x="2259830" y="3529429"/>
            <a:ext cx="210393" cy="210392"/>
          </a:xfrm>
          <a:prstGeom prst="rect">
            <a:avLst/>
          </a:prstGeom>
        </p:spPr>
      </p:pic>
      <p:cxnSp>
        <p:nvCxnSpPr>
          <p:cNvPr id="19" name="Straight Arrow Connector 18"/>
          <p:cNvCxnSpPr/>
          <p:nvPr/>
        </p:nvCxnSpPr>
        <p:spPr>
          <a:xfrm>
            <a:off x="1563354" y="3161569"/>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973650" y="3161569"/>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364057" y="3161569"/>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226855" y="4265618"/>
            <a:ext cx="1490506" cy="1077218"/>
          </a:xfrm>
          <a:prstGeom prst="rect">
            <a:avLst/>
          </a:prstGeom>
          <a:noFill/>
        </p:spPr>
        <p:txBody>
          <a:bodyPr wrap="square" rtlCol="0">
            <a:spAutoFit/>
          </a:bodyPr>
          <a:lstStyle/>
          <a:p>
            <a:r>
              <a:rPr lang="en-US" sz="1600" b="1" dirty="0" smtClean="0">
                <a:latin typeface="Neutra Text-Book"/>
                <a:cs typeface="Neutra Text-Book"/>
              </a:rPr>
              <a:t>Independent Workflow</a:t>
            </a:r>
          </a:p>
          <a:p>
            <a:r>
              <a:rPr lang="en-US" sz="1600" dirty="0" smtClean="0">
                <a:latin typeface="Neutra Text-Book"/>
                <a:cs typeface="Neutra Text-Book"/>
              </a:rPr>
              <a:t>e.g. tagging images</a:t>
            </a:r>
            <a:endParaRPr lang="en-US" sz="1600" dirty="0">
              <a:latin typeface="Neutra Text-Book"/>
              <a:cs typeface="Neutra Text-Book"/>
            </a:endParaRPr>
          </a:p>
        </p:txBody>
      </p:sp>
      <p:sp>
        <p:nvSpPr>
          <p:cNvPr id="23" name="Rectangle 22"/>
          <p:cNvSpPr/>
          <p:nvPr/>
        </p:nvSpPr>
        <p:spPr>
          <a:xfrm>
            <a:off x="3052867" y="3297550"/>
            <a:ext cx="1226707" cy="6558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3172108" y="3530716"/>
            <a:ext cx="210393" cy="210392"/>
          </a:xfrm>
          <a:prstGeom prst="rect">
            <a:avLst/>
          </a:prstGeom>
        </p:spPr>
      </p:pic>
      <p:pic>
        <p:nvPicPr>
          <p:cNvPr id="25" name="Picture 24"/>
          <p:cNvPicPr>
            <a:picLocks noChangeAspect="1"/>
          </p:cNvPicPr>
          <p:nvPr/>
        </p:nvPicPr>
        <p:blipFill>
          <a:blip r:embed="rId3"/>
          <a:stretch>
            <a:fillRect/>
          </a:stretch>
        </p:blipFill>
        <p:spPr>
          <a:xfrm>
            <a:off x="3581339" y="3530716"/>
            <a:ext cx="210393" cy="210392"/>
          </a:xfrm>
          <a:prstGeom prst="rect">
            <a:avLst/>
          </a:prstGeom>
        </p:spPr>
      </p:pic>
      <p:pic>
        <p:nvPicPr>
          <p:cNvPr id="26" name="Picture 25"/>
          <p:cNvPicPr>
            <a:picLocks noChangeAspect="1"/>
          </p:cNvPicPr>
          <p:nvPr/>
        </p:nvPicPr>
        <p:blipFill>
          <a:blip r:embed="rId3"/>
          <a:stretch>
            <a:fillRect/>
          </a:stretch>
        </p:blipFill>
        <p:spPr>
          <a:xfrm>
            <a:off x="4001891" y="3530716"/>
            <a:ext cx="210393" cy="210392"/>
          </a:xfrm>
          <a:prstGeom prst="rect">
            <a:avLst/>
          </a:prstGeom>
        </p:spPr>
      </p:pic>
      <p:cxnSp>
        <p:nvCxnSpPr>
          <p:cNvPr id="27" name="Straight Arrow Connector 26"/>
          <p:cNvCxnSpPr/>
          <p:nvPr/>
        </p:nvCxnSpPr>
        <p:spPr>
          <a:xfrm>
            <a:off x="3369006" y="3653984"/>
            <a:ext cx="212332"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919040" y="4266905"/>
            <a:ext cx="1490505" cy="1077218"/>
          </a:xfrm>
          <a:prstGeom prst="rect">
            <a:avLst/>
          </a:prstGeom>
          <a:noFill/>
        </p:spPr>
        <p:txBody>
          <a:bodyPr wrap="square" rtlCol="0">
            <a:spAutoFit/>
          </a:bodyPr>
          <a:lstStyle/>
          <a:p>
            <a:r>
              <a:rPr lang="en-US" sz="1600" b="1" dirty="0" smtClean="0">
                <a:latin typeface="Neutra Text-Book"/>
                <a:cs typeface="Neutra Text-Book"/>
              </a:rPr>
              <a:t>Sequential Workflow</a:t>
            </a:r>
            <a:endParaRPr lang="en-US" sz="1600" b="1" dirty="0">
              <a:latin typeface="Neutra Text-Book"/>
              <a:cs typeface="Neutra Text-Book"/>
            </a:endParaRPr>
          </a:p>
          <a:p>
            <a:r>
              <a:rPr lang="en-US" sz="1600" dirty="0" smtClean="0">
                <a:latin typeface="Neutra Text-Book"/>
                <a:cs typeface="Neutra Text-Book"/>
              </a:rPr>
              <a:t>e.g. Find-fix-verify </a:t>
            </a:r>
            <a:endParaRPr lang="en-US" sz="1600" dirty="0">
              <a:latin typeface="Neutra Text-Book"/>
              <a:cs typeface="Neutra Text-Book"/>
            </a:endParaRPr>
          </a:p>
        </p:txBody>
      </p:sp>
      <p:cxnSp>
        <p:nvCxnSpPr>
          <p:cNvPr id="29" name="Straight Arrow Connector 28"/>
          <p:cNvCxnSpPr/>
          <p:nvPr/>
        </p:nvCxnSpPr>
        <p:spPr>
          <a:xfrm>
            <a:off x="3794942" y="3653984"/>
            <a:ext cx="212332"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563354" y="3817391"/>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973650" y="3817391"/>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364057" y="3817391"/>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271434" y="3177022"/>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106117" y="3817391"/>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4781854" y="3294885"/>
            <a:ext cx="1226707" cy="6558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
          <a:stretch>
            <a:fillRect/>
          </a:stretch>
        </p:blipFill>
        <p:spPr>
          <a:xfrm>
            <a:off x="4901094" y="3528051"/>
            <a:ext cx="210393" cy="210392"/>
          </a:xfrm>
          <a:prstGeom prst="rect">
            <a:avLst/>
          </a:prstGeom>
        </p:spPr>
      </p:pic>
      <p:pic>
        <p:nvPicPr>
          <p:cNvPr id="37" name="Picture 36"/>
          <p:cNvPicPr>
            <a:picLocks noChangeAspect="1"/>
          </p:cNvPicPr>
          <p:nvPr/>
        </p:nvPicPr>
        <p:blipFill>
          <a:blip r:embed="rId3"/>
          <a:stretch>
            <a:fillRect/>
          </a:stretch>
        </p:blipFill>
        <p:spPr>
          <a:xfrm>
            <a:off x="5310325" y="3528051"/>
            <a:ext cx="210393" cy="210392"/>
          </a:xfrm>
          <a:prstGeom prst="rect">
            <a:avLst/>
          </a:prstGeom>
        </p:spPr>
      </p:pic>
      <p:pic>
        <p:nvPicPr>
          <p:cNvPr id="38" name="Picture 37"/>
          <p:cNvPicPr>
            <a:picLocks noChangeAspect="1"/>
          </p:cNvPicPr>
          <p:nvPr/>
        </p:nvPicPr>
        <p:blipFill>
          <a:blip r:embed="rId3"/>
          <a:stretch>
            <a:fillRect/>
          </a:stretch>
        </p:blipFill>
        <p:spPr>
          <a:xfrm>
            <a:off x="5730877" y="3528051"/>
            <a:ext cx="210393" cy="210392"/>
          </a:xfrm>
          <a:prstGeom prst="rect">
            <a:avLst/>
          </a:prstGeom>
        </p:spPr>
      </p:pic>
      <p:cxnSp>
        <p:nvCxnSpPr>
          <p:cNvPr id="39" name="Straight Arrow Connector 38"/>
          <p:cNvCxnSpPr/>
          <p:nvPr/>
        </p:nvCxnSpPr>
        <p:spPr>
          <a:xfrm>
            <a:off x="5097993" y="3677470"/>
            <a:ext cx="212332"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652444" y="4264240"/>
            <a:ext cx="1490506" cy="1077218"/>
          </a:xfrm>
          <a:prstGeom prst="rect">
            <a:avLst/>
          </a:prstGeom>
          <a:noFill/>
        </p:spPr>
        <p:txBody>
          <a:bodyPr wrap="square" rtlCol="0">
            <a:spAutoFit/>
          </a:bodyPr>
          <a:lstStyle/>
          <a:p>
            <a:r>
              <a:rPr lang="en-US" sz="1600" b="1" dirty="0" smtClean="0">
                <a:latin typeface="Neutra Text-Book"/>
                <a:cs typeface="Neutra Text-Book"/>
              </a:rPr>
              <a:t>Reciprocal Workflow</a:t>
            </a:r>
            <a:endParaRPr lang="en-US" sz="1600" b="1" dirty="0">
              <a:latin typeface="Neutra Text-Book"/>
              <a:cs typeface="Neutra Text-Book"/>
            </a:endParaRPr>
          </a:p>
          <a:p>
            <a:r>
              <a:rPr lang="en-US" sz="1600" dirty="0" smtClean="0">
                <a:latin typeface="Neutra Text-Book"/>
                <a:cs typeface="Neutra Text-Book"/>
              </a:rPr>
              <a:t>e.g. MonoTrans2</a:t>
            </a:r>
            <a:endParaRPr lang="en-US" sz="1600" dirty="0">
              <a:latin typeface="Neutra Text-Book"/>
              <a:cs typeface="Neutra Text-Book"/>
            </a:endParaRPr>
          </a:p>
        </p:txBody>
      </p:sp>
      <p:cxnSp>
        <p:nvCxnSpPr>
          <p:cNvPr id="41" name="Straight Arrow Connector 40"/>
          <p:cNvCxnSpPr/>
          <p:nvPr/>
        </p:nvCxnSpPr>
        <p:spPr>
          <a:xfrm>
            <a:off x="5000421" y="3174356"/>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430837" y="3814725"/>
            <a:ext cx="0" cy="31355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5073115" y="3600076"/>
            <a:ext cx="212332"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523929" y="3671757"/>
            <a:ext cx="212332"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499051" y="3594364"/>
            <a:ext cx="212332"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6477852" y="3294885"/>
            <a:ext cx="1226707" cy="6558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3"/>
          <a:stretch>
            <a:fillRect/>
          </a:stretch>
        </p:blipFill>
        <p:spPr>
          <a:xfrm>
            <a:off x="6597093" y="3528051"/>
            <a:ext cx="210393" cy="210392"/>
          </a:xfrm>
          <a:prstGeom prst="rect">
            <a:avLst/>
          </a:prstGeom>
        </p:spPr>
      </p:pic>
      <p:pic>
        <p:nvPicPr>
          <p:cNvPr id="48" name="Picture 47"/>
          <p:cNvPicPr>
            <a:picLocks noChangeAspect="1"/>
          </p:cNvPicPr>
          <p:nvPr/>
        </p:nvPicPr>
        <p:blipFill>
          <a:blip r:embed="rId3"/>
          <a:stretch>
            <a:fillRect/>
          </a:stretch>
        </p:blipFill>
        <p:spPr>
          <a:xfrm>
            <a:off x="7006324" y="3369927"/>
            <a:ext cx="210393" cy="210392"/>
          </a:xfrm>
          <a:prstGeom prst="rect">
            <a:avLst/>
          </a:prstGeom>
        </p:spPr>
      </p:pic>
      <p:pic>
        <p:nvPicPr>
          <p:cNvPr id="49" name="Picture 48"/>
          <p:cNvPicPr>
            <a:picLocks noChangeAspect="1"/>
          </p:cNvPicPr>
          <p:nvPr/>
        </p:nvPicPr>
        <p:blipFill>
          <a:blip r:embed="rId3"/>
          <a:stretch>
            <a:fillRect/>
          </a:stretch>
        </p:blipFill>
        <p:spPr>
          <a:xfrm>
            <a:off x="7426875" y="3528051"/>
            <a:ext cx="210393" cy="210392"/>
          </a:xfrm>
          <a:prstGeom prst="rect">
            <a:avLst/>
          </a:prstGeom>
        </p:spPr>
      </p:pic>
      <p:sp>
        <p:nvSpPr>
          <p:cNvPr id="50" name="TextBox 49"/>
          <p:cNvSpPr txBox="1"/>
          <p:nvPr/>
        </p:nvSpPr>
        <p:spPr>
          <a:xfrm>
            <a:off x="6358612" y="4264240"/>
            <a:ext cx="1540925" cy="830997"/>
          </a:xfrm>
          <a:prstGeom prst="rect">
            <a:avLst/>
          </a:prstGeom>
          <a:noFill/>
        </p:spPr>
        <p:txBody>
          <a:bodyPr wrap="square" rtlCol="0">
            <a:spAutoFit/>
          </a:bodyPr>
          <a:lstStyle/>
          <a:p>
            <a:r>
              <a:rPr lang="en-US" sz="1600" b="1" dirty="0" smtClean="0">
                <a:latin typeface="Neutra Text-Book"/>
                <a:cs typeface="Neutra Text-Book"/>
              </a:rPr>
              <a:t>Team </a:t>
            </a:r>
            <a:br>
              <a:rPr lang="en-US" sz="1600" b="1" dirty="0" smtClean="0">
                <a:latin typeface="Neutra Text-Book"/>
                <a:cs typeface="Neutra Text-Book"/>
              </a:rPr>
            </a:br>
            <a:r>
              <a:rPr lang="en-US" sz="1600" b="1" dirty="0" smtClean="0">
                <a:latin typeface="Neutra Text-Book"/>
                <a:cs typeface="Neutra Text-Book"/>
              </a:rPr>
              <a:t>Workflow</a:t>
            </a:r>
          </a:p>
          <a:p>
            <a:r>
              <a:rPr lang="en-US" sz="1600" dirty="0" smtClean="0">
                <a:latin typeface="Neutra Text-Book"/>
                <a:cs typeface="Neutra Text-Book"/>
              </a:rPr>
              <a:t>Huddler</a:t>
            </a:r>
            <a:endParaRPr lang="en-US" sz="1600" dirty="0">
              <a:latin typeface="Neutra Text-Book"/>
              <a:cs typeface="Neutra Text-Book"/>
            </a:endParaRPr>
          </a:p>
        </p:txBody>
      </p:sp>
      <p:cxnSp>
        <p:nvCxnSpPr>
          <p:cNvPr id="51" name="Straight Arrow Connector 50"/>
          <p:cNvCxnSpPr/>
          <p:nvPr/>
        </p:nvCxnSpPr>
        <p:spPr>
          <a:xfrm>
            <a:off x="6597093" y="3161569"/>
            <a:ext cx="172021" cy="253934"/>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7442766" y="3839235"/>
            <a:ext cx="172021" cy="253934"/>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3"/>
          <a:stretch>
            <a:fillRect/>
          </a:stretch>
        </p:blipFill>
        <p:spPr>
          <a:xfrm>
            <a:off x="7014434" y="3682073"/>
            <a:ext cx="210393" cy="210392"/>
          </a:xfrm>
          <a:prstGeom prst="rect">
            <a:avLst/>
          </a:prstGeom>
        </p:spPr>
      </p:pic>
      <p:cxnSp>
        <p:nvCxnSpPr>
          <p:cNvPr id="54" name="Straight Connector 53"/>
          <p:cNvCxnSpPr>
            <a:stCxn id="47" idx="3"/>
            <a:endCxn id="48" idx="1"/>
          </p:cNvCxnSpPr>
          <p:nvPr/>
        </p:nvCxnSpPr>
        <p:spPr>
          <a:xfrm flipV="1">
            <a:off x="6807485" y="3475123"/>
            <a:ext cx="198838" cy="158123"/>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47" idx="3"/>
            <a:endCxn id="53" idx="1"/>
          </p:cNvCxnSpPr>
          <p:nvPr/>
        </p:nvCxnSpPr>
        <p:spPr>
          <a:xfrm>
            <a:off x="6807485" y="3633247"/>
            <a:ext cx="206949" cy="154022"/>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53" idx="3"/>
            <a:endCxn id="49" idx="1"/>
          </p:cNvCxnSpPr>
          <p:nvPr/>
        </p:nvCxnSpPr>
        <p:spPr>
          <a:xfrm flipV="1">
            <a:off x="7224827" y="3633247"/>
            <a:ext cx="202048" cy="154022"/>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48" idx="3"/>
            <a:endCxn id="49" idx="1"/>
          </p:cNvCxnSpPr>
          <p:nvPr/>
        </p:nvCxnSpPr>
        <p:spPr>
          <a:xfrm>
            <a:off x="7216716" y="3475123"/>
            <a:ext cx="210159" cy="158123"/>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47" idx="3"/>
            <a:endCxn id="49" idx="1"/>
          </p:cNvCxnSpPr>
          <p:nvPr/>
        </p:nvCxnSpPr>
        <p:spPr>
          <a:xfrm>
            <a:off x="6807485" y="3633247"/>
            <a:ext cx="619390" cy="0"/>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3" idx="3"/>
            <a:endCxn id="48" idx="1"/>
          </p:cNvCxnSpPr>
          <p:nvPr/>
        </p:nvCxnSpPr>
        <p:spPr>
          <a:xfrm flipH="1" flipV="1">
            <a:off x="7006324" y="3475123"/>
            <a:ext cx="218503" cy="312145"/>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6807485" y="3551417"/>
            <a:ext cx="505050" cy="81407"/>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48" idx="2"/>
            <a:endCxn id="53" idx="1"/>
          </p:cNvCxnSpPr>
          <p:nvPr/>
        </p:nvCxnSpPr>
        <p:spPr>
          <a:xfrm flipH="1">
            <a:off x="7014434" y="3580319"/>
            <a:ext cx="97086" cy="206949"/>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48" idx="3"/>
            <a:endCxn id="53" idx="1"/>
          </p:cNvCxnSpPr>
          <p:nvPr/>
        </p:nvCxnSpPr>
        <p:spPr>
          <a:xfrm flipH="1">
            <a:off x="7014434" y="3475123"/>
            <a:ext cx="202282" cy="312145"/>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6954814" y="3516407"/>
            <a:ext cx="59620" cy="277778"/>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47" idx="3"/>
          </p:cNvCxnSpPr>
          <p:nvPr/>
        </p:nvCxnSpPr>
        <p:spPr>
          <a:xfrm>
            <a:off x="6807485" y="3633247"/>
            <a:ext cx="505050" cy="80357"/>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48" idx="2"/>
            <a:endCxn id="49" idx="1"/>
          </p:cNvCxnSpPr>
          <p:nvPr/>
        </p:nvCxnSpPr>
        <p:spPr>
          <a:xfrm>
            <a:off x="7111520" y="3580319"/>
            <a:ext cx="315355" cy="52927"/>
          </a:xfrm>
          <a:prstGeom prst="line">
            <a:avLst/>
          </a:prstGeom>
          <a:ln w="12700" cmpd="sng">
            <a:solidFill>
              <a:srgbClr val="223343"/>
            </a:solidFill>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457200" y="320766"/>
            <a:ext cx="8229600" cy="671689"/>
          </a:xfrm>
          <a:prstGeom prst="rect">
            <a:avLst/>
          </a:prstGeom>
          <a:solidFill>
            <a:srgbClr val="0121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Content Placeholder 2"/>
          <p:cNvSpPr>
            <a:spLocks noGrp="1"/>
          </p:cNvSpPr>
          <p:nvPr>
            <p:ph idx="1"/>
          </p:nvPr>
        </p:nvSpPr>
        <p:spPr>
          <a:xfrm>
            <a:off x="457200" y="320766"/>
            <a:ext cx="8229600" cy="839547"/>
          </a:xfrm>
        </p:spPr>
        <p:txBody>
          <a:bodyPr/>
          <a:lstStyle/>
          <a:p>
            <a:pPr marL="0" indent="0" algn="ctr">
              <a:buNone/>
            </a:pPr>
            <a:r>
              <a:rPr lang="en-US" dirty="0" smtClean="0">
                <a:solidFill>
                  <a:srgbClr val="FFFFFF"/>
                </a:solidFill>
              </a:rPr>
              <a:t>Process Knowledge Spectrum</a:t>
            </a:r>
            <a:endParaRPr lang="en-US" dirty="0">
              <a:solidFill>
                <a:srgbClr val="FFFFFF"/>
              </a:solidFill>
            </a:endParaRPr>
          </a:p>
        </p:txBody>
      </p:sp>
      <p:sp>
        <p:nvSpPr>
          <p:cNvPr id="68" name="TextBox 67"/>
          <p:cNvSpPr txBox="1"/>
          <p:nvPr/>
        </p:nvSpPr>
        <p:spPr>
          <a:xfrm>
            <a:off x="457200" y="6217850"/>
            <a:ext cx="8229600" cy="369332"/>
          </a:xfrm>
          <a:prstGeom prst="rect">
            <a:avLst/>
          </a:prstGeom>
          <a:noFill/>
        </p:spPr>
        <p:txBody>
          <a:bodyPr wrap="square" rtlCol="0">
            <a:spAutoFit/>
          </a:bodyPr>
          <a:lstStyle/>
          <a:p>
            <a:r>
              <a:rPr lang="en-US" dirty="0" smtClean="0">
                <a:latin typeface="Neutra Text TF-Book"/>
                <a:cs typeface="Neutra Text TF-Book"/>
              </a:rPr>
              <a:t>[Edmonson 2012]</a:t>
            </a:r>
          </a:p>
        </p:txBody>
      </p:sp>
    </p:spTree>
    <p:extLst>
      <p:ext uri="{BB962C8B-B14F-4D97-AF65-F5344CB8AC3E}">
        <p14:creationId xmlns:p14="http://schemas.microsoft.com/office/powerpoint/2010/main" val="37208450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49A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899A135-53C8-6C4D-8D6D-EB4E72B90FC1}" type="slidenum">
              <a:rPr lang="en-US" smtClean="0"/>
              <a:t>63</a:t>
            </a:fld>
            <a:endParaRPr lang="en-US"/>
          </a:p>
        </p:txBody>
      </p:sp>
      <p:pic>
        <p:nvPicPr>
          <p:cNvPr id="3" name="Picture 2" descr="2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332" y="1538111"/>
            <a:ext cx="5319889" cy="5319889"/>
          </a:xfrm>
          <a:prstGeom prst="rect">
            <a:avLst/>
          </a:prstGeom>
        </p:spPr>
      </p:pic>
      <p:pic>
        <p:nvPicPr>
          <p:cNvPr id="10" name="Picture 9" descr="285.jpg"/>
          <p:cNvPicPr>
            <a:picLocks noChangeAspect="1"/>
          </p:cNvPicPr>
          <p:nvPr/>
        </p:nvPicPr>
        <p:blipFill rotWithShape="1">
          <a:blip r:embed="rId3">
            <a:extLst>
              <a:ext uri="{28A0092B-C50C-407E-A947-70E740481C1C}">
                <a14:useLocalDpi xmlns:a14="http://schemas.microsoft.com/office/drawing/2010/main" val="0"/>
              </a:ext>
            </a:extLst>
          </a:blip>
          <a:srcRect r="97825"/>
          <a:stretch/>
        </p:blipFill>
        <p:spPr>
          <a:xfrm>
            <a:off x="0" y="1538111"/>
            <a:ext cx="2074332" cy="5319889"/>
          </a:xfrm>
          <a:prstGeom prst="rect">
            <a:avLst/>
          </a:prstGeom>
        </p:spPr>
      </p:pic>
      <p:pic>
        <p:nvPicPr>
          <p:cNvPr id="14" name="Picture 13" descr="285.jpg"/>
          <p:cNvPicPr>
            <a:picLocks noChangeAspect="1"/>
          </p:cNvPicPr>
          <p:nvPr/>
        </p:nvPicPr>
        <p:blipFill rotWithShape="1">
          <a:blip r:embed="rId3">
            <a:extLst>
              <a:ext uri="{28A0092B-C50C-407E-A947-70E740481C1C}">
                <a14:useLocalDpi xmlns:a14="http://schemas.microsoft.com/office/drawing/2010/main" val="0"/>
              </a:ext>
            </a:extLst>
          </a:blip>
          <a:srcRect r="97825"/>
          <a:stretch/>
        </p:blipFill>
        <p:spPr>
          <a:xfrm flipH="1">
            <a:off x="7380108" y="1538111"/>
            <a:ext cx="1763892" cy="5319889"/>
          </a:xfrm>
          <a:prstGeom prst="rect">
            <a:avLst/>
          </a:prstGeom>
        </p:spPr>
      </p:pic>
      <p:sp>
        <p:nvSpPr>
          <p:cNvPr id="11" name="Title 1"/>
          <p:cNvSpPr>
            <a:spLocks noGrp="1"/>
          </p:cNvSpPr>
          <p:nvPr>
            <p:ph type="title"/>
          </p:nvPr>
        </p:nvSpPr>
        <p:spPr>
          <a:xfrm>
            <a:off x="1" y="61762"/>
            <a:ext cx="9143999" cy="2308590"/>
          </a:xfrm>
        </p:spPr>
        <p:txBody>
          <a:bodyPr>
            <a:normAutofit/>
          </a:bodyPr>
          <a:lstStyle/>
          <a:p>
            <a:r>
              <a:rPr lang="en-US" sz="4800" dirty="0" smtClean="0">
                <a:solidFill>
                  <a:schemeClr val="bg1"/>
                </a:solidFill>
                <a:latin typeface="Neutra Text-Bold SC"/>
                <a:cs typeface="Neutra Text-Bold SC"/>
              </a:rPr>
              <a:t>teams of collaborators with complementing expertise</a:t>
            </a:r>
            <a:endParaRPr lang="en-US" sz="4800" dirty="0">
              <a:solidFill>
                <a:schemeClr val="bg1"/>
              </a:solidFill>
              <a:latin typeface="Neutra Text-Bold SC"/>
              <a:cs typeface="Neutra Text-Bold SC"/>
            </a:endParaRPr>
          </a:p>
        </p:txBody>
      </p:sp>
      <p:sp>
        <p:nvSpPr>
          <p:cNvPr id="6" name="TextBox 5"/>
          <p:cNvSpPr txBox="1"/>
          <p:nvPr/>
        </p:nvSpPr>
        <p:spPr>
          <a:xfrm>
            <a:off x="457200" y="6071629"/>
            <a:ext cx="8229600" cy="400110"/>
          </a:xfrm>
          <a:prstGeom prst="rect">
            <a:avLst/>
          </a:prstGeom>
          <a:noFill/>
        </p:spPr>
        <p:txBody>
          <a:bodyPr wrap="square" rtlCol="0">
            <a:spAutoFit/>
          </a:bodyPr>
          <a:lstStyle/>
          <a:p>
            <a:r>
              <a:rPr lang="en-US" sz="2000" dirty="0" smtClean="0">
                <a:latin typeface="Neutra Text TF-Book"/>
                <a:cs typeface="Neutra Text TF-Book"/>
              </a:rPr>
              <a:t>[</a:t>
            </a:r>
            <a:r>
              <a:rPr lang="en-US" sz="2000" dirty="0" err="1" smtClean="0">
                <a:latin typeface="Neutra Text TF-Book"/>
                <a:cs typeface="Neutra Text TF-Book"/>
              </a:rPr>
              <a:t>Argote</a:t>
            </a:r>
            <a:r>
              <a:rPr lang="en-US" sz="2000" dirty="0" smtClean="0">
                <a:latin typeface="Neutra Text TF-Book"/>
                <a:cs typeface="Neutra Text TF-Book"/>
              </a:rPr>
              <a:t> 1984, Van De </a:t>
            </a:r>
            <a:r>
              <a:rPr lang="en-US" sz="2000" dirty="0" err="1" smtClean="0">
                <a:latin typeface="Neutra Text TF-Book"/>
                <a:cs typeface="Neutra Text TF-Book"/>
              </a:rPr>
              <a:t>Ven</a:t>
            </a:r>
            <a:r>
              <a:rPr lang="en-US" sz="2000" dirty="0" smtClean="0">
                <a:latin typeface="Neutra Text TF-Book"/>
                <a:cs typeface="Neutra Text TF-Book"/>
              </a:rPr>
              <a:t> et al. 1976, Hackman 2002]</a:t>
            </a:r>
          </a:p>
        </p:txBody>
      </p:sp>
    </p:spTree>
    <p:extLst>
      <p:ext uri="{BB962C8B-B14F-4D97-AF65-F5344CB8AC3E}">
        <p14:creationId xmlns:p14="http://schemas.microsoft.com/office/powerpoint/2010/main" val="3424476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 of crowd workers</a:t>
            </a: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64</a:t>
            </a:fld>
            <a:endParaRPr lang="en-US"/>
          </a:p>
        </p:txBody>
      </p:sp>
      <p:pic>
        <p:nvPicPr>
          <p:cNvPr id="6" name="Picture 5"/>
          <p:cNvPicPr>
            <a:picLocks noChangeAspect="1"/>
          </p:cNvPicPr>
          <p:nvPr/>
        </p:nvPicPr>
        <p:blipFill>
          <a:blip r:embed="rId3"/>
          <a:stretch>
            <a:fillRect/>
          </a:stretch>
        </p:blipFill>
        <p:spPr>
          <a:xfrm>
            <a:off x="615801" y="1667521"/>
            <a:ext cx="3845548" cy="2161432"/>
          </a:xfrm>
          <a:prstGeom prst="rect">
            <a:avLst/>
          </a:prstGeom>
        </p:spPr>
      </p:pic>
      <p:pic>
        <p:nvPicPr>
          <p:cNvPr id="9" name="Picture 8"/>
          <p:cNvPicPr>
            <a:picLocks noChangeAspect="1"/>
          </p:cNvPicPr>
          <p:nvPr/>
        </p:nvPicPr>
        <p:blipFill>
          <a:blip r:embed="rId4"/>
          <a:stretch>
            <a:fillRect/>
          </a:stretch>
        </p:blipFill>
        <p:spPr>
          <a:xfrm>
            <a:off x="615801" y="3956709"/>
            <a:ext cx="3845548" cy="2168741"/>
          </a:xfrm>
          <a:prstGeom prst="rect">
            <a:avLst/>
          </a:prstGeom>
        </p:spPr>
      </p:pic>
      <p:pic>
        <p:nvPicPr>
          <p:cNvPr id="10" name="Picture 9"/>
          <p:cNvPicPr>
            <a:picLocks noChangeAspect="1"/>
          </p:cNvPicPr>
          <p:nvPr/>
        </p:nvPicPr>
        <p:blipFill>
          <a:blip r:embed="rId5"/>
          <a:stretch>
            <a:fillRect/>
          </a:stretch>
        </p:blipFill>
        <p:spPr>
          <a:xfrm>
            <a:off x="4687302" y="1667522"/>
            <a:ext cx="3863450" cy="2161432"/>
          </a:xfrm>
          <a:prstGeom prst="rect">
            <a:avLst/>
          </a:prstGeom>
        </p:spPr>
      </p:pic>
      <p:sp>
        <p:nvSpPr>
          <p:cNvPr id="12" name="TextBox 11"/>
          <p:cNvSpPr txBox="1"/>
          <p:nvPr/>
        </p:nvSpPr>
        <p:spPr>
          <a:xfrm>
            <a:off x="457200" y="6345183"/>
            <a:ext cx="8229600" cy="369332"/>
          </a:xfrm>
          <a:prstGeom prst="rect">
            <a:avLst/>
          </a:prstGeom>
          <a:noFill/>
        </p:spPr>
        <p:txBody>
          <a:bodyPr wrap="square" rtlCol="0">
            <a:spAutoFit/>
          </a:bodyPr>
          <a:lstStyle/>
          <a:p>
            <a:r>
              <a:rPr lang="en-US" dirty="0" smtClean="0">
                <a:latin typeface="Neutra Text TF-Book"/>
                <a:cs typeface="Neutra Text TF-Book"/>
              </a:rPr>
              <a:t>[</a:t>
            </a:r>
            <a:r>
              <a:rPr lang="en-US" dirty="0" err="1">
                <a:latin typeface="Neutra Text TF-Book"/>
                <a:cs typeface="Neutra Text TF-Book"/>
              </a:rPr>
              <a:t>Retelny</a:t>
            </a:r>
            <a:r>
              <a:rPr lang="en-US" dirty="0">
                <a:latin typeface="Neutra Text TF-Book"/>
                <a:cs typeface="Neutra Text TF-Book"/>
              </a:rPr>
              <a:t> et al. </a:t>
            </a:r>
            <a:r>
              <a:rPr lang="en-US" dirty="0" smtClean="0">
                <a:latin typeface="Neutra Text TF-Book"/>
                <a:cs typeface="Neutra Text TF-Book"/>
              </a:rPr>
              <a:t>2014, </a:t>
            </a:r>
            <a:r>
              <a:rPr lang="en-US" dirty="0" err="1" smtClean="0">
                <a:latin typeface="Neutra Text TF-Book"/>
                <a:cs typeface="Neutra Text TF-Book"/>
              </a:rPr>
              <a:t>Lykourentzou</a:t>
            </a:r>
            <a:r>
              <a:rPr lang="en-US" dirty="0" smtClean="0">
                <a:latin typeface="Neutra Text TF-Book"/>
                <a:cs typeface="Neutra Text TF-Book"/>
              </a:rPr>
              <a:t> et al. 2016, Mao et al. 2016, </a:t>
            </a:r>
            <a:r>
              <a:rPr lang="en-US" dirty="0" err="1" smtClean="0">
                <a:latin typeface="Neutra Text TF-Book"/>
                <a:cs typeface="Neutra Text TF-Book"/>
              </a:rPr>
              <a:t>Retelny</a:t>
            </a:r>
            <a:r>
              <a:rPr lang="en-US" dirty="0" smtClean="0">
                <a:latin typeface="Neutra Text TF-Book"/>
                <a:cs typeface="Neutra Text TF-Book"/>
              </a:rPr>
              <a:t> et al. 2017]  </a:t>
            </a:r>
            <a:endParaRPr lang="en-US" dirty="0">
              <a:latin typeface="Neutra Text TF-Book"/>
              <a:cs typeface="Neutra Text TF-Book"/>
            </a:endParaRPr>
          </a:p>
        </p:txBody>
      </p:sp>
      <p:pic>
        <p:nvPicPr>
          <p:cNvPr id="13" name="Picture 12"/>
          <p:cNvPicPr>
            <a:picLocks noChangeAspect="1"/>
          </p:cNvPicPr>
          <p:nvPr/>
        </p:nvPicPr>
        <p:blipFill rotWithShape="1">
          <a:blip r:embed="rId6"/>
          <a:srcRect b="21763"/>
          <a:stretch/>
        </p:blipFill>
        <p:spPr>
          <a:xfrm>
            <a:off x="4687302" y="3956709"/>
            <a:ext cx="3863450" cy="2168741"/>
          </a:xfrm>
          <a:prstGeom prst="rect">
            <a:avLst/>
          </a:prstGeom>
        </p:spPr>
      </p:pic>
    </p:spTree>
    <p:extLst>
      <p:ext uri="{BB962C8B-B14F-4D97-AF65-F5344CB8AC3E}">
        <p14:creationId xmlns:p14="http://schemas.microsoft.com/office/powerpoint/2010/main" val="1933755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Content Placeholder 2"/>
          <p:cNvSpPr txBox="1">
            <a:spLocks/>
          </p:cNvSpPr>
          <p:nvPr/>
        </p:nvSpPr>
        <p:spPr>
          <a:xfrm>
            <a:off x="457201" y="2475724"/>
            <a:ext cx="8229600" cy="1886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dirty="0" smtClean="0"/>
              <a:t>                            Expected value of inviting person </a:t>
            </a:r>
            <a:r>
              <a:rPr lang="en-US" dirty="0" smtClean="0">
                <a:solidFill>
                  <a:srgbClr val="FFFFFF"/>
                </a:solidFill>
              </a:rPr>
              <a:t>p</a:t>
            </a:r>
            <a:r>
              <a:rPr lang="en-US" dirty="0" smtClean="0"/>
              <a:t> to team </a:t>
            </a:r>
            <a:r>
              <a:rPr lang="en-US" dirty="0" smtClean="0">
                <a:solidFill>
                  <a:srgbClr val="FFFFFF"/>
                </a:solidFill>
              </a:rPr>
              <a:t>m</a:t>
            </a:r>
            <a:r>
              <a:rPr lang="en-US" dirty="0" smtClean="0"/>
              <a:t> and waiting for time </a:t>
            </a:r>
            <a:r>
              <a:rPr lang="en-US" dirty="0" smtClean="0">
                <a:solidFill>
                  <a:srgbClr val="FFFFFF"/>
                </a:solidFill>
              </a:rPr>
              <a:t>t</a:t>
            </a:r>
            <a:endParaRPr lang="en-US" dirty="0">
              <a:solidFill>
                <a:srgbClr val="FFFFFF"/>
              </a:solidFill>
            </a:endParaRPr>
          </a:p>
        </p:txBody>
      </p:sp>
      <p:sp>
        <p:nvSpPr>
          <p:cNvPr id="3" name="Content Placeholder 2"/>
          <p:cNvSpPr>
            <a:spLocks noGrp="1"/>
          </p:cNvSpPr>
          <p:nvPr>
            <p:ph idx="1"/>
          </p:nvPr>
        </p:nvSpPr>
        <p:spPr>
          <a:xfrm>
            <a:off x="457200" y="586048"/>
            <a:ext cx="8229600" cy="1710087"/>
          </a:xfrm>
        </p:spPr>
        <p:txBody>
          <a:bodyPr/>
          <a:lstStyle/>
          <a:p>
            <a:pPr marL="0" indent="0">
              <a:buNone/>
            </a:pPr>
            <a:r>
              <a:rPr lang="en-US" dirty="0" smtClean="0"/>
              <a:t>for each team </a:t>
            </a:r>
            <a:r>
              <a:rPr lang="en-US" i="1" dirty="0" smtClean="0"/>
              <a:t>   </a:t>
            </a:r>
            <a:r>
              <a:rPr lang="en-US" dirty="0" smtClean="0"/>
              <a:t> and </a:t>
            </a:r>
            <a:br>
              <a:rPr lang="en-US" dirty="0" smtClean="0"/>
            </a:br>
            <a:r>
              <a:rPr lang="en-US" dirty="0" smtClean="0"/>
              <a:t>potential new team member</a:t>
            </a:r>
          </a:p>
          <a:p>
            <a:pPr marL="0" indent="0">
              <a:buNone/>
            </a:pPr>
            <a:r>
              <a:rPr lang="en-US" dirty="0" smtClean="0"/>
              <a:t>and time </a:t>
            </a: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65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532744561"/>
              </p:ext>
            </p:extLst>
          </p:nvPr>
        </p:nvGraphicFramePr>
        <p:xfrm>
          <a:off x="1118060" y="2536980"/>
          <a:ext cx="2066925" cy="590550"/>
        </p:xfrm>
        <a:graphic>
          <a:graphicData uri="http://schemas.openxmlformats.org/presentationml/2006/ole">
            <mc:AlternateContent xmlns:mc="http://schemas.openxmlformats.org/markup-compatibility/2006">
              <mc:Choice xmlns:v="urn:schemas-microsoft-com:vml" Requires="v">
                <p:oleObj spid="_x0000_s209442" name="Equation" r:id="rId4" imgW="711200" imgH="203200" progId="Equation.3">
                  <p:embed/>
                </p:oleObj>
              </mc:Choice>
              <mc:Fallback>
                <p:oleObj name="Equation" r:id="rId4" imgW="711200" imgH="203200" progId="Equation.3">
                  <p:embed/>
                  <p:pic>
                    <p:nvPicPr>
                      <p:cNvPr id="0" name=""/>
                      <p:cNvPicPr/>
                      <p:nvPr/>
                    </p:nvPicPr>
                    <p:blipFill>
                      <a:blip r:embed="rId5"/>
                      <a:stretch>
                        <a:fillRect/>
                      </a:stretch>
                    </p:blipFill>
                    <p:spPr>
                      <a:xfrm>
                        <a:off x="1118060" y="2536980"/>
                        <a:ext cx="2066925" cy="5905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214264276"/>
              </p:ext>
            </p:extLst>
          </p:nvPr>
        </p:nvGraphicFramePr>
        <p:xfrm>
          <a:off x="2912262" y="751526"/>
          <a:ext cx="455459" cy="386099"/>
        </p:xfrm>
        <a:graphic>
          <a:graphicData uri="http://schemas.openxmlformats.org/presentationml/2006/ole">
            <mc:AlternateContent xmlns:mc="http://schemas.openxmlformats.org/markup-compatibility/2006">
              <mc:Choice xmlns:v="urn:schemas-microsoft-com:vml" Requires="v">
                <p:oleObj spid="_x0000_s209443" name="Equation" r:id="rId6" imgW="165100" imgH="139700" progId="Equation.3">
                  <p:embed/>
                </p:oleObj>
              </mc:Choice>
              <mc:Fallback>
                <p:oleObj name="Equation" r:id="rId6" imgW="165100" imgH="139700" progId="Equation.3">
                  <p:embed/>
                  <p:pic>
                    <p:nvPicPr>
                      <p:cNvPr id="0" name=""/>
                      <p:cNvPicPr/>
                      <p:nvPr/>
                    </p:nvPicPr>
                    <p:blipFill>
                      <a:blip r:embed="rId7"/>
                      <a:stretch>
                        <a:fillRect/>
                      </a:stretch>
                    </p:blipFill>
                    <p:spPr>
                      <a:xfrm>
                        <a:off x="2912262" y="751526"/>
                        <a:ext cx="455459" cy="38609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57554182"/>
              </p:ext>
            </p:extLst>
          </p:nvPr>
        </p:nvGraphicFramePr>
        <p:xfrm>
          <a:off x="5358341" y="1223543"/>
          <a:ext cx="385763" cy="455613"/>
        </p:xfrm>
        <a:graphic>
          <a:graphicData uri="http://schemas.openxmlformats.org/presentationml/2006/ole">
            <mc:AlternateContent xmlns:mc="http://schemas.openxmlformats.org/markup-compatibility/2006">
              <mc:Choice xmlns:v="urn:schemas-microsoft-com:vml" Requires="v">
                <p:oleObj spid="_x0000_s209444" name="Equation" r:id="rId8" imgW="139700" imgH="165100" progId="Equation.3">
                  <p:embed/>
                </p:oleObj>
              </mc:Choice>
              <mc:Fallback>
                <p:oleObj name="Equation" r:id="rId8" imgW="139700" imgH="165100" progId="Equation.3">
                  <p:embed/>
                  <p:pic>
                    <p:nvPicPr>
                      <p:cNvPr id="0" name=""/>
                      <p:cNvPicPr/>
                      <p:nvPr/>
                    </p:nvPicPr>
                    <p:blipFill>
                      <a:blip r:embed="rId9"/>
                      <a:stretch>
                        <a:fillRect/>
                      </a:stretch>
                    </p:blipFill>
                    <p:spPr>
                      <a:xfrm>
                        <a:off x="5358341" y="1223543"/>
                        <a:ext cx="385763" cy="45561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31809217"/>
              </p:ext>
            </p:extLst>
          </p:nvPr>
        </p:nvGraphicFramePr>
        <p:xfrm>
          <a:off x="2128193" y="1763458"/>
          <a:ext cx="280987" cy="420688"/>
        </p:xfrm>
        <a:graphic>
          <a:graphicData uri="http://schemas.openxmlformats.org/presentationml/2006/ole">
            <mc:AlternateContent xmlns:mc="http://schemas.openxmlformats.org/markup-compatibility/2006">
              <mc:Choice xmlns:v="urn:schemas-microsoft-com:vml" Requires="v">
                <p:oleObj spid="_x0000_s209445" name="Equation" r:id="rId10" imgW="101600" imgH="152400" progId="Equation.3">
                  <p:embed/>
                </p:oleObj>
              </mc:Choice>
              <mc:Fallback>
                <p:oleObj name="Equation" r:id="rId10" imgW="101600" imgH="152400" progId="Equation.3">
                  <p:embed/>
                  <p:pic>
                    <p:nvPicPr>
                      <p:cNvPr id="0" name=""/>
                      <p:cNvPicPr/>
                      <p:nvPr/>
                    </p:nvPicPr>
                    <p:blipFill>
                      <a:blip r:embed="rId11"/>
                      <a:stretch>
                        <a:fillRect/>
                      </a:stretch>
                    </p:blipFill>
                    <p:spPr>
                      <a:xfrm>
                        <a:off x="2128193" y="1763458"/>
                        <a:ext cx="280987" cy="42068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308565869"/>
              </p:ext>
            </p:extLst>
          </p:nvPr>
        </p:nvGraphicFramePr>
        <p:xfrm>
          <a:off x="3477913" y="3127530"/>
          <a:ext cx="455459" cy="386099"/>
        </p:xfrm>
        <a:graphic>
          <a:graphicData uri="http://schemas.openxmlformats.org/presentationml/2006/ole">
            <mc:AlternateContent xmlns:mc="http://schemas.openxmlformats.org/markup-compatibility/2006">
              <mc:Choice xmlns:v="urn:schemas-microsoft-com:vml" Requires="v">
                <p:oleObj spid="_x0000_s209446" name="Equation" r:id="rId12" imgW="165100" imgH="139700" progId="Equation.3">
                  <p:embed/>
                </p:oleObj>
              </mc:Choice>
              <mc:Fallback>
                <p:oleObj name="Equation" r:id="rId12" imgW="165100" imgH="139700" progId="Equation.3">
                  <p:embed/>
                  <p:pic>
                    <p:nvPicPr>
                      <p:cNvPr id="0" name=""/>
                      <p:cNvPicPr/>
                      <p:nvPr/>
                    </p:nvPicPr>
                    <p:blipFill>
                      <a:blip r:embed="rId7"/>
                      <a:stretch>
                        <a:fillRect/>
                      </a:stretch>
                    </p:blipFill>
                    <p:spPr>
                      <a:xfrm>
                        <a:off x="3477913" y="3127530"/>
                        <a:ext cx="455459" cy="386099"/>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955790930"/>
              </p:ext>
            </p:extLst>
          </p:nvPr>
        </p:nvGraphicFramePr>
        <p:xfrm>
          <a:off x="7309632" y="3092941"/>
          <a:ext cx="280987" cy="420688"/>
        </p:xfrm>
        <a:graphic>
          <a:graphicData uri="http://schemas.openxmlformats.org/presentationml/2006/ole">
            <mc:AlternateContent xmlns:mc="http://schemas.openxmlformats.org/markup-compatibility/2006">
              <mc:Choice xmlns:v="urn:schemas-microsoft-com:vml" Requires="v">
                <p:oleObj spid="_x0000_s209447" name="Equation" r:id="rId13" imgW="101600" imgH="152400" progId="Equation.3">
                  <p:embed/>
                </p:oleObj>
              </mc:Choice>
              <mc:Fallback>
                <p:oleObj name="Equation" r:id="rId13" imgW="101600" imgH="152400" progId="Equation.3">
                  <p:embed/>
                  <p:pic>
                    <p:nvPicPr>
                      <p:cNvPr id="0" name=""/>
                      <p:cNvPicPr/>
                      <p:nvPr/>
                    </p:nvPicPr>
                    <p:blipFill>
                      <a:blip r:embed="rId11"/>
                      <a:stretch>
                        <a:fillRect/>
                      </a:stretch>
                    </p:blipFill>
                    <p:spPr>
                      <a:xfrm>
                        <a:off x="7309632" y="3092941"/>
                        <a:ext cx="280987" cy="42068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13171255"/>
              </p:ext>
            </p:extLst>
          </p:nvPr>
        </p:nvGraphicFramePr>
        <p:xfrm>
          <a:off x="1742430" y="3127530"/>
          <a:ext cx="385763" cy="455613"/>
        </p:xfrm>
        <a:graphic>
          <a:graphicData uri="http://schemas.openxmlformats.org/presentationml/2006/ole">
            <mc:AlternateContent xmlns:mc="http://schemas.openxmlformats.org/markup-compatibility/2006">
              <mc:Choice xmlns:v="urn:schemas-microsoft-com:vml" Requires="v">
                <p:oleObj spid="_x0000_s209448" name="Equation" r:id="rId14" imgW="139700" imgH="165100" progId="Equation.3">
                  <p:embed/>
                </p:oleObj>
              </mc:Choice>
              <mc:Fallback>
                <p:oleObj name="Equation" r:id="rId14" imgW="139700" imgH="165100" progId="Equation.3">
                  <p:embed/>
                  <p:pic>
                    <p:nvPicPr>
                      <p:cNvPr id="0" name=""/>
                      <p:cNvPicPr/>
                      <p:nvPr/>
                    </p:nvPicPr>
                    <p:blipFill>
                      <a:blip r:embed="rId9"/>
                      <a:stretch>
                        <a:fillRect/>
                      </a:stretch>
                    </p:blipFill>
                    <p:spPr>
                      <a:xfrm>
                        <a:off x="1742430" y="3127530"/>
                        <a:ext cx="385763" cy="455613"/>
                      </a:xfrm>
                      <a:prstGeom prst="rect">
                        <a:avLst/>
                      </a:prstGeom>
                    </p:spPr>
                  </p:pic>
                </p:oleObj>
              </mc:Fallback>
            </mc:AlternateContent>
          </a:graphicData>
        </a:graphic>
      </p:graphicFrame>
      <p:grpSp>
        <p:nvGrpSpPr>
          <p:cNvPr id="28" name="Group 27"/>
          <p:cNvGrpSpPr/>
          <p:nvPr/>
        </p:nvGrpSpPr>
        <p:grpSpPr>
          <a:xfrm>
            <a:off x="457200" y="3842748"/>
            <a:ext cx="8229600" cy="2687670"/>
            <a:chOff x="457200" y="3842748"/>
            <a:chExt cx="8229600" cy="2687670"/>
          </a:xfrm>
        </p:grpSpPr>
        <p:sp>
          <p:nvSpPr>
            <p:cNvPr id="16" name="Content Placeholder 2"/>
            <p:cNvSpPr txBox="1">
              <a:spLocks/>
            </p:cNvSpPr>
            <p:nvPr/>
          </p:nvSpPr>
          <p:spPr>
            <a:xfrm>
              <a:off x="457200" y="3842748"/>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for list of n people </a:t>
              </a:r>
              <a:r>
                <a:rPr lang="en-US" dirty="0" smtClean="0">
                  <a:solidFill>
                    <a:srgbClr val="FFFFFF"/>
                  </a:solidFill>
                </a:rPr>
                <a:t>L</a:t>
              </a:r>
              <a:endParaRPr lang="en-US" dirty="0">
                <a:solidFill>
                  <a:srgbClr val="FFFFFF"/>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2760103158"/>
                </p:ext>
              </p:extLst>
            </p:nvPr>
          </p:nvGraphicFramePr>
          <p:xfrm>
            <a:off x="3676005" y="3959225"/>
            <a:ext cx="385763" cy="420688"/>
          </p:xfrm>
          <a:graphic>
            <a:graphicData uri="http://schemas.openxmlformats.org/presentationml/2006/ole">
              <mc:AlternateContent xmlns:mc="http://schemas.openxmlformats.org/markup-compatibility/2006">
                <mc:Choice xmlns:v="urn:schemas-microsoft-com:vml" Requires="v">
                  <p:oleObj spid="_x0000_s209449" name="Equation" r:id="rId15" imgW="139700" imgH="152400" progId="Equation.3">
                    <p:embed/>
                  </p:oleObj>
                </mc:Choice>
                <mc:Fallback>
                  <p:oleObj name="Equation" r:id="rId15" imgW="139700" imgH="152400" progId="Equation.3">
                    <p:embed/>
                    <p:pic>
                      <p:nvPicPr>
                        <p:cNvPr id="0" name=""/>
                        <p:cNvPicPr/>
                        <p:nvPr/>
                      </p:nvPicPr>
                      <p:blipFill>
                        <a:blip r:embed="rId16"/>
                        <a:stretch>
                          <a:fillRect/>
                        </a:stretch>
                      </p:blipFill>
                      <p:spPr>
                        <a:xfrm>
                          <a:off x="3676005" y="3959225"/>
                          <a:ext cx="385763" cy="420688"/>
                        </a:xfrm>
                        <a:prstGeom prst="rect">
                          <a:avLst/>
                        </a:prstGeom>
                      </p:spPr>
                    </p:pic>
                  </p:oleObj>
                </mc:Fallback>
              </mc:AlternateContent>
            </a:graphicData>
          </a:graphic>
        </p:graphicFrame>
        <p:grpSp>
          <p:nvGrpSpPr>
            <p:cNvPr id="27" name="Group 26"/>
            <p:cNvGrpSpPr/>
            <p:nvPr/>
          </p:nvGrpSpPr>
          <p:grpSpPr>
            <a:xfrm>
              <a:off x="457200" y="4643622"/>
              <a:ext cx="8229600" cy="1886796"/>
              <a:chOff x="457200" y="4643622"/>
              <a:chExt cx="8229600" cy="1886796"/>
            </a:xfrm>
          </p:grpSpPr>
          <p:sp>
            <p:nvSpPr>
              <p:cNvPr id="17" name="Content Placeholder 2"/>
              <p:cNvSpPr txBox="1">
                <a:spLocks/>
              </p:cNvSpPr>
              <p:nvPr/>
            </p:nvSpPr>
            <p:spPr>
              <a:xfrm>
                <a:off x="457200" y="4643622"/>
                <a:ext cx="8229600" cy="1886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dirty="0" smtClean="0"/>
                  <a:t>                            Expected value of optimally inviting members of list </a:t>
                </a:r>
                <a:r>
                  <a:rPr lang="en-US" dirty="0" smtClean="0">
                    <a:solidFill>
                      <a:srgbClr val="FFFFFF"/>
                    </a:solidFill>
                  </a:rPr>
                  <a:t>L</a:t>
                </a:r>
                <a:r>
                  <a:rPr lang="en-US" dirty="0" smtClean="0"/>
                  <a:t> to team </a:t>
                </a:r>
                <a:r>
                  <a:rPr lang="en-US" dirty="0" smtClean="0">
                    <a:solidFill>
                      <a:srgbClr val="FFFFFF"/>
                    </a:solidFill>
                  </a:rPr>
                  <a:t>m</a:t>
                </a:r>
                <a:r>
                  <a:rPr lang="en-US" dirty="0" smtClean="0"/>
                  <a:t> over a time period of </a:t>
                </a:r>
                <a:r>
                  <a:rPr lang="en-US" dirty="0" smtClean="0">
                    <a:solidFill>
                      <a:srgbClr val="FFFFFF"/>
                    </a:solidFill>
                  </a:rPr>
                  <a:t>t</a:t>
                </a:r>
                <a:endParaRPr lang="en-US" dirty="0">
                  <a:solidFill>
                    <a:srgbClr val="FFFF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345457206"/>
                  </p:ext>
                </p:extLst>
              </p:nvPr>
            </p:nvGraphicFramePr>
            <p:xfrm>
              <a:off x="1063625" y="4686300"/>
              <a:ext cx="2178050" cy="628650"/>
            </p:xfrm>
            <a:graphic>
              <a:graphicData uri="http://schemas.openxmlformats.org/presentationml/2006/ole">
                <mc:AlternateContent xmlns:mc="http://schemas.openxmlformats.org/markup-compatibility/2006">
                  <mc:Choice xmlns:v="urn:schemas-microsoft-com:vml" Requires="v">
                    <p:oleObj spid="_x0000_s209450" name="Equation" r:id="rId17" imgW="749300" imgH="215900" progId="Equation.3">
                      <p:embed/>
                    </p:oleObj>
                  </mc:Choice>
                  <mc:Fallback>
                    <p:oleObj name="Equation" r:id="rId17" imgW="749300" imgH="215900" progId="Equation.3">
                      <p:embed/>
                      <p:pic>
                        <p:nvPicPr>
                          <p:cNvPr id="0" name=""/>
                          <p:cNvPicPr/>
                          <p:nvPr/>
                        </p:nvPicPr>
                        <p:blipFill>
                          <a:blip r:embed="rId18"/>
                          <a:stretch>
                            <a:fillRect/>
                          </a:stretch>
                        </p:blipFill>
                        <p:spPr>
                          <a:xfrm>
                            <a:off x="1063625" y="4686300"/>
                            <a:ext cx="2178050" cy="62865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840791706"/>
                  </p:ext>
                </p:extLst>
              </p:nvPr>
            </p:nvGraphicFramePr>
            <p:xfrm>
              <a:off x="6207811" y="5295900"/>
              <a:ext cx="455459" cy="386099"/>
            </p:xfrm>
            <a:graphic>
              <a:graphicData uri="http://schemas.openxmlformats.org/presentationml/2006/ole">
                <mc:AlternateContent xmlns:mc="http://schemas.openxmlformats.org/markup-compatibility/2006">
                  <mc:Choice xmlns:v="urn:schemas-microsoft-com:vml" Requires="v">
                    <p:oleObj spid="_x0000_s209451" name="Equation" r:id="rId19" imgW="165100" imgH="139700" progId="Equation.3">
                      <p:embed/>
                    </p:oleObj>
                  </mc:Choice>
                  <mc:Fallback>
                    <p:oleObj name="Equation" r:id="rId19" imgW="165100" imgH="139700" progId="Equation.3">
                      <p:embed/>
                      <p:pic>
                        <p:nvPicPr>
                          <p:cNvPr id="0" name=""/>
                          <p:cNvPicPr/>
                          <p:nvPr/>
                        </p:nvPicPr>
                        <p:blipFill>
                          <a:blip r:embed="rId7"/>
                          <a:stretch>
                            <a:fillRect/>
                          </a:stretch>
                        </p:blipFill>
                        <p:spPr>
                          <a:xfrm>
                            <a:off x="6207811" y="5295900"/>
                            <a:ext cx="455459" cy="386099"/>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62922304"/>
                  </p:ext>
                </p:extLst>
              </p:nvPr>
            </p:nvGraphicFramePr>
            <p:xfrm>
              <a:off x="2128193" y="5744204"/>
              <a:ext cx="280987" cy="420688"/>
            </p:xfrm>
            <a:graphic>
              <a:graphicData uri="http://schemas.openxmlformats.org/presentationml/2006/ole">
                <mc:AlternateContent xmlns:mc="http://schemas.openxmlformats.org/markup-compatibility/2006">
                  <mc:Choice xmlns:v="urn:schemas-microsoft-com:vml" Requires="v">
                    <p:oleObj spid="_x0000_s209452" name="Equation" r:id="rId20" imgW="101600" imgH="152400" progId="Equation.3">
                      <p:embed/>
                    </p:oleObj>
                  </mc:Choice>
                  <mc:Fallback>
                    <p:oleObj name="Equation" r:id="rId20" imgW="101600" imgH="152400" progId="Equation.3">
                      <p:embed/>
                      <p:pic>
                        <p:nvPicPr>
                          <p:cNvPr id="0" name=""/>
                          <p:cNvPicPr/>
                          <p:nvPr/>
                        </p:nvPicPr>
                        <p:blipFill>
                          <a:blip r:embed="rId11"/>
                          <a:stretch>
                            <a:fillRect/>
                          </a:stretch>
                        </p:blipFill>
                        <p:spPr>
                          <a:xfrm>
                            <a:off x="2128193" y="5744204"/>
                            <a:ext cx="280987" cy="420688"/>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002270438"/>
                  </p:ext>
                </p:extLst>
              </p:nvPr>
            </p:nvGraphicFramePr>
            <p:xfrm>
              <a:off x="4469864" y="5261311"/>
              <a:ext cx="385763" cy="420688"/>
            </p:xfrm>
            <a:graphic>
              <a:graphicData uri="http://schemas.openxmlformats.org/presentationml/2006/ole">
                <mc:AlternateContent xmlns:mc="http://schemas.openxmlformats.org/markup-compatibility/2006">
                  <mc:Choice xmlns:v="urn:schemas-microsoft-com:vml" Requires="v">
                    <p:oleObj spid="_x0000_s209453" name="Equation" r:id="rId21" imgW="139700" imgH="152400" progId="Equation.3">
                      <p:embed/>
                    </p:oleObj>
                  </mc:Choice>
                  <mc:Fallback>
                    <p:oleObj name="Equation" r:id="rId21" imgW="139700" imgH="152400" progId="Equation.3">
                      <p:embed/>
                      <p:pic>
                        <p:nvPicPr>
                          <p:cNvPr id="0" name=""/>
                          <p:cNvPicPr/>
                          <p:nvPr/>
                        </p:nvPicPr>
                        <p:blipFill>
                          <a:blip r:embed="rId16"/>
                          <a:stretch>
                            <a:fillRect/>
                          </a:stretch>
                        </p:blipFill>
                        <p:spPr>
                          <a:xfrm>
                            <a:off x="4469864" y="5261311"/>
                            <a:ext cx="385763" cy="420688"/>
                          </a:xfrm>
                          <a:prstGeom prst="rect">
                            <a:avLst/>
                          </a:prstGeom>
                        </p:spPr>
                      </p:pic>
                    </p:oleObj>
                  </mc:Fallback>
                </mc:AlternateContent>
              </a:graphicData>
            </a:graphic>
          </p:graphicFrame>
        </p:grpSp>
      </p:grpSp>
    </p:spTree>
    <p:extLst>
      <p:ext uri="{BB962C8B-B14F-4D97-AF65-F5344CB8AC3E}">
        <p14:creationId xmlns:p14="http://schemas.microsoft.com/office/powerpoint/2010/main" val="34844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4212"/>
            <a:ext cx="8229600" cy="5534933"/>
          </a:xfrm>
        </p:spPr>
        <p:txBody>
          <a:bodyPr/>
          <a:lstStyle/>
          <a:p>
            <a:pPr marL="0" indent="0">
              <a:buNone/>
            </a:pPr>
            <a:r>
              <a:rPr lang="en-US" dirty="0" smtClean="0"/>
              <a:t>for each potential </a:t>
            </a:r>
            <a:r>
              <a:rPr lang="en-US" dirty="0"/>
              <a:t>new team </a:t>
            </a:r>
            <a:r>
              <a:rPr lang="en-US" dirty="0" smtClean="0"/>
              <a:t>member</a:t>
            </a:r>
          </a:p>
          <a:p>
            <a:pPr marL="0" indent="0">
              <a:buNone/>
            </a:pPr>
            <a:r>
              <a:rPr lang="en-US" dirty="0" smtClean="0"/>
              <a:t>And team</a:t>
            </a: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66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748530648"/>
              </p:ext>
            </p:extLst>
          </p:nvPr>
        </p:nvGraphicFramePr>
        <p:xfrm>
          <a:off x="569002" y="3017476"/>
          <a:ext cx="8117798" cy="1143112"/>
        </p:xfrm>
        <a:graphic>
          <a:graphicData uri="http://schemas.openxmlformats.org/presentationml/2006/ole">
            <mc:AlternateContent xmlns:mc="http://schemas.openxmlformats.org/markup-compatibility/2006">
              <mc:Choice xmlns:v="urn:schemas-microsoft-com:vml" Requires="v">
                <p:oleObj spid="_x0000_s222219" name="Equation" r:id="rId4" imgW="2794000" imgH="393700" progId="Equation.3">
                  <p:embed/>
                </p:oleObj>
              </mc:Choice>
              <mc:Fallback>
                <p:oleObj name="Equation" r:id="rId4" imgW="2794000" imgH="393700" progId="Equation.3">
                  <p:embed/>
                  <p:pic>
                    <p:nvPicPr>
                      <p:cNvPr id="0" name=""/>
                      <p:cNvPicPr/>
                      <p:nvPr/>
                    </p:nvPicPr>
                    <p:blipFill>
                      <a:blip r:embed="rId5"/>
                      <a:stretch>
                        <a:fillRect/>
                      </a:stretch>
                    </p:blipFill>
                    <p:spPr>
                      <a:xfrm>
                        <a:off x="569002" y="3017476"/>
                        <a:ext cx="8117798" cy="114311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15050264"/>
              </p:ext>
            </p:extLst>
          </p:nvPr>
        </p:nvGraphicFramePr>
        <p:xfrm>
          <a:off x="2245144" y="2152533"/>
          <a:ext cx="455459" cy="386099"/>
        </p:xfrm>
        <a:graphic>
          <a:graphicData uri="http://schemas.openxmlformats.org/presentationml/2006/ole">
            <mc:AlternateContent xmlns:mc="http://schemas.openxmlformats.org/markup-compatibility/2006">
              <mc:Choice xmlns:v="urn:schemas-microsoft-com:vml" Requires="v">
                <p:oleObj spid="_x0000_s222220" name="Equation" r:id="rId6" imgW="165100" imgH="139700" progId="Equation.3">
                  <p:embed/>
                </p:oleObj>
              </mc:Choice>
              <mc:Fallback>
                <p:oleObj name="Equation" r:id="rId6" imgW="165100" imgH="139700" progId="Equation.3">
                  <p:embed/>
                  <p:pic>
                    <p:nvPicPr>
                      <p:cNvPr id="0" name=""/>
                      <p:cNvPicPr/>
                      <p:nvPr/>
                    </p:nvPicPr>
                    <p:blipFill>
                      <a:blip r:embed="rId7"/>
                      <a:stretch>
                        <a:fillRect/>
                      </a:stretch>
                    </p:blipFill>
                    <p:spPr>
                      <a:xfrm>
                        <a:off x="2245144" y="2152533"/>
                        <a:ext cx="455459" cy="38609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09228792"/>
              </p:ext>
            </p:extLst>
          </p:nvPr>
        </p:nvGraphicFramePr>
        <p:xfrm>
          <a:off x="6808040" y="1576094"/>
          <a:ext cx="385763" cy="455613"/>
        </p:xfrm>
        <a:graphic>
          <a:graphicData uri="http://schemas.openxmlformats.org/presentationml/2006/ole">
            <mc:AlternateContent xmlns:mc="http://schemas.openxmlformats.org/markup-compatibility/2006">
              <mc:Choice xmlns:v="urn:schemas-microsoft-com:vml" Requires="v">
                <p:oleObj spid="_x0000_s222221" name="Equation" r:id="rId8" imgW="139700" imgH="165100" progId="Equation.3">
                  <p:embed/>
                </p:oleObj>
              </mc:Choice>
              <mc:Fallback>
                <p:oleObj name="Equation" r:id="rId8" imgW="139700" imgH="165100" progId="Equation.3">
                  <p:embed/>
                  <p:pic>
                    <p:nvPicPr>
                      <p:cNvPr id="0" name=""/>
                      <p:cNvPicPr/>
                      <p:nvPr/>
                    </p:nvPicPr>
                    <p:blipFill>
                      <a:blip r:embed="rId9"/>
                      <a:stretch>
                        <a:fillRect/>
                      </a:stretch>
                    </p:blipFill>
                    <p:spPr>
                      <a:xfrm>
                        <a:off x="6808040" y="1576094"/>
                        <a:ext cx="385763" cy="455613"/>
                      </a:xfrm>
                      <a:prstGeom prst="rect">
                        <a:avLst/>
                      </a:prstGeom>
                    </p:spPr>
                  </p:pic>
                </p:oleObj>
              </mc:Fallback>
            </mc:AlternateContent>
          </a:graphicData>
        </a:graphic>
      </p:graphicFrame>
    </p:spTree>
    <p:extLst>
      <p:ext uri="{BB962C8B-B14F-4D97-AF65-F5344CB8AC3E}">
        <p14:creationId xmlns:p14="http://schemas.microsoft.com/office/powerpoint/2010/main" val="3163144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Rectangle 28"/>
          <p:cNvSpPr/>
          <p:nvPr/>
        </p:nvSpPr>
        <p:spPr>
          <a:xfrm>
            <a:off x="6991905" y="4711938"/>
            <a:ext cx="1656408" cy="554851"/>
          </a:xfrm>
          <a:prstGeom prst="rect">
            <a:avLst/>
          </a:prstGeom>
          <a:solidFill>
            <a:srgbClr val="30AC9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57201" y="5189353"/>
            <a:ext cx="4372768" cy="554851"/>
          </a:xfrm>
          <a:prstGeom prst="rect">
            <a:avLst/>
          </a:prstGeom>
          <a:solidFill>
            <a:srgbClr val="30AC9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457201" y="2475724"/>
            <a:ext cx="8229600" cy="1886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dirty="0" smtClean="0"/>
              <a:t>                            Expected value of inviting person </a:t>
            </a:r>
            <a:r>
              <a:rPr lang="en-US" dirty="0" smtClean="0">
                <a:solidFill>
                  <a:srgbClr val="FFFFFF"/>
                </a:solidFill>
              </a:rPr>
              <a:t>p</a:t>
            </a:r>
            <a:r>
              <a:rPr lang="en-US" dirty="0" smtClean="0"/>
              <a:t> to team </a:t>
            </a:r>
            <a:r>
              <a:rPr lang="en-US" dirty="0" smtClean="0">
                <a:solidFill>
                  <a:srgbClr val="FFFFFF"/>
                </a:solidFill>
              </a:rPr>
              <a:t>m</a:t>
            </a:r>
            <a:r>
              <a:rPr lang="en-US" dirty="0" smtClean="0"/>
              <a:t> and waiting for time </a:t>
            </a:r>
            <a:r>
              <a:rPr lang="en-US" dirty="0" smtClean="0">
                <a:solidFill>
                  <a:srgbClr val="FFFFFF"/>
                </a:solidFill>
              </a:rPr>
              <a:t>t</a:t>
            </a:r>
            <a:endParaRPr lang="en-US" dirty="0">
              <a:solidFill>
                <a:srgbClr val="FFFFFF"/>
              </a:solidFill>
            </a:endParaRPr>
          </a:p>
        </p:txBody>
      </p:sp>
      <p:sp>
        <p:nvSpPr>
          <p:cNvPr id="3" name="Content Placeholder 2"/>
          <p:cNvSpPr>
            <a:spLocks noGrp="1"/>
          </p:cNvSpPr>
          <p:nvPr>
            <p:ph idx="1"/>
          </p:nvPr>
        </p:nvSpPr>
        <p:spPr>
          <a:xfrm>
            <a:off x="457200" y="586048"/>
            <a:ext cx="8229600" cy="1710087"/>
          </a:xfrm>
        </p:spPr>
        <p:txBody>
          <a:bodyPr/>
          <a:lstStyle/>
          <a:p>
            <a:pPr marL="0" indent="0">
              <a:buNone/>
            </a:pPr>
            <a:r>
              <a:rPr lang="en-US" dirty="0" smtClean="0"/>
              <a:t>for each team </a:t>
            </a:r>
            <a:r>
              <a:rPr lang="en-US" i="1" dirty="0" smtClean="0"/>
              <a:t>   </a:t>
            </a:r>
            <a:r>
              <a:rPr lang="en-US" dirty="0" smtClean="0"/>
              <a:t> and </a:t>
            </a:r>
            <a:br>
              <a:rPr lang="en-US" dirty="0" smtClean="0"/>
            </a:br>
            <a:r>
              <a:rPr lang="en-US" dirty="0" smtClean="0"/>
              <a:t>potential new team member</a:t>
            </a:r>
          </a:p>
          <a:p>
            <a:pPr marL="0" indent="0">
              <a:buNone/>
            </a:pPr>
            <a:r>
              <a:rPr lang="en-US" dirty="0" smtClean="0"/>
              <a:t>and time </a:t>
            </a: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67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66649651"/>
              </p:ext>
            </p:extLst>
          </p:nvPr>
        </p:nvGraphicFramePr>
        <p:xfrm>
          <a:off x="1118060" y="2536980"/>
          <a:ext cx="2066925" cy="590550"/>
        </p:xfrm>
        <a:graphic>
          <a:graphicData uri="http://schemas.openxmlformats.org/presentationml/2006/ole">
            <mc:AlternateContent xmlns:mc="http://schemas.openxmlformats.org/markup-compatibility/2006">
              <mc:Choice xmlns:v="urn:schemas-microsoft-com:vml" Requires="v">
                <p:oleObj spid="_x0000_s219229" name="Equation" r:id="rId4" imgW="711200" imgH="203200" progId="Equation.3">
                  <p:embed/>
                </p:oleObj>
              </mc:Choice>
              <mc:Fallback>
                <p:oleObj name="Equation" r:id="rId4" imgW="711200" imgH="203200" progId="Equation.3">
                  <p:embed/>
                  <p:pic>
                    <p:nvPicPr>
                      <p:cNvPr id="0" name=""/>
                      <p:cNvPicPr/>
                      <p:nvPr/>
                    </p:nvPicPr>
                    <p:blipFill>
                      <a:blip r:embed="rId5"/>
                      <a:stretch>
                        <a:fillRect/>
                      </a:stretch>
                    </p:blipFill>
                    <p:spPr>
                      <a:xfrm>
                        <a:off x="1118060" y="2536980"/>
                        <a:ext cx="2066925" cy="5905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25068366"/>
              </p:ext>
            </p:extLst>
          </p:nvPr>
        </p:nvGraphicFramePr>
        <p:xfrm>
          <a:off x="2912262" y="751526"/>
          <a:ext cx="455459" cy="386099"/>
        </p:xfrm>
        <a:graphic>
          <a:graphicData uri="http://schemas.openxmlformats.org/presentationml/2006/ole">
            <mc:AlternateContent xmlns:mc="http://schemas.openxmlformats.org/markup-compatibility/2006">
              <mc:Choice xmlns:v="urn:schemas-microsoft-com:vml" Requires="v">
                <p:oleObj spid="_x0000_s219230" name="Equation" r:id="rId6" imgW="165100" imgH="139700" progId="Equation.3">
                  <p:embed/>
                </p:oleObj>
              </mc:Choice>
              <mc:Fallback>
                <p:oleObj name="Equation" r:id="rId6" imgW="165100" imgH="139700" progId="Equation.3">
                  <p:embed/>
                  <p:pic>
                    <p:nvPicPr>
                      <p:cNvPr id="0" name=""/>
                      <p:cNvPicPr/>
                      <p:nvPr/>
                    </p:nvPicPr>
                    <p:blipFill>
                      <a:blip r:embed="rId7"/>
                      <a:stretch>
                        <a:fillRect/>
                      </a:stretch>
                    </p:blipFill>
                    <p:spPr>
                      <a:xfrm>
                        <a:off x="2912262" y="751526"/>
                        <a:ext cx="455459" cy="38609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6466772"/>
              </p:ext>
            </p:extLst>
          </p:nvPr>
        </p:nvGraphicFramePr>
        <p:xfrm>
          <a:off x="5358341" y="1223543"/>
          <a:ext cx="385763" cy="455613"/>
        </p:xfrm>
        <a:graphic>
          <a:graphicData uri="http://schemas.openxmlformats.org/presentationml/2006/ole">
            <mc:AlternateContent xmlns:mc="http://schemas.openxmlformats.org/markup-compatibility/2006">
              <mc:Choice xmlns:v="urn:schemas-microsoft-com:vml" Requires="v">
                <p:oleObj spid="_x0000_s219231" name="Equation" r:id="rId8" imgW="139700" imgH="165100" progId="Equation.3">
                  <p:embed/>
                </p:oleObj>
              </mc:Choice>
              <mc:Fallback>
                <p:oleObj name="Equation" r:id="rId8" imgW="139700" imgH="165100" progId="Equation.3">
                  <p:embed/>
                  <p:pic>
                    <p:nvPicPr>
                      <p:cNvPr id="0" name=""/>
                      <p:cNvPicPr/>
                      <p:nvPr/>
                    </p:nvPicPr>
                    <p:blipFill>
                      <a:blip r:embed="rId9"/>
                      <a:stretch>
                        <a:fillRect/>
                      </a:stretch>
                    </p:blipFill>
                    <p:spPr>
                      <a:xfrm>
                        <a:off x="5358341" y="1223543"/>
                        <a:ext cx="385763" cy="45561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35900225"/>
              </p:ext>
            </p:extLst>
          </p:nvPr>
        </p:nvGraphicFramePr>
        <p:xfrm>
          <a:off x="2128193" y="1763458"/>
          <a:ext cx="280987" cy="420688"/>
        </p:xfrm>
        <a:graphic>
          <a:graphicData uri="http://schemas.openxmlformats.org/presentationml/2006/ole">
            <mc:AlternateContent xmlns:mc="http://schemas.openxmlformats.org/markup-compatibility/2006">
              <mc:Choice xmlns:v="urn:schemas-microsoft-com:vml" Requires="v">
                <p:oleObj spid="_x0000_s219232" name="Equation" r:id="rId10" imgW="101600" imgH="152400" progId="Equation.3">
                  <p:embed/>
                </p:oleObj>
              </mc:Choice>
              <mc:Fallback>
                <p:oleObj name="Equation" r:id="rId10" imgW="101600" imgH="152400" progId="Equation.3">
                  <p:embed/>
                  <p:pic>
                    <p:nvPicPr>
                      <p:cNvPr id="0" name=""/>
                      <p:cNvPicPr/>
                      <p:nvPr/>
                    </p:nvPicPr>
                    <p:blipFill>
                      <a:blip r:embed="rId11"/>
                      <a:stretch>
                        <a:fillRect/>
                      </a:stretch>
                    </p:blipFill>
                    <p:spPr>
                      <a:xfrm>
                        <a:off x="2128193" y="1763458"/>
                        <a:ext cx="280987" cy="42068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23861996"/>
              </p:ext>
            </p:extLst>
          </p:nvPr>
        </p:nvGraphicFramePr>
        <p:xfrm>
          <a:off x="3477913" y="3127530"/>
          <a:ext cx="455459" cy="386099"/>
        </p:xfrm>
        <a:graphic>
          <a:graphicData uri="http://schemas.openxmlformats.org/presentationml/2006/ole">
            <mc:AlternateContent xmlns:mc="http://schemas.openxmlformats.org/markup-compatibility/2006">
              <mc:Choice xmlns:v="urn:schemas-microsoft-com:vml" Requires="v">
                <p:oleObj spid="_x0000_s219233" name="Equation" r:id="rId12" imgW="165100" imgH="139700" progId="Equation.3">
                  <p:embed/>
                </p:oleObj>
              </mc:Choice>
              <mc:Fallback>
                <p:oleObj name="Equation" r:id="rId12" imgW="165100" imgH="139700" progId="Equation.3">
                  <p:embed/>
                  <p:pic>
                    <p:nvPicPr>
                      <p:cNvPr id="0" name=""/>
                      <p:cNvPicPr/>
                      <p:nvPr/>
                    </p:nvPicPr>
                    <p:blipFill>
                      <a:blip r:embed="rId7"/>
                      <a:stretch>
                        <a:fillRect/>
                      </a:stretch>
                    </p:blipFill>
                    <p:spPr>
                      <a:xfrm>
                        <a:off x="3477913" y="3127530"/>
                        <a:ext cx="455459" cy="386099"/>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82168968"/>
              </p:ext>
            </p:extLst>
          </p:nvPr>
        </p:nvGraphicFramePr>
        <p:xfrm>
          <a:off x="7309632" y="3092941"/>
          <a:ext cx="280987" cy="420688"/>
        </p:xfrm>
        <a:graphic>
          <a:graphicData uri="http://schemas.openxmlformats.org/presentationml/2006/ole">
            <mc:AlternateContent xmlns:mc="http://schemas.openxmlformats.org/markup-compatibility/2006">
              <mc:Choice xmlns:v="urn:schemas-microsoft-com:vml" Requires="v">
                <p:oleObj spid="_x0000_s219234" name="Equation" r:id="rId13" imgW="101600" imgH="152400" progId="Equation.3">
                  <p:embed/>
                </p:oleObj>
              </mc:Choice>
              <mc:Fallback>
                <p:oleObj name="Equation" r:id="rId13" imgW="101600" imgH="152400" progId="Equation.3">
                  <p:embed/>
                  <p:pic>
                    <p:nvPicPr>
                      <p:cNvPr id="0" name=""/>
                      <p:cNvPicPr/>
                      <p:nvPr/>
                    </p:nvPicPr>
                    <p:blipFill>
                      <a:blip r:embed="rId11"/>
                      <a:stretch>
                        <a:fillRect/>
                      </a:stretch>
                    </p:blipFill>
                    <p:spPr>
                      <a:xfrm>
                        <a:off x="7309632" y="3092941"/>
                        <a:ext cx="280987" cy="42068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061803731"/>
              </p:ext>
            </p:extLst>
          </p:nvPr>
        </p:nvGraphicFramePr>
        <p:xfrm>
          <a:off x="1742430" y="3127530"/>
          <a:ext cx="385763" cy="455613"/>
        </p:xfrm>
        <a:graphic>
          <a:graphicData uri="http://schemas.openxmlformats.org/presentationml/2006/ole">
            <mc:AlternateContent xmlns:mc="http://schemas.openxmlformats.org/markup-compatibility/2006">
              <mc:Choice xmlns:v="urn:schemas-microsoft-com:vml" Requires="v">
                <p:oleObj spid="_x0000_s219235" name="Equation" r:id="rId14" imgW="139700" imgH="165100" progId="Equation.3">
                  <p:embed/>
                </p:oleObj>
              </mc:Choice>
              <mc:Fallback>
                <p:oleObj name="Equation" r:id="rId14" imgW="139700" imgH="165100" progId="Equation.3">
                  <p:embed/>
                  <p:pic>
                    <p:nvPicPr>
                      <p:cNvPr id="0" name=""/>
                      <p:cNvPicPr/>
                      <p:nvPr/>
                    </p:nvPicPr>
                    <p:blipFill>
                      <a:blip r:embed="rId9"/>
                      <a:stretch>
                        <a:fillRect/>
                      </a:stretch>
                    </p:blipFill>
                    <p:spPr>
                      <a:xfrm>
                        <a:off x="1742430" y="3127530"/>
                        <a:ext cx="385763" cy="455613"/>
                      </a:xfrm>
                      <a:prstGeom prst="rect">
                        <a:avLst/>
                      </a:prstGeom>
                    </p:spPr>
                  </p:pic>
                </p:oleObj>
              </mc:Fallback>
            </mc:AlternateContent>
          </a:graphicData>
        </a:graphic>
      </p:graphicFrame>
      <p:grpSp>
        <p:nvGrpSpPr>
          <p:cNvPr id="28" name="Group 27"/>
          <p:cNvGrpSpPr/>
          <p:nvPr/>
        </p:nvGrpSpPr>
        <p:grpSpPr>
          <a:xfrm>
            <a:off x="457200" y="3842748"/>
            <a:ext cx="8229600" cy="2687670"/>
            <a:chOff x="457200" y="3842748"/>
            <a:chExt cx="8229600" cy="2687670"/>
          </a:xfrm>
        </p:grpSpPr>
        <p:sp>
          <p:nvSpPr>
            <p:cNvPr id="16" name="Content Placeholder 2"/>
            <p:cNvSpPr txBox="1">
              <a:spLocks/>
            </p:cNvSpPr>
            <p:nvPr/>
          </p:nvSpPr>
          <p:spPr>
            <a:xfrm>
              <a:off x="457200" y="3842748"/>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for list of n people </a:t>
              </a:r>
              <a:r>
                <a:rPr lang="en-US" dirty="0" smtClean="0">
                  <a:solidFill>
                    <a:srgbClr val="FFFFFF"/>
                  </a:solidFill>
                </a:rPr>
                <a:t>L</a:t>
              </a:r>
              <a:endParaRPr lang="en-US" dirty="0">
                <a:solidFill>
                  <a:srgbClr val="FFFFFF"/>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1930329786"/>
                </p:ext>
              </p:extLst>
            </p:nvPr>
          </p:nvGraphicFramePr>
          <p:xfrm>
            <a:off x="3676005" y="3959225"/>
            <a:ext cx="385763" cy="420688"/>
          </p:xfrm>
          <a:graphic>
            <a:graphicData uri="http://schemas.openxmlformats.org/presentationml/2006/ole">
              <mc:AlternateContent xmlns:mc="http://schemas.openxmlformats.org/markup-compatibility/2006">
                <mc:Choice xmlns:v="urn:schemas-microsoft-com:vml" Requires="v">
                  <p:oleObj spid="_x0000_s219236" name="Equation" r:id="rId15" imgW="139700" imgH="152400" progId="Equation.3">
                    <p:embed/>
                  </p:oleObj>
                </mc:Choice>
                <mc:Fallback>
                  <p:oleObj name="Equation" r:id="rId15" imgW="139700" imgH="152400" progId="Equation.3">
                    <p:embed/>
                    <p:pic>
                      <p:nvPicPr>
                        <p:cNvPr id="0" name=""/>
                        <p:cNvPicPr/>
                        <p:nvPr/>
                      </p:nvPicPr>
                      <p:blipFill>
                        <a:blip r:embed="rId16"/>
                        <a:stretch>
                          <a:fillRect/>
                        </a:stretch>
                      </p:blipFill>
                      <p:spPr>
                        <a:xfrm>
                          <a:off x="3676005" y="3959225"/>
                          <a:ext cx="385763" cy="420688"/>
                        </a:xfrm>
                        <a:prstGeom prst="rect">
                          <a:avLst/>
                        </a:prstGeom>
                      </p:spPr>
                    </p:pic>
                  </p:oleObj>
                </mc:Fallback>
              </mc:AlternateContent>
            </a:graphicData>
          </a:graphic>
        </p:graphicFrame>
        <p:grpSp>
          <p:nvGrpSpPr>
            <p:cNvPr id="27" name="Group 26"/>
            <p:cNvGrpSpPr/>
            <p:nvPr/>
          </p:nvGrpSpPr>
          <p:grpSpPr>
            <a:xfrm>
              <a:off x="457200" y="4643622"/>
              <a:ext cx="8229600" cy="1886796"/>
              <a:chOff x="457200" y="4643622"/>
              <a:chExt cx="8229600" cy="1886796"/>
            </a:xfrm>
          </p:grpSpPr>
          <p:sp>
            <p:nvSpPr>
              <p:cNvPr id="17" name="Content Placeholder 2"/>
              <p:cNvSpPr txBox="1">
                <a:spLocks/>
              </p:cNvSpPr>
              <p:nvPr/>
            </p:nvSpPr>
            <p:spPr>
              <a:xfrm>
                <a:off x="457200" y="4643622"/>
                <a:ext cx="8229600" cy="1886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dirty="0" smtClean="0"/>
                  <a:t>                            Expected value of optimally inviting members of list </a:t>
                </a:r>
                <a:r>
                  <a:rPr lang="en-US" dirty="0" smtClean="0">
                    <a:solidFill>
                      <a:srgbClr val="FFFFFF"/>
                    </a:solidFill>
                  </a:rPr>
                  <a:t>  </a:t>
                </a:r>
                <a:r>
                  <a:rPr lang="en-US" dirty="0" smtClean="0"/>
                  <a:t> to team </a:t>
                </a:r>
                <a:r>
                  <a:rPr lang="en-US" dirty="0" smtClean="0">
                    <a:solidFill>
                      <a:srgbClr val="FFFFFF"/>
                    </a:solidFill>
                  </a:rPr>
                  <a:t>m</a:t>
                </a:r>
                <a:r>
                  <a:rPr lang="en-US" dirty="0" smtClean="0"/>
                  <a:t> over a time period of </a:t>
                </a:r>
                <a:r>
                  <a:rPr lang="en-US" dirty="0" smtClean="0">
                    <a:solidFill>
                      <a:srgbClr val="FFFFFF"/>
                    </a:solidFill>
                  </a:rPr>
                  <a:t>t</a:t>
                </a:r>
                <a:endParaRPr lang="en-US" dirty="0">
                  <a:solidFill>
                    <a:srgbClr val="FFFF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150304028"/>
                  </p:ext>
                </p:extLst>
              </p:nvPr>
            </p:nvGraphicFramePr>
            <p:xfrm>
              <a:off x="1063625" y="4686300"/>
              <a:ext cx="2178050" cy="628650"/>
            </p:xfrm>
            <a:graphic>
              <a:graphicData uri="http://schemas.openxmlformats.org/presentationml/2006/ole">
                <mc:AlternateContent xmlns:mc="http://schemas.openxmlformats.org/markup-compatibility/2006">
                  <mc:Choice xmlns:v="urn:schemas-microsoft-com:vml" Requires="v">
                    <p:oleObj spid="_x0000_s219237" name="Equation" r:id="rId17" imgW="749300" imgH="215900" progId="Equation.3">
                      <p:embed/>
                    </p:oleObj>
                  </mc:Choice>
                  <mc:Fallback>
                    <p:oleObj name="Equation" r:id="rId17" imgW="749300" imgH="215900" progId="Equation.3">
                      <p:embed/>
                      <p:pic>
                        <p:nvPicPr>
                          <p:cNvPr id="0" name=""/>
                          <p:cNvPicPr/>
                          <p:nvPr/>
                        </p:nvPicPr>
                        <p:blipFill>
                          <a:blip r:embed="rId18"/>
                          <a:stretch>
                            <a:fillRect/>
                          </a:stretch>
                        </p:blipFill>
                        <p:spPr>
                          <a:xfrm>
                            <a:off x="1063625" y="4686300"/>
                            <a:ext cx="2178050" cy="62865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864978979"/>
                  </p:ext>
                </p:extLst>
              </p:nvPr>
            </p:nvGraphicFramePr>
            <p:xfrm>
              <a:off x="6207811" y="5295900"/>
              <a:ext cx="455459" cy="386099"/>
            </p:xfrm>
            <a:graphic>
              <a:graphicData uri="http://schemas.openxmlformats.org/presentationml/2006/ole">
                <mc:AlternateContent xmlns:mc="http://schemas.openxmlformats.org/markup-compatibility/2006">
                  <mc:Choice xmlns:v="urn:schemas-microsoft-com:vml" Requires="v">
                    <p:oleObj spid="_x0000_s219238" name="Equation" r:id="rId19" imgW="165100" imgH="139700" progId="Equation.3">
                      <p:embed/>
                    </p:oleObj>
                  </mc:Choice>
                  <mc:Fallback>
                    <p:oleObj name="Equation" r:id="rId19" imgW="165100" imgH="139700" progId="Equation.3">
                      <p:embed/>
                      <p:pic>
                        <p:nvPicPr>
                          <p:cNvPr id="0" name=""/>
                          <p:cNvPicPr/>
                          <p:nvPr/>
                        </p:nvPicPr>
                        <p:blipFill>
                          <a:blip r:embed="rId7"/>
                          <a:stretch>
                            <a:fillRect/>
                          </a:stretch>
                        </p:blipFill>
                        <p:spPr>
                          <a:xfrm>
                            <a:off x="6207811" y="5295900"/>
                            <a:ext cx="455459" cy="386099"/>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514181592"/>
                  </p:ext>
                </p:extLst>
              </p:nvPr>
            </p:nvGraphicFramePr>
            <p:xfrm>
              <a:off x="2128193" y="5744204"/>
              <a:ext cx="280987" cy="420688"/>
            </p:xfrm>
            <a:graphic>
              <a:graphicData uri="http://schemas.openxmlformats.org/presentationml/2006/ole">
                <mc:AlternateContent xmlns:mc="http://schemas.openxmlformats.org/markup-compatibility/2006">
                  <mc:Choice xmlns:v="urn:schemas-microsoft-com:vml" Requires="v">
                    <p:oleObj spid="_x0000_s219239" name="Equation" r:id="rId20" imgW="101600" imgH="152400" progId="Equation.3">
                      <p:embed/>
                    </p:oleObj>
                  </mc:Choice>
                  <mc:Fallback>
                    <p:oleObj name="Equation" r:id="rId20" imgW="101600" imgH="152400" progId="Equation.3">
                      <p:embed/>
                      <p:pic>
                        <p:nvPicPr>
                          <p:cNvPr id="0" name=""/>
                          <p:cNvPicPr/>
                          <p:nvPr/>
                        </p:nvPicPr>
                        <p:blipFill>
                          <a:blip r:embed="rId11"/>
                          <a:stretch>
                            <a:fillRect/>
                          </a:stretch>
                        </p:blipFill>
                        <p:spPr>
                          <a:xfrm>
                            <a:off x="2128193" y="5744204"/>
                            <a:ext cx="280987" cy="420688"/>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652830481"/>
                  </p:ext>
                </p:extLst>
              </p:nvPr>
            </p:nvGraphicFramePr>
            <p:xfrm>
              <a:off x="4469864" y="5261311"/>
              <a:ext cx="385763" cy="420688"/>
            </p:xfrm>
            <a:graphic>
              <a:graphicData uri="http://schemas.openxmlformats.org/presentationml/2006/ole">
                <mc:AlternateContent xmlns:mc="http://schemas.openxmlformats.org/markup-compatibility/2006">
                  <mc:Choice xmlns:v="urn:schemas-microsoft-com:vml" Requires="v">
                    <p:oleObj spid="_x0000_s219240" name="Equation" r:id="rId21" imgW="139700" imgH="152400" progId="Equation.3">
                      <p:embed/>
                    </p:oleObj>
                  </mc:Choice>
                  <mc:Fallback>
                    <p:oleObj name="Equation" r:id="rId21" imgW="139700" imgH="152400" progId="Equation.3">
                      <p:embed/>
                      <p:pic>
                        <p:nvPicPr>
                          <p:cNvPr id="0" name=""/>
                          <p:cNvPicPr/>
                          <p:nvPr/>
                        </p:nvPicPr>
                        <p:blipFill>
                          <a:blip r:embed="rId16"/>
                          <a:stretch>
                            <a:fillRect/>
                          </a:stretch>
                        </p:blipFill>
                        <p:spPr>
                          <a:xfrm>
                            <a:off x="4469864" y="5261311"/>
                            <a:ext cx="385763" cy="420688"/>
                          </a:xfrm>
                          <a:prstGeom prst="rect">
                            <a:avLst/>
                          </a:prstGeom>
                        </p:spPr>
                      </p:pic>
                    </p:oleObj>
                  </mc:Fallback>
                </mc:AlternateContent>
              </a:graphicData>
            </a:graphic>
          </p:graphicFrame>
        </p:grpSp>
      </p:grpSp>
    </p:spTree>
    <p:extLst>
      <p:ext uri="{BB962C8B-B14F-4D97-AF65-F5344CB8AC3E}">
        <p14:creationId xmlns:p14="http://schemas.microsoft.com/office/powerpoint/2010/main" val="2773029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9023"/>
            <a:ext cx="8229600" cy="1710087"/>
          </a:xfrm>
        </p:spPr>
        <p:txBody>
          <a:bodyPr/>
          <a:lstStyle/>
          <a:p>
            <a:pPr marL="0" indent="0">
              <a:buNone/>
            </a:pPr>
            <a:r>
              <a:rPr lang="en-US" dirty="0" smtClean="0"/>
              <a:t>recursive solution:</a:t>
            </a:r>
            <a:endParaRPr lang="en-US" dirty="0"/>
          </a:p>
        </p:txBody>
      </p:sp>
      <p:sp>
        <p:nvSpPr>
          <p:cNvPr id="4" name="Slide Number Placeholder 3"/>
          <p:cNvSpPr>
            <a:spLocks noGrp="1"/>
          </p:cNvSpPr>
          <p:nvPr>
            <p:ph type="sldNum" sz="quarter" idx="12"/>
          </p:nvPr>
        </p:nvSpPr>
        <p:spPr/>
        <p:txBody>
          <a:bodyPr/>
          <a:lstStyle/>
          <a:p>
            <a:fld id="{5899A135-53C8-6C4D-8D6D-EB4E72B90FC1}" type="slidenum">
              <a:rPr lang="en-US" smtClean="0"/>
              <a:t>68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62183682"/>
              </p:ext>
            </p:extLst>
          </p:nvPr>
        </p:nvGraphicFramePr>
        <p:xfrm>
          <a:off x="457200" y="2710468"/>
          <a:ext cx="8433267" cy="748298"/>
        </p:xfrm>
        <a:graphic>
          <a:graphicData uri="http://schemas.openxmlformats.org/presentationml/2006/ole">
            <mc:AlternateContent xmlns:mc="http://schemas.openxmlformats.org/markup-compatibility/2006">
              <mc:Choice xmlns:v="urn:schemas-microsoft-com:vml" Requires="v">
                <p:oleObj spid="_x0000_s20398" name="Equation" r:id="rId4" imgW="3009900" imgH="266700" progId="Equation.3">
                  <p:embed/>
                </p:oleObj>
              </mc:Choice>
              <mc:Fallback>
                <p:oleObj name="Equation" r:id="rId4" imgW="3009900" imgH="266700" progId="Equation.3">
                  <p:embed/>
                  <p:pic>
                    <p:nvPicPr>
                      <p:cNvPr id="0" name=""/>
                      <p:cNvPicPr/>
                      <p:nvPr/>
                    </p:nvPicPr>
                    <p:blipFill>
                      <a:blip r:embed="rId5"/>
                      <a:stretch>
                        <a:fillRect/>
                      </a:stretch>
                    </p:blipFill>
                    <p:spPr>
                      <a:xfrm>
                        <a:off x="457200" y="2710468"/>
                        <a:ext cx="8433267" cy="748298"/>
                      </a:xfrm>
                      <a:prstGeom prst="rect">
                        <a:avLst/>
                      </a:prstGeom>
                    </p:spPr>
                  </p:pic>
                </p:oleObj>
              </mc:Fallback>
            </mc:AlternateContent>
          </a:graphicData>
        </a:graphic>
      </p:graphicFrame>
    </p:spTree>
    <p:extLst>
      <p:ext uri="{BB962C8B-B14F-4D97-AF65-F5344CB8AC3E}">
        <p14:creationId xmlns:p14="http://schemas.microsoft.com/office/powerpoint/2010/main" val="3567154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7</a:t>
            </a:fld>
            <a:endParaRPr lang="en-US"/>
          </a:p>
        </p:txBody>
      </p:sp>
      <p:sp>
        <p:nvSpPr>
          <p:cNvPr id="16" name="Content Placeholder 2"/>
          <p:cNvSpPr txBox="1">
            <a:spLocks/>
          </p:cNvSpPr>
          <p:nvPr/>
        </p:nvSpPr>
        <p:spPr>
          <a:xfrm>
            <a:off x="457200" y="1515839"/>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Maximize:</a:t>
            </a:r>
            <a:endParaRPr lang="en-US" dirty="0">
              <a:solidFill>
                <a:srgbClr val="FFFFFF"/>
              </a:solidFill>
            </a:endParaRPr>
          </a:p>
        </p:txBody>
      </p:sp>
      <p:sp>
        <p:nvSpPr>
          <p:cNvPr id="29" name="Content Placeholder 2"/>
          <p:cNvSpPr txBox="1">
            <a:spLocks/>
          </p:cNvSpPr>
          <p:nvPr/>
        </p:nvSpPr>
        <p:spPr>
          <a:xfrm>
            <a:off x="609600" y="3979654"/>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subject to:</a:t>
            </a:r>
            <a:endParaRPr lang="en-US" dirty="0">
              <a:solidFill>
                <a:srgbClr val="FFFFFF"/>
              </a:solidFill>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621586859"/>
              </p:ext>
            </p:extLst>
          </p:nvPr>
        </p:nvGraphicFramePr>
        <p:xfrm>
          <a:off x="4011613" y="4380091"/>
          <a:ext cx="1454150" cy="1247775"/>
        </p:xfrm>
        <a:graphic>
          <a:graphicData uri="http://schemas.openxmlformats.org/presentationml/2006/ole">
            <mc:AlternateContent xmlns:mc="http://schemas.openxmlformats.org/markup-compatibility/2006">
              <mc:Choice xmlns:v="urn:schemas-microsoft-com:vml" Requires="v">
                <p:oleObj spid="_x0000_s190671" name="Equation" r:id="rId4" imgW="533400" imgH="457200" progId="Equation.3">
                  <p:embed/>
                </p:oleObj>
              </mc:Choice>
              <mc:Fallback>
                <p:oleObj name="Equation" r:id="rId4" imgW="533400" imgH="457200" progId="Equation.3">
                  <p:embed/>
                  <p:pic>
                    <p:nvPicPr>
                      <p:cNvPr id="0" name=""/>
                      <p:cNvPicPr/>
                      <p:nvPr/>
                    </p:nvPicPr>
                    <p:blipFill>
                      <a:blip r:embed="rId5"/>
                      <a:stretch>
                        <a:fillRect/>
                      </a:stretch>
                    </p:blipFill>
                    <p:spPr>
                      <a:xfrm>
                        <a:off x="4011613" y="4380091"/>
                        <a:ext cx="1454150" cy="12477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18539928"/>
              </p:ext>
            </p:extLst>
          </p:nvPr>
        </p:nvGraphicFramePr>
        <p:xfrm>
          <a:off x="2259013" y="2316713"/>
          <a:ext cx="4294187" cy="1247775"/>
        </p:xfrm>
        <a:graphic>
          <a:graphicData uri="http://schemas.openxmlformats.org/presentationml/2006/ole">
            <mc:AlternateContent xmlns:mc="http://schemas.openxmlformats.org/markup-compatibility/2006">
              <mc:Choice xmlns:v="urn:schemas-microsoft-com:vml" Requires="v">
                <p:oleObj spid="_x0000_s190672" name="Equation" r:id="rId6" imgW="1574800" imgH="457200" progId="Equation.3">
                  <p:embed/>
                </p:oleObj>
              </mc:Choice>
              <mc:Fallback>
                <p:oleObj name="Equation" r:id="rId6" imgW="1574800" imgH="457200" progId="Equation.3">
                  <p:embed/>
                  <p:pic>
                    <p:nvPicPr>
                      <p:cNvPr id="0" name=""/>
                      <p:cNvPicPr/>
                      <p:nvPr/>
                    </p:nvPicPr>
                    <p:blipFill>
                      <a:blip r:embed="rId7"/>
                      <a:stretch>
                        <a:fillRect/>
                      </a:stretch>
                    </p:blipFill>
                    <p:spPr>
                      <a:xfrm>
                        <a:off x="2259013" y="2316713"/>
                        <a:ext cx="4294187" cy="1247775"/>
                      </a:xfrm>
                      <a:prstGeom prst="rect">
                        <a:avLst/>
                      </a:prstGeom>
                    </p:spPr>
                  </p:pic>
                </p:oleObj>
              </mc:Fallback>
            </mc:AlternateContent>
          </a:graphicData>
        </a:graphic>
      </p:graphicFrame>
      <p:sp>
        <p:nvSpPr>
          <p:cNvPr id="7" name="Title 1"/>
          <p:cNvSpPr>
            <a:spLocks noGrp="1"/>
          </p:cNvSpPr>
          <p:nvPr>
            <p:ph type="title"/>
          </p:nvPr>
        </p:nvSpPr>
        <p:spPr>
          <a:xfrm>
            <a:off x="457200" y="274638"/>
            <a:ext cx="8229600" cy="1143000"/>
          </a:xfrm>
        </p:spPr>
        <p:txBody>
          <a:bodyPr/>
          <a:lstStyle/>
          <a:p>
            <a:r>
              <a:rPr lang="en-US" dirty="0" smtClean="0"/>
              <a:t>optimization problem</a:t>
            </a:r>
            <a:endParaRPr lang="en-US" dirty="0"/>
          </a:p>
        </p:txBody>
      </p:sp>
      <p:grpSp>
        <p:nvGrpSpPr>
          <p:cNvPr id="6" name="Group 5"/>
          <p:cNvGrpSpPr/>
          <p:nvPr/>
        </p:nvGrpSpPr>
        <p:grpSpPr>
          <a:xfrm>
            <a:off x="2170286" y="1586176"/>
            <a:ext cx="8990996" cy="1684882"/>
            <a:chOff x="2170286" y="1586176"/>
            <a:chExt cx="8990996" cy="1684882"/>
          </a:xfrm>
        </p:grpSpPr>
        <p:sp>
          <p:nvSpPr>
            <p:cNvPr id="9" name="Content Placeholder 2"/>
            <p:cNvSpPr txBox="1">
              <a:spLocks/>
            </p:cNvSpPr>
            <p:nvPr/>
          </p:nvSpPr>
          <p:spPr>
            <a:xfrm>
              <a:off x="2931682" y="1586176"/>
              <a:ext cx="8229600" cy="800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Neutra Text-Book"/>
                  <a:ea typeface="+mn-ea"/>
                  <a:cs typeface="Neutra Text-Book"/>
                </a:defRPr>
              </a:lvl1pPr>
              <a:lvl2pPr marL="742950" indent="-285750" algn="l" defTabSz="457200" rtl="0" eaLnBrk="1" latinLnBrk="0" hangingPunct="1">
                <a:spcBef>
                  <a:spcPct val="20000"/>
                </a:spcBef>
                <a:buFont typeface="Arial"/>
                <a:buChar char="–"/>
                <a:defRPr sz="2800" kern="1200">
                  <a:solidFill>
                    <a:schemeClr val="tx1"/>
                  </a:solidFill>
                  <a:latin typeface="Neutra Text-Book"/>
                  <a:ea typeface="+mn-ea"/>
                  <a:cs typeface="Neutra Text-Book"/>
                </a:defRPr>
              </a:lvl2pPr>
              <a:lvl3pPr marL="1143000" indent="-228600" algn="l" defTabSz="457200" rtl="0" eaLnBrk="1" latinLnBrk="0" hangingPunct="1">
                <a:spcBef>
                  <a:spcPct val="20000"/>
                </a:spcBef>
                <a:buFont typeface="Arial"/>
                <a:buChar char="•"/>
                <a:defRPr sz="2400" kern="1200">
                  <a:solidFill>
                    <a:schemeClr val="tx1"/>
                  </a:solidFill>
                  <a:latin typeface="Neutra Text-Book"/>
                  <a:ea typeface="+mn-ea"/>
                  <a:cs typeface="Neutra Text-Book"/>
                </a:defRPr>
              </a:lvl3pPr>
              <a:lvl4pPr marL="16002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4pPr>
              <a:lvl5pPr marL="2057400" indent="-228600" algn="l" defTabSz="457200" rtl="0" eaLnBrk="1" latinLnBrk="0" hangingPunct="1">
                <a:spcBef>
                  <a:spcPct val="20000"/>
                </a:spcBef>
                <a:buFont typeface="Arial"/>
                <a:buChar char="»"/>
                <a:defRPr sz="2000" kern="1200">
                  <a:solidFill>
                    <a:schemeClr val="tx1"/>
                  </a:solidFill>
                  <a:latin typeface="Neutra Text-Book"/>
                  <a:ea typeface="+mn-ea"/>
                  <a:cs typeface="Neutra Text-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smtClean="0">
                  <a:solidFill>
                    <a:srgbClr val="30AC91"/>
                  </a:solidFill>
                </a:rPr>
                <a:t>expected familiarity</a:t>
              </a:r>
              <a:endParaRPr lang="en-US" sz="3600" dirty="0">
                <a:solidFill>
                  <a:srgbClr val="30AC91"/>
                </a:solidFill>
              </a:endParaRPr>
            </a:p>
          </p:txBody>
        </p:sp>
        <p:sp>
          <p:nvSpPr>
            <p:cNvPr id="2" name="Oval 1"/>
            <p:cNvSpPr/>
            <p:nvPr/>
          </p:nvSpPr>
          <p:spPr>
            <a:xfrm>
              <a:off x="2170286" y="2629674"/>
              <a:ext cx="641459" cy="641384"/>
            </a:xfrm>
            <a:prstGeom prst="ellipse">
              <a:avLst/>
            </a:prstGeom>
            <a:solidFill>
              <a:srgbClr val="30AC91">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Curved Connector 4"/>
            <p:cNvCxnSpPr>
              <a:stCxn id="9" idx="1"/>
            </p:cNvCxnSpPr>
            <p:nvPr/>
          </p:nvCxnSpPr>
          <p:spPr>
            <a:xfrm rot="10800000" flipV="1">
              <a:off x="2476032" y="1986612"/>
              <a:ext cx="455650" cy="655889"/>
            </a:xfrm>
            <a:prstGeom prst="curvedConnector2">
              <a:avLst/>
            </a:prstGeom>
            <a:ln w="57150" cmpd="sng">
              <a:solidFill>
                <a:srgbClr val="30AC9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97717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8</a:t>
            </a:fld>
            <a:endParaRPr lang="en-US"/>
          </a:p>
        </p:txBody>
      </p:sp>
      <p:sp>
        <p:nvSpPr>
          <p:cNvPr id="3" name="Content Placeholder 2"/>
          <p:cNvSpPr>
            <a:spLocks noGrp="1"/>
          </p:cNvSpPr>
          <p:nvPr>
            <p:ph idx="1"/>
          </p:nvPr>
        </p:nvSpPr>
        <p:spPr>
          <a:xfrm>
            <a:off x="457200" y="2243876"/>
            <a:ext cx="8229600" cy="2660398"/>
          </a:xfrm>
        </p:spPr>
        <p:txBody>
          <a:bodyPr/>
          <a:lstStyle/>
          <a:p>
            <a:pPr marL="0" indent="0">
              <a:buNone/>
            </a:pPr>
            <a:r>
              <a:rPr lang="en-US" dirty="0" smtClean="0"/>
              <a:t>Convene highly familiar teams about as quickly as a system that ignores familiarity.</a:t>
            </a:r>
            <a:endParaRPr lang="en-US" dirty="0"/>
          </a:p>
        </p:txBody>
      </p:sp>
    </p:spTree>
    <p:extLst>
      <p:ext uri="{BB962C8B-B14F-4D97-AF65-F5344CB8AC3E}">
        <p14:creationId xmlns:p14="http://schemas.microsoft.com/office/powerpoint/2010/main" val="9183968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9A135-53C8-6C4D-8D6D-EB4E72B90FC1}" type="slidenum">
              <a:rPr lang="en-US" smtClean="0"/>
              <a:t>9</a:t>
            </a:fld>
            <a:endParaRPr lang="en-US"/>
          </a:p>
        </p:txBody>
      </p:sp>
      <p:sp>
        <p:nvSpPr>
          <p:cNvPr id="5" name="Title 1"/>
          <p:cNvSpPr>
            <a:spLocks noGrp="1"/>
          </p:cNvSpPr>
          <p:nvPr>
            <p:ph type="title"/>
          </p:nvPr>
        </p:nvSpPr>
        <p:spPr>
          <a:xfrm>
            <a:off x="3322753" y="-348990"/>
            <a:ext cx="5718637" cy="6858000"/>
          </a:xfrm>
        </p:spPr>
        <p:txBody>
          <a:bodyPr>
            <a:normAutofit/>
          </a:bodyPr>
          <a:lstStyle/>
          <a:p>
            <a:pPr algn="l"/>
            <a:r>
              <a:rPr lang="en-US" dirty="0" smtClean="0"/>
              <a:t>familiarity</a:t>
            </a:r>
            <a:br>
              <a:rPr lang="en-US" dirty="0" smtClean="0"/>
            </a:br>
            <a:r>
              <a:rPr lang="en-US" dirty="0" smtClean="0"/>
              <a:t>huddler</a:t>
            </a:r>
            <a:br>
              <a:rPr lang="en-US" dirty="0" smtClean="0"/>
            </a:br>
            <a:r>
              <a:rPr lang="en-US" dirty="0" smtClean="0"/>
              <a:t>evaluation</a:t>
            </a:r>
            <a:br>
              <a:rPr lang="en-US" dirty="0" smtClean="0"/>
            </a:br>
            <a:r>
              <a:rPr lang="en-US" dirty="0" smtClean="0"/>
              <a:t>discussion</a:t>
            </a:r>
            <a:endParaRPr lang="en-US" dirty="0"/>
          </a:p>
        </p:txBody>
      </p:sp>
      <p:sp>
        <p:nvSpPr>
          <p:cNvPr id="7" name="Oval 6"/>
          <p:cNvSpPr/>
          <p:nvPr/>
        </p:nvSpPr>
        <p:spPr>
          <a:xfrm>
            <a:off x="2735601" y="1920989"/>
            <a:ext cx="473170" cy="473170"/>
          </a:xfrm>
          <a:prstGeom prst="ellipse">
            <a:avLst/>
          </a:prstGeom>
          <a:solidFill>
            <a:srgbClr val="30AC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735601" y="3269519"/>
            <a:ext cx="473170" cy="473170"/>
          </a:xfrm>
          <a:prstGeom prst="ellipse">
            <a:avLst/>
          </a:prstGeom>
          <a:solidFill>
            <a:srgbClr val="EEBF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ogo.png"/>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735601" y="2603731"/>
            <a:ext cx="473170" cy="473170"/>
          </a:xfrm>
          <a:prstGeom prst="rect">
            <a:avLst/>
          </a:prstGeom>
        </p:spPr>
      </p:pic>
      <p:sp>
        <p:nvSpPr>
          <p:cNvPr id="8" name="Oval 7"/>
          <p:cNvSpPr/>
          <p:nvPr/>
        </p:nvSpPr>
        <p:spPr>
          <a:xfrm>
            <a:off x="2746316" y="3946401"/>
            <a:ext cx="473170" cy="473170"/>
          </a:xfrm>
          <a:prstGeom prst="ellipse">
            <a:avLst/>
          </a:prstGeom>
          <a:solidFill>
            <a:srgbClr val="D94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8049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48046</TotalTime>
  <Words>2821</Words>
  <Application>Microsoft Macintosh PowerPoint</Application>
  <PresentationFormat>On-screen Show (4:3)</PresentationFormat>
  <Paragraphs>440</Paragraphs>
  <Slides>68</Slides>
  <Notes>67</Notes>
  <HiddenSlides>7</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Office Theme</vt:lpstr>
      <vt:lpstr>Equation</vt:lpstr>
      <vt:lpstr>PowerPoint Presentation</vt:lpstr>
      <vt:lpstr>microtask workflows</vt:lpstr>
      <vt:lpstr>teams of collaborators with complementing expertise</vt:lpstr>
      <vt:lpstr>PowerPoint Presentation</vt:lpstr>
      <vt:lpstr>PowerPoint Presentation</vt:lpstr>
      <vt:lpstr>huddler</vt:lpstr>
      <vt:lpstr>optimization problem</vt:lpstr>
      <vt:lpstr>PowerPoint Presentation</vt:lpstr>
      <vt:lpstr>familiarity huddler evaluation discussion</vt:lpstr>
      <vt:lpstr>familiarity huddler evaluation discussion</vt:lpstr>
      <vt:lpstr>familiarity</vt:lpstr>
      <vt:lpstr>familiarity</vt:lpstr>
      <vt:lpstr>form familiar teams  while preserving the  distributed, flexible nature of online work </vt:lpstr>
      <vt:lpstr>familiarity huddler evaluation discussion</vt:lpstr>
      <vt:lpstr>huddler</vt:lpstr>
      <vt:lpstr>huddler creates a schedule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familiarity huddler evaluation discussion</vt:lpstr>
      <vt:lpstr>do familiarity benefits generalize to crowd teams?</vt:lpstr>
      <vt:lpstr>google ad for a kickstarter project</vt:lpstr>
      <vt:lpstr>do familiarity benefits generalize to crowd teams?</vt:lpstr>
      <vt:lpstr>click-through rates for teams in the familiar condition were twice as high as those in the ad-hoc condition</vt:lpstr>
      <vt:lpstr> can huddler assemble familiar teams within a real world  crowd work setting? </vt:lpstr>
      <vt:lpstr>study conditions</vt:lpstr>
      <vt:lpstr> can huddler assemble familiar teams within a real world  crowd work setting? </vt:lpstr>
      <vt:lpstr>teams in the huddler condition had significantly higher familiarity scores</vt:lpstr>
      <vt:lpstr>conditions that factored availability for each worker were faster to form </vt:lpstr>
      <vt:lpstr>familiarity huddler evaluation discussion</vt:lpstr>
      <vt:lpstr>limitations &amp; future work</vt:lpstr>
      <vt:lpstr>PowerPoint Presentation</vt:lpstr>
      <vt:lpstr>PowerPoint Presentation</vt:lpstr>
      <vt:lpstr>teams of collaborators with complementing expertise</vt:lpstr>
      <vt:lpstr>teams of crowd workers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Niloufar Salehi</dc:creator>
  <cp:lastModifiedBy>Niloufar Salehi</cp:lastModifiedBy>
  <cp:revision>2094</cp:revision>
  <dcterms:created xsi:type="dcterms:W3CDTF">2015-03-12T21:37:42Z</dcterms:created>
  <dcterms:modified xsi:type="dcterms:W3CDTF">2017-05-09T19:55:41Z</dcterms:modified>
</cp:coreProperties>
</file>