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851F2-4EB2-4EE4-9586-B8C46B0FBC40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B885D-80A7-4528-9586-EDB64D617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4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C01A-BBF0-407F-AF6E-9EE9F24B00DF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8389-3E36-472F-8B29-66945749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5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C01A-BBF0-407F-AF6E-9EE9F24B00DF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8389-3E36-472F-8B29-66945749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7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C01A-BBF0-407F-AF6E-9EE9F24B00DF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8389-3E36-472F-8B29-66945749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C01A-BBF0-407F-AF6E-9EE9F24B00DF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8389-3E36-472F-8B29-66945749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5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C01A-BBF0-407F-AF6E-9EE9F24B00DF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8389-3E36-472F-8B29-66945749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1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C01A-BBF0-407F-AF6E-9EE9F24B00DF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8389-3E36-472F-8B29-66945749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7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C01A-BBF0-407F-AF6E-9EE9F24B00DF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8389-3E36-472F-8B29-66945749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2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C01A-BBF0-407F-AF6E-9EE9F24B00DF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8389-3E36-472F-8B29-66945749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9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C01A-BBF0-407F-AF6E-9EE9F24B00DF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8389-3E36-472F-8B29-66945749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8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C01A-BBF0-407F-AF6E-9EE9F24B00DF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8389-3E36-472F-8B29-66945749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5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C01A-BBF0-407F-AF6E-9EE9F24B00DF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8389-3E36-472F-8B29-66945749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2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FC01A-BBF0-407F-AF6E-9EE9F24B00DF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8389-3E36-472F-8B29-66945749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1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</a:t>
            </a:r>
            <a:r>
              <a:rPr lang="en-US" dirty="0" err="1" smtClean="0"/>
              <a:t>Kinect</a:t>
            </a:r>
            <a:r>
              <a:rPr lang="en-US" dirty="0" smtClean="0"/>
              <a:t> Tricks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find out a hit?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Let’s see</a:t>
            </a:r>
          </a:p>
          <a:p>
            <a:pPr lvl="1"/>
            <a:r>
              <a:rPr lang="en-US" dirty="0" err="1" smtClean="0"/>
              <a:t>FailingShapes.cs</a:t>
            </a:r>
            <a:endParaRPr lang="en-US" dirty="0" smtClean="0"/>
          </a:p>
          <a:p>
            <a:pPr lvl="1"/>
            <a:r>
              <a:rPr lang="en-US" dirty="0" smtClean="0"/>
              <a:t> class </a:t>
            </a:r>
            <a:r>
              <a:rPr lang="en-US" dirty="0" err="1" smtClean="0"/>
              <a:t>FallingThings</a:t>
            </a:r>
            <a:endParaRPr lang="en-US" dirty="0" smtClean="0"/>
          </a:p>
          <a:p>
            <a:pPr lvl="1"/>
            <a:r>
              <a:rPr lang="en-US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bool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Hit(</a:t>
            </a:r>
            <a:r>
              <a:rPr lang="en-US" dirty="0">
                <a:solidFill>
                  <a:srgbClr val="2B91AF"/>
                </a:solidFill>
                <a:latin typeface="Consolas"/>
              </a:rPr>
              <a:t>Segment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seg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ref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/>
              </a:rPr>
              <a:t>Point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ptHitCenter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ref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double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lineHitLocation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latin typeface="Consolas"/>
              </a:rPr>
              <a:t>if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hit, the center point </a:t>
            </a:r>
            <a:r>
              <a:rPr lang="en-US" dirty="0" smtClean="0">
                <a:solidFill>
                  <a:srgbClr val="008000"/>
                </a:solidFill>
                <a:latin typeface="Consolas"/>
              </a:rPr>
              <a:t>on the segment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being hit is returned, along with the spot on the line from 0 to 1 </a:t>
            </a:r>
            <a:r>
              <a:rPr lang="en-US" dirty="0" smtClean="0">
                <a:solidFill>
                  <a:srgbClr val="008000"/>
                </a:solidFill>
                <a:latin typeface="Consolas"/>
              </a:rPr>
              <a:t>if a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line segment was hit.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24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Bouncing off after a hit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see</a:t>
            </a:r>
          </a:p>
          <a:p>
            <a:pPr lvl="1"/>
            <a:r>
              <a:rPr lang="en-US" dirty="0" err="1"/>
              <a:t>FailingShapes.cs</a:t>
            </a:r>
            <a:endParaRPr lang="en-US" dirty="0"/>
          </a:p>
          <a:p>
            <a:pPr lvl="1"/>
            <a:r>
              <a:rPr lang="en-US" dirty="0"/>
              <a:t> class </a:t>
            </a:r>
            <a:r>
              <a:rPr lang="en-US" dirty="0" err="1"/>
              <a:t>FallingThings</a:t>
            </a:r>
            <a:endParaRPr lang="en-US" dirty="0"/>
          </a:p>
          <a:p>
            <a:pPr lvl="1"/>
            <a:r>
              <a:rPr lang="en-US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BounceOff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double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x1,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double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y1,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double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otherSize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double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fXv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double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fYv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07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useful code that you can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SpeechRecognizer.cs</a:t>
            </a:r>
            <a:endParaRPr lang="en-US" dirty="0" smtClean="0"/>
          </a:p>
          <a:p>
            <a:pPr lvl="1"/>
            <a:r>
              <a:rPr lang="en-US" dirty="0" smtClean="0"/>
              <a:t>We have already covered it in lab3</a:t>
            </a:r>
          </a:p>
          <a:p>
            <a:r>
              <a:rPr lang="en-US" dirty="0" smtClean="0"/>
              <a:t>Finding out a hit between the skeleton and an object</a:t>
            </a:r>
          </a:p>
          <a:p>
            <a:r>
              <a:rPr lang="en-US" dirty="0" smtClean="0"/>
              <a:t>The bouncing off effect.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7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Goal is to demonstrate how to create a simple game  that uses </a:t>
            </a:r>
            <a:r>
              <a:rPr lang="en-US" dirty="0" err="1" smtClean="0"/>
              <a:t>Kinect</a:t>
            </a:r>
            <a:r>
              <a:rPr lang="en-US" dirty="0" smtClean="0"/>
              <a:t> audio and skeletal tracking information</a:t>
            </a:r>
          </a:p>
          <a:p>
            <a:endParaRPr lang="en-US" dirty="0"/>
          </a:p>
          <a:p>
            <a:r>
              <a:rPr lang="en-US" dirty="0"/>
              <a:t>The game displays the tracked skeleton of the players and shapes (circles</a:t>
            </a:r>
            <a:r>
              <a:rPr lang="en-US" dirty="0" smtClean="0"/>
              <a:t>, triangles</a:t>
            </a:r>
            <a:r>
              <a:rPr lang="en-US" dirty="0"/>
              <a:t>, stars, and so on) falling from the sky. </a:t>
            </a:r>
            <a:endParaRPr lang="en-US" dirty="0" smtClean="0"/>
          </a:p>
          <a:p>
            <a:r>
              <a:rPr lang="en-US" dirty="0" smtClean="0"/>
              <a:t>Players </a:t>
            </a:r>
            <a:r>
              <a:rPr lang="en-US" dirty="0"/>
              <a:t>can </a:t>
            </a:r>
            <a:endParaRPr lang="en-US" dirty="0" smtClean="0"/>
          </a:p>
          <a:p>
            <a:pPr lvl="1"/>
            <a:r>
              <a:rPr lang="en-US" dirty="0" smtClean="0"/>
              <a:t>move </a:t>
            </a:r>
            <a:r>
              <a:rPr lang="en-US" dirty="0"/>
              <a:t>their limbs </a:t>
            </a:r>
            <a:r>
              <a:rPr lang="en-US" dirty="0" smtClean="0"/>
              <a:t>to make </a:t>
            </a:r>
            <a:r>
              <a:rPr lang="en-US" dirty="0"/>
              <a:t>shapes change direction or even explode,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speak commands such </a:t>
            </a:r>
            <a:r>
              <a:rPr lang="en-US" dirty="0" smtClean="0"/>
              <a:t>as "make </a:t>
            </a:r>
            <a:r>
              <a:rPr lang="en-US" dirty="0"/>
              <a:t>bigger"/"make smaller" to increase/decrease the size of the shapes </a:t>
            </a:r>
            <a:endParaRPr lang="en-US" dirty="0" smtClean="0"/>
          </a:p>
          <a:p>
            <a:pPr lvl="1"/>
            <a:r>
              <a:rPr lang="en-US" dirty="0" smtClean="0"/>
              <a:t>or "</a:t>
            </a:r>
            <a:r>
              <a:rPr lang="en-US" dirty="0"/>
              <a:t>show yellow stars" to change the color and type of falling shapes.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10" name="150286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0913" y="1600200"/>
            <a:ext cx="7242175" cy="4525963"/>
          </a:xfrm>
        </p:spPr>
      </p:pic>
    </p:spTree>
    <p:extLst>
      <p:ext uri="{BB962C8B-B14F-4D97-AF65-F5344CB8AC3E}">
        <p14:creationId xmlns:p14="http://schemas.microsoft.com/office/powerpoint/2010/main" val="187015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App.xaml</a:t>
            </a:r>
            <a:endParaRPr lang="en-US" dirty="0" smtClean="0"/>
          </a:p>
          <a:p>
            <a:pPr lvl="1"/>
            <a:r>
              <a:rPr lang="en-US" dirty="0" smtClean="0"/>
              <a:t>Declaration </a:t>
            </a:r>
            <a:r>
              <a:rPr lang="en-US" dirty="0"/>
              <a:t>of application level resources.</a:t>
            </a:r>
          </a:p>
          <a:p>
            <a:r>
              <a:rPr lang="en-US" dirty="0" err="1" smtClean="0"/>
              <a:t>App.xaml.cs</a:t>
            </a:r>
            <a:endParaRPr lang="en-US" dirty="0" smtClean="0"/>
          </a:p>
          <a:p>
            <a:pPr lvl="1"/>
            <a:r>
              <a:rPr lang="en-US" dirty="0" smtClean="0"/>
              <a:t>Interaction </a:t>
            </a:r>
            <a:r>
              <a:rPr lang="en-US" dirty="0"/>
              <a:t>logic behind </a:t>
            </a:r>
            <a:r>
              <a:rPr lang="en-US" dirty="0" err="1"/>
              <a:t>app.xaml</a:t>
            </a:r>
            <a:r>
              <a:rPr lang="en-US" dirty="0"/>
              <a:t>.</a:t>
            </a:r>
          </a:p>
          <a:p>
            <a:r>
              <a:rPr lang="en-US" dirty="0" err="1" smtClean="0"/>
              <a:t>FallingShapes.cs</a:t>
            </a:r>
            <a:endParaRPr lang="en-US" dirty="0" smtClean="0"/>
          </a:p>
          <a:p>
            <a:pPr lvl="1"/>
            <a:r>
              <a:rPr lang="en-US" dirty="0" smtClean="0"/>
              <a:t>Shape </a:t>
            </a:r>
            <a:r>
              <a:rPr lang="en-US" dirty="0"/>
              <a:t>rendering, physics, and hit-testing logic.</a:t>
            </a:r>
          </a:p>
          <a:p>
            <a:r>
              <a:rPr lang="en-US" dirty="0" err="1" smtClean="0"/>
              <a:t>MainWindow.xaml</a:t>
            </a:r>
            <a:endParaRPr lang="en-US" dirty="0" smtClean="0"/>
          </a:p>
          <a:p>
            <a:pPr lvl="1"/>
            <a:r>
              <a:rPr lang="en-US" dirty="0" smtClean="0"/>
              <a:t>Declaration </a:t>
            </a:r>
            <a:r>
              <a:rPr lang="en-US" dirty="0"/>
              <a:t>of layout within main application window.</a:t>
            </a:r>
          </a:p>
          <a:p>
            <a:r>
              <a:rPr lang="en-US" dirty="0" err="1" smtClean="0"/>
              <a:t>MainWindow.xaml.cs</a:t>
            </a:r>
            <a:endParaRPr lang="en-US" dirty="0" smtClean="0"/>
          </a:p>
          <a:p>
            <a:pPr lvl="1"/>
            <a:r>
              <a:rPr lang="en-US" dirty="0" smtClean="0"/>
              <a:t>NUI </a:t>
            </a:r>
            <a:r>
              <a:rPr lang="en-US" dirty="0"/>
              <a:t>initialization, player skeleton tracking, and main game logic.</a:t>
            </a:r>
          </a:p>
          <a:p>
            <a:r>
              <a:rPr lang="en-US" dirty="0" err="1" smtClean="0"/>
              <a:t>Recognizer.cs</a:t>
            </a:r>
            <a:endParaRPr lang="en-US" dirty="0" smtClean="0"/>
          </a:p>
          <a:p>
            <a:pPr lvl="1"/>
            <a:r>
              <a:rPr lang="en-US" dirty="0" smtClean="0"/>
              <a:t>Speech </a:t>
            </a:r>
            <a:r>
              <a:rPr lang="en-US" dirty="0"/>
              <a:t>verb definition and speech event recognition.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(Register for Events)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Consolas"/>
              </a:rPr>
              <a:t>Kinect.Initialize</a:t>
            </a:r>
            <a:r>
              <a:rPr lang="en-US" sz="2000" dirty="0" smtClean="0">
                <a:latin typeface="Consolas"/>
              </a:rPr>
              <a:t>(</a:t>
            </a:r>
            <a:r>
              <a:rPr lang="en-US" sz="2000" dirty="0" err="1" smtClean="0"/>
              <a:t>RuntimeOptions.UseDepthAndPlayerIndex</a:t>
            </a:r>
            <a:r>
              <a:rPr lang="en-US" sz="2000" dirty="0" smtClean="0"/>
              <a:t> </a:t>
            </a:r>
            <a:r>
              <a:rPr lang="en-US" sz="2000" dirty="0"/>
              <a:t>| </a:t>
            </a:r>
            <a:r>
              <a:rPr lang="en-US" sz="2000" dirty="0" err="1"/>
              <a:t>RuntimeOptions.UseSkeletalTracking</a:t>
            </a:r>
            <a:r>
              <a:rPr lang="en-US" sz="2000" dirty="0"/>
              <a:t> | </a:t>
            </a:r>
            <a:r>
              <a:rPr lang="en-US" sz="2000" dirty="0" err="1" smtClean="0"/>
              <a:t>RuntimeOptions.UseColor</a:t>
            </a:r>
            <a:r>
              <a:rPr lang="en-US" sz="2000" dirty="0" smtClean="0"/>
              <a:t> )</a:t>
            </a:r>
            <a:endParaRPr lang="en-US" sz="2000" dirty="0"/>
          </a:p>
          <a:p>
            <a:pPr marL="0" indent="0">
              <a:buNone/>
            </a:pPr>
            <a:endParaRPr lang="en-US" sz="2000" dirty="0" smtClean="0">
              <a:latin typeface="Consolas"/>
            </a:endParaRPr>
          </a:p>
          <a:p>
            <a:pPr marL="0" indent="0">
              <a:buNone/>
            </a:pPr>
            <a:r>
              <a:rPr lang="en-US" sz="2000" dirty="0" err="1"/>
              <a:t>Kinect.SkeletonFrameReady</a:t>
            </a:r>
            <a:r>
              <a:rPr lang="en-US" sz="2000" dirty="0"/>
              <a:t> += new </a:t>
            </a:r>
            <a:r>
              <a:rPr lang="en-US" sz="2000" dirty="0" err="1"/>
              <a:t>EventHandler</a:t>
            </a:r>
            <a:r>
              <a:rPr lang="en-US" sz="2000" dirty="0"/>
              <a:t>&lt;</a:t>
            </a:r>
            <a:r>
              <a:rPr lang="en-US" sz="2000" dirty="0" err="1"/>
              <a:t>SkeletonFrameReadyEventArgs</a:t>
            </a:r>
            <a:r>
              <a:rPr lang="en-US" sz="2000" dirty="0"/>
              <a:t>&gt;(</a:t>
            </a:r>
            <a:r>
              <a:rPr lang="en-US" sz="2000" dirty="0" err="1"/>
              <a:t>SkeletonsReady</a:t>
            </a:r>
            <a:r>
              <a:rPr lang="en-US" sz="2000" dirty="0" smtClean="0"/>
              <a:t>);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/>
              <a:t>speechRecognizer</a:t>
            </a:r>
            <a:r>
              <a:rPr lang="en-US" sz="2000" dirty="0"/>
              <a:t> = </a:t>
            </a:r>
            <a:r>
              <a:rPr lang="en-US" sz="2000" dirty="0" err="1"/>
              <a:t>SpeechRecognizer.Create</a:t>
            </a:r>
            <a:r>
              <a:rPr lang="en-US" sz="2000" dirty="0" smtClean="0"/>
              <a:t>(); </a:t>
            </a:r>
          </a:p>
          <a:p>
            <a:pPr marL="0" indent="0">
              <a:buNone/>
            </a:pPr>
            <a:r>
              <a:rPr lang="en-US" sz="2000" dirty="0" err="1" smtClean="0"/>
              <a:t>speechRecognizer.Start</a:t>
            </a:r>
            <a:r>
              <a:rPr lang="en-US" sz="2000" dirty="0" smtClean="0"/>
              <a:t>(new </a:t>
            </a:r>
            <a:r>
              <a:rPr lang="en-US" sz="2000" dirty="0" err="1"/>
              <a:t>KinectAudioSource</a:t>
            </a:r>
            <a:r>
              <a:rPr lang="en-US" sz="2000" dirty="0"/>
              <a:t>()); </a:t>
            </a:r>
            <a:r>
              <a:rPr lang="en-US" sz="2000" dirty="0" err="1" smtClean="0"/>
              <a:t>speechRecognizer.SaidSomething</a:t>
            </a:r>
            <a:r>
              <a:rPr lang="en-US" sz="2000" dirty="0" smtClean="0"/>
              <a:t> </a:t>
            </a:r>
            <a:r>
              <a:rPr lang="en-US" sz="2000" dirty="0"/>
              <a:t>+= new </a:t>
            </a:r>
            <a:r>
              <a:rPr lang="en-US" sz="2000" dirty="0" err="1"/>
              <a:t>EventHandler</a:t>
            </a:r>
            <a:r>
              <a:rPr lang="en-US" sz="2000" dirty="0"/>
              <a:t>&lt;</a:t>
            </a:r>
            <a:r>
              <a:rPr lang="en-US" sz="2000" dirty="0" err="1"/>
              <a:t>SpeechRecognizer.SaidSomethingEventArgs</a:t>
            </a:r>
            <a:r>
              <a:rPr lang="en-US" sz="2000" dirty="0"/>
              <a:t>&gt;(</a:t>
            </a:r>
            <a:r>
              <a:rPr lang="en-US" sz="2000" dirty="0" err="1"/>
              <a:t>recognizer_SaidSomething</a:t>
            </a:r>
            <a:r>
              <a:rPr lang="en-US" sz="2000" dirty="0"/>
              <a:t>);</a:t>
            </a:r>
          </a:p>
          <a:p>
            <a:endParaRPr lang="en-US" sz="2000" dirty="0"/>
          </a:p>
          <a:p>
            <a:endParaRPr lang="en-US" sz="2000" dirty="0">
              <a:latin typeface="Consolas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68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Process skeleton data</a:t>
            </a:r>
          </a:p>
          <a:p>
            <a:pPr lvl="1"/>
            <a:r>
              <a:rPr lang="en-US" dirty="0" err="1" smtClean="0"/>
              <a:t>MainWindow.xaml.cs</a:t>
            </a:r>
            <a:endParaRPr lang="en-US" dirty="0" smtClean="0"/>
          </a:p>
          <a:p>
            <a:pPr lvl="1"/>
            <a:r>
              <a:rPr lang="en-US" dirty="0" smtClean="0"/>
              <a:t>Method: void </a:t>
            </a:r>
            <a:r>
              <a:rPr lang="en-US" dirty="0" err="1" smtClean="0"/>
              <a:t>SkeletonsReady</a:t>
            </a:r>
            <a:r>
              <a:rPr lang="en-US" dirty="0" smtClean="0"/>
              <a:t>(object </a:t>
            </a:r>
            <a:r>
              <a:rPr lang="en-US" dirty="0"/>
              <a:t>sender, </a:t>
            </a:r>
            <a:r>
              <a:rPr lang="en-US" dirty="0" err="1"/>
              <a:t>SkeletonFrameReadyEventArgs</a:t>
            </a:r>
            <a:r>
              <a:rPr lang="en-US" dirty="0"/>
              <a:t> 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Update the joint data positions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Process speech </a:t>
            </a:r>
          </a:p>
          <a:p>
            <a:pPr lvl="1"/>
            <a:r>
              <a:rPr lang="en-US" dirty="0" err="1" smtClean="0"/>
              <a:t>MainWindow.xaml.cs</a:t>
            </a:r>
            <a:endParaRPr lang="en-US" dirty="0"/>
          </a:p>
          <a:p>
            <a:pPr lvl="1"/>
            <a:r>
              <a:rPr lang="en-US" dirty="0"/>
              <a:t>Method: void </a:t>
            </a:r>
            <a:r>
              <a:rPr lang="en-US" dirty="0" err="1"/>
              <a:t>recognizer_SaidSomething</a:t>
            </a:r>
            <a:r>
              <a:rPr lang="en-US" dirty="0"/>
              <a:t>(object </a:t>
            </a:r>
            <a:r>
              <a:rPr lang="en-US" dirty="0" smtClean="0"/>
              <a:t>sender, </a:t>
            </a:r>
            <a:r>
              <a:rPr lang="en-US" dirty="0" err="1" smtClean="0"/>
              <a:t>speechRecognizer.SaidSomethingEventArgs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Match it with the speech vocabulary and get the command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865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Translate the speech command to a list of operations for the falling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ex. the speech commands “reset” will get translated to:</a:t>
            </a:r>
          </a:p>
          <a:p>
            <a:pPr lvl="1"/>
            <a:r>
              <a:rPr lang="en-US" dirty="0" err="1" smtClean="0"/>
              <a:t>SetPolies</a:t>
            </a:r>
            <a:r>
              <a:rPr lang="en-US" dirty="0" smtClean="0"/>
              <a:t>(</a:t>
            </a:r>
            <a:r>
              <a:rPr lang="en-US" dirty="0" err="1" smtClean="0"/>
              <a:t>PolyType.All</a:t>
            </a:r>
            <a:r>
              <a:rPr lang="en-US" dirty="0"/>
              <a:t>);</a:t>
            </a:r>
          </a:p>
          <a:p>
            <a:pPr lvl="1"/>
            <a:r>
              <a:rPr lang="en-US" dirty="0" err="1" smtClean="0"/>
              <a:t>SetDropRate</a:t>
            </a:r>
            <a:r>
              <a:rPr lang="en-US" dirty="0" smtClean="0"/>
              <a:t>(</a:t>
            </a:r>
            <a:r>
              <a:rPr lang="en-US" dirty="0" err="1" smtClean="0"/>
              <a:t>dropRate</a:t>
            </a:r>
            <a:r>
              <a:rPr lang="en-US" dirty="0" smtClean="0"/>
              <a:t>);</a:t>
            </a:r>
          </a:p>
          <a:p>
            <a:pPr lvl="1"/>
            <a:r>
              <a:rPr lang="en-US" dirty="0" err="1" smtClean="0"/>
              <a:t>SetGravity</a:t>
            </a:r>
            <a:r>
              <a:rPr lang="en-US" dirty="0" smtClean="0"/>
              <a:t>(</a:t>
            </a:r>
            <a:r>
              <a:rPr lang="en-US" dirty="0" err="1" smtClean="0"/>
              <a:t>dropGravity</a:t>
            </a:r>
            <a:r>
              <a:rPr lang="en-US" dirty="0" smtClean="0"/>
              <a:t>);</a:t>
            </a:r>
          </a:p>
          <a:p>
            <a:pPr lvl="1"/>
            <a:r>
              <a:rPr lang="en-US" dirty="0" err="1" smtClean="0"/>
              <a:t>SetSize</a:t>
            </a:r>
            <a:r>
              <a:rPr lang="en-US" dirty="0" smtClean="0"/>
              <a:t>(</a:t>
            </a:r>
            <a:r>
              <a:rPr lang="en-US" dirty="0" err="1" smtClean="0"/>
              <a:t>dropSize</a:t>
            </a:r>
            <a:r>
              <a:rPr lang="en-US" dirty="0"/>
              <a:t>);</a:t>
            </a:r>
          </a:p>
          <a:p>
            <a:pPr lvl="1"/>
            <a:r>
              <a:rPr lang="en-US" dirty="0" err="1" smtClean="0"/>
              <a:t>SetShapesColor</a:t>
            </a:r>
            <a:r>
              <a:rPr lang="en-US" dirty="0" smtClean="0"/>
              <a:t>(</a:t>
            </a:r>
            <a:r>
              <a:rPr lang="en-US" dirty="0" err="1" smtClean="0"/>
              <a:t>Color.FromRgb</a:t>
            </a:r>
            <a:r>
              <a:rPr lang="en-US" dirty="0" smtClean="0"/>
              <a:t>(0</a:t>
            </a:r>
            <a:r>
              <a:rPr lang="en-US" dirty="0"/>
              <a:t>, 0, 0), true);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1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find out a hit?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guess?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2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find out a hit?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Convert joints data into bones/segments data (a bone is a segment that connects two joints)</a:t>
            </a:r>
          </a:p>
          <a:p>
            <a:endParaRPr lang="en-US" dirty="0" smtClean="0"/>
          </a:p>
          <a:p>
            <a:r>
              <a:rPr lang="en-US" dirty="0" smtClean="0"/>
              <a:t>Now, we can maintain a dictionary of {bone, &lt;bone-data&gt;}</a:t>
            </a:r>
          </a:p>
          <a:p>
            <a:endParaRPr lang="en-US" dirty="0"/>
          </a:p>
          <a:p>
            <a:r>
              <a:rPr lang="en-US" dirty="0"/>
              <a:t>Update the segment's position and compute a </a:t>
            </a:r>
            <a:r>
              <a:rPr lang="en-US" dirty="0" smtClean="0"/>
              <a:t> smoothed </a:t>
            </a:r>
            <a:r>
              <a:rPr lang="en-US" dirty="0"/>
              <a:t>velocity for the circle or </a:t>
            </a:r>
            <a:r>
              <a:rPr lang="en-US" dirty="0" smtClean="0"/>
              <a:t>the endpoints </a:t>
            </a:r>
            <a:r>
              <a:rPr lang="en-US" dirty="0"/>
              <a:t>of the segment based on  the time it took </a:t>
            </a:r>
            <a:r>
              <a:rPr lang="en-US" dirty="0" smtClean="0"/>
              <a:t>to </a:t>
            </a:r>
            <a:r>
              <a:rPr lang="en-US" dirty="0"/>
              <a:t>move from the last </a:t>
            </a:r>
            <a:r>
              <a:rPr lang="en-US" dirty="0" smtClean="0"/>
              <a:t>position to </a:t>
            </a:r>
            <a:r>
              <a:rPr lang="en-US" dirty="0"/>
              <a:t>the current one.  The velocity is in pixels per second.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3633</TotalTime>
  <Words>488</Words>
  <Application>Microsoft Office PowerPoint</Application>
  <PresentationFormat>On-screen Show (4:3)</PresentationFormat>
  <Paragraphs>72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Advanced Kinect Tricks</vt:lpstr>
      <vt:lpstr>Shapes Game</vt:lpstr>
      <vt:lpstr>Demo</vt:lpstr>
      <vt:lpstr>How does it work?</vt:lpstr>
      <vt:lpstr>Step 1 (Register for Events)</vt:lpstr>
      <vt:lpstr>Process Events</vt:lpstr>
      <vt:lpstr>Translate the speech command to a list of operations for the falling objects</vt:lpstr>
      <vt:lpstr>How do you find out a hit?</vt:lpstr>
      <vt:lpstr>How do you find out a hit?</vt:lpstr>
      <vt:lpstr>How do you find out a hit?</vt:lpstr>
      <vt:lpstr>Bouncing off after a hit</vt:lpstr>
      <vt:lpstr>The useful code that you can reuse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Studio, C#, and Kinect SDK Installation</dc:title>
  <dc:creator>anantb</dc:creator>
  <cp:lastModifiedBy>anantb</cp:lastModifiedBy>
  <cp:revision>301</cp:revision>
  <dcterms:created xsi:type="dcterms:W3CDTF">2012-01-06T04:13:53Z</dcterms:created>
  <dcterms:modified xsi:type="dcterms:W3CDTF">2012-02-02T01:15:44Z</dcterms:modified>
</cp:coreProperties>
</file>