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64" r:id="rId5"/>
    <p:sldId id="260" r:id="rId6"/>
    <p:sldId id="261" r:id="rId7"/>
    <p:sldId id="262" r:id="rId8"/>
    <p:sldId id="266" r:id="rId9"/>
    <p:sldId id="263" r:id="rId10"/>
    <p:sldId id="265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851F2-4EB2-4EE4-9586-B8C46B0FBC40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B885D-80A7-4528-9586-EDB64D61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5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7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9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8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2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C01A-BBF0-407F-AF6E-9EE9F24B00D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8389-3E36-472F-8B29-66945749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1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Kinect</a:t>
            </a:r>
            <a:r>
              <a:rPr lang="en-US" i="1" dirty="0"/>
              <a:t> SDK </a:t>
            </a:r>
            <a:r>
              <a:rPr lang="en-US" i="1" dirty="0" smtClean="0"/>
              <a:t>Tutorial </a:t>
            </a:r>
            <a:br>
              <a:rPr lang="en-US" i="1" dirty="0" smtClean="0"/>
            </a:br>
            <a:r>
              <a:rPr lang="en-US" i="1" dirty="0" smtClean="0"/>
              <a:t>Skeleton and Camera (RGB)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Anant</a:t>
            </a:r>
            <a:r>
              <a:rPr lang="en-US" dirty="0" smtClean="0"/>
              <a:t> </a:t>
            </a:r>
            <a:r>
              <a:rPr lang="en-US" dirty="0" err="1" smtClean="0"/>
              <a:t>Bhardwaj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41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Camera: RGB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RGB camera </a:t>
            </a:r>
            <a:r>
              <a:rPr lang="en-US" dirty="0"/>
              <a:t>data </a:t>
            </a:r>
          </a:p>
          <a:p>
            <a:r>
              <a:rPr lang="en-US" dirty="0" smtClean="0"/>
              <a:t>Converting into image</a:t>
            </a:r>
            <a:endParaRPr lang="en-US" dirty="0"/>
          </a:p>
          <a:p>
            <a:r>
              <a:rPr lang="en-US" dirty="0" smtClean="0"/>
              <a:t>Getting RGB values for each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5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Data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571750"/>
            <a:ext cx="88011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54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Register for </a:t>
            </a:r>
            <a:br>
              <a:rPr lang="en-US" dirty="0" smtClean="0"/>
            </a:br>
            <a:r>
              <a:rPr lang="en-US" dirty="0" err="1" smtClean="0"/>
              <a:t>VideoFrameReady</a:t>
            </a:r>
            <a:r>
              <a:rPr lang="en-US" dirty="0" smtClean="0"/>
              <a:t> Event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//initialize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nui.Initialize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RuntimeOptions.UseColor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//subscribe for the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event</a:t>
            </a: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nui.VideoFrameReady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+= new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EventHandler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ImageFrameReadyEventArgs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&gt;(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nui_VideoFrameReady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 fontAlgn="base">
              <a:buNone/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//open the video stream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nui.VideoStream.Open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ImageStreamType.Video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2, ImageResolution.Resolution640x480,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ImageType.Color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 //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poolsize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is 2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974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Read the camera data(image)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2000" dirty="0"/>
              <a:t>void </a:t>
            </a:r>
            <a:r>
              <a:rPr lang="en-US" sz="2000" dirty="0" err="1"/>
              <a:t>nui_VideoFrameReady</a:t>
            </a:r>
            <a:r>
              <a:rPr lang="en-US" sz="2000" dirty="0"/>
              <a:t>(object sender, </a:t>
            </a:r>
            <a:r>
              <a:rPr lang="en-US" sz="2000" dirty="0" err="1"/>
              <a:t>ImageFrameReadyEventArgs</a:t>
            </a:r>
            <a:r>
              <a:rPr lang="en-US" sz="2000" dirty="0"/>
              <a:t> e)</a:t>
            </a:r>
          </a:p>
          <a:p>
            <a:pPr marL="0" indent="0" fontAlgn="base">
              <a:buNone/>
            </a:pPr>
            <a:r>
              <a:rPr lang="en-US" sz="2000" dirty="0"/>
              <a:t>{</a:t>
            </a:r>
          </a:p>
          <a:p>
            <a:pPr marL="0" indent="0" fontAlgn="base">
              <a:buNone/>
            </a:pPr>
            <a:r>
              <a:rPr lang="en-US" sz="2000" dirty="0"/>
              <a:t>   </a:t>
            </a:r>
            <a:r>
              <a:rPr lang="en-US" sz="2000" dirty="0" smtClean="0"/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PlanarImage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imageData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e.ImageFrame.Image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 fontAlgn="base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//image1 is a static placeholder image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image1.Source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BitmapSource.Create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imageData.Width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imageData.Height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96,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96, PixelFormats.Bgr32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null,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imageData.Bits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data.Width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imageData.BytesPerPixel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2000" dirty="0" smtClean="0"/>
              <a:t>		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Easier way (With Coding4Fun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Kinect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Toolkit)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image1.Source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e.ImageFrame.ToBitmapSource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459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Read the camera data (color)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nui_VideoFrameReady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(object sender,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ImageFrameReadyEventArgs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fontAlgn="base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{ 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base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PlanarImage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image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e.ImageFrame.Image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offset = 0;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Color[] bitmap = new Color[640 * 480];</a:t>
            </a:r>
          </a:p>
          <a:p>
            <a:pPr marL="0" indent="0">
              <a:buNone/>
            </a:pPr>
            <a:r>
              <a:rPr lang="es-ES" sz="14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y = 0; y &lt; 480; y++)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for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x = 0; x &lt; 640; x++)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Color c = new Color();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bitmap[y * 640 + x] = c;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c.R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imageData.Bits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[offset + 2];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c.G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imageData.Bits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[offset + 1];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c.B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imageData.Bits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[offset];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c.A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255;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offset += 4;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 marL="0" indent="0" fontAlgn="base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2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skeleton data </a:t>
            </a:r>
          </a:p>
          <a:p>
            <a:r>
              <a:rPr lang="en-US" dirty="0" smtClean="0"/>
              <a:t>Getting Joint  positions</a:t>
            </a:r>
          </a:p>
          <a:p>
            <a:r>
              <a:rPr lang="en-US" dirty="0" smtClean="0"/>
              <a:t>Scaling (uses coding4fun library)</a:t>
            </a:r>
          </a:p>
          <a:p>
            <a:r>
              <a:rPr lang="en-US" dirty="0" smtClean="0"/>
              <a:t>Fine-tuning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TransformSmooth</a:t>
            </a:r>
            <a:r>
              <a:rPr lang="en-US" dirty="0" smtClean="0"/>
              <a:t>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838200"/>
          </a:xfrm>
        </p:spPr>
        <p:txBody>
          <a:bodyPr/>
          <a:lstStyle/>
          <a:p>
            <a:r>
              <a:rPr lang="en-US" dirty="0" smtClean="0"/>
              <a:t>Skeleton Data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11036"/>
            <a:ext cx="4210977" cy="416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3" y="2743200"/>
            <a:ext cx="2266950" cy="251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2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API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5"/>
          <a:stretch/>
        </p:blipFill>
        <p:spPr bwMode="auto">
          <a:xfrm>
            <a:off x="1001020" y="1600200"/>
            <a:ext cx="71419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63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Register for </a:t>
            </a:r>
            <a:r>
              <a:rPr lang="en-US" dirty="0" err="1" smtClean="0"/>
              <a:t>SkeletonFrameReady</a:t>
            </a:r>
            <a:r>
              <a:rPr lang="en-US" dirty="0" smtClean="0"/>
              <a:t>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//initialize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nui.Initialize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RuntimeOptions.UseSkeletalTracking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//subscribe for the event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nui.SkeletonFrameReady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+= </a:t>
            </a:r>
            <a:r>
              <a:rPr lang="en-US" sz="2000" dirty="0"/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/>
              <a:t>EventHandler</a:t>
            </a:r>
            <a:r>
              <a:rPr lang="en-US" sz="2000" dirty="0"/>
              <a:t>&lt;</a:t>
            </a:r>
            <a:r>
              <a:rPr lang="en-US" sz="2000" dirty="0" err="1"/>
              <a:t>SkeletonFrameReadyEventArgs</a:t>
            </a:r>
            <a:r>
              <a:rPr lang="en-US" sz="2000" dirty="0"/>
              <a:t>&gt;(</a:t>
            </a:r>
            <a:r>
              <a:rPr lang="en-US" sz="2000" dirty="0" err="1"/>
              <a:t>nui_SkeletonFrameReady</a:t>
            </a:r>
            <a:r>
              <a:rPr lang="en-US" sz="20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5012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Read the skeleton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nui_SkeletonFrameReady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(object sender,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SkeletonFrameReadyEventArgs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e)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SkeletonFrame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allSkeletons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e.SkeletonFrame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   //get the first tracked skeleton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SkeletonData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skeleton =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from s in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allSkeletons.Skeletons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    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where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s.TrackingState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SkeletonTrackingState.Tracked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     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select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FirstOrDefault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 fontAlgn="base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Get the joint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Joint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HandRight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skeleton.Joints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JointID.HandRight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].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ScaleTo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(640, 480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Joint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HandRight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=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skeleton.Joints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JointID.HandRight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].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ScaleTo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(640, 480, .5f, .5f);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175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Maximum two players tracked at once</a:t>
            </a:r>
          </a:p>
          <a:p>
            <a:pPr lvl="1"/>
            <a:r>
              <a:rPr lang="en-US" dirty="0"/>
              <a:t>Six player proposals</a:t>
            </a:r>
          </a:p>
          <a:p>
            <a:r>
              <a:rPr lang="en-US" sz="2800" dirty="0"/>
              <a:t>Each player with set of &lt;x, y, z&gt; joints in meters</a:t>
            </a:r>
          </a:p>
          <a:p>
            <a:r>
              <a:rPr lang="en-US" sz="2800" dirty="0"/>
              <a:t>Each joint has associated state</a:t>
            </a:r>
          </a:p>
          <a:p>
            <a:pPr lvl="1"/>
            <a:r>
              <a:rPr lang="en-US" dirty="0"/>
              <a:t>Tracked, Not tracked, or Inferred</a:t>
            </a:r>
          </a:p>
          <a:p>
            <a:r>
              <a:rPr lang="en-US" sz="2800" dirty="0"/>
              <a:t>Inferred - Occluded, clipped, or low confidence joints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Fine-tune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nui.SkeletonEngine.TransformSmooth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true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 fontAlgn="base">
              <a:buNone/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TransformSmoothParameters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parameters = </a:t>
            </a: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new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TransformSmoothParameters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 fontAlgn="base">
              <a:buNone/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parameters.Smoothing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0.7f;</a:t>
            </a: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parameters.Correction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0.3f;</a:t>
            </a: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parameters.Prediction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0.4f;</a:t>
            </a: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parameters.JitterRadius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1.0f;</a:t>
            </a: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parameters.MaxDeviationRadius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0.5f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 fontAlgn="base">
              <a:buNone/>
            </a:pP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 fontAlgn="base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nui.SkeletonEngine.SmoothParameters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= parameters;</a:t>
            </a:r>
            <a:endParaRPr lang="en-US" sz="2000" b="0" i="0" dirty="0">
              <a:solidFill>
                <a:srgbClr val="000000"/>
              </a:solidFill>
              <a:effectLst/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8405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379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Kinect SDK Tutorial  Skeleton and Camera (RGB)</vt:lpstr>
      <vt:lpstr>Skeleton Tracking</vt:lpstr>
      <vt:lpstr>Skeleton Tracking</vt:lpstr>
      <vt:lpstr>Skeleton API</vt:lpstr>
      <vt:lpstr>Step 1: Register for SkeletonFrameReady event</vt:lpstr>
      <vt:lpstr>Step 2: Read the skeleton data</vt:lpstr>
      <vt:lpstr>Step 3: Get the joint data</vt:lpstr>
      <vt:lpstr>Joint Data</vt:lpstr>
      <vt:lpstr>Step 4: Fine-tune </vt:lpstr>
      <vt:lpstr>Camera: RGB Data</vt:lpstr>
      <vt:lpstr>Camera Data</vt:lpstr>
      <vt:lpstr>Step 1: Register for  VideoFrameReady Event </vt:lpstr>
      <vt:lpstr>Step 2: Read the camera data(image)</vt:lpstr>
      <vt:lpstr>Step 2: Read the camera data (color)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Studio, C#, and Kinect SDK Installation</dc:title>
  <dc:creator>anantb</dc:creator>
  <cp:lastModifiedBy>anantb</cp:lastModifiedBy>
  <cp:revision>274</cp:revision>
  <dcterms:created xsi:type="dcterms:W3CDTF">2012-01-06T04:13:53Z</dcterms:created>
  <dcterms:modified xsi:type="dcterms:W3CDTF">2012-01-26T02:19:40Z</dcterms:modified>
</cp:coreProperties>
</file>