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0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0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youtube.com/v/Fq7A7onCMXc" TargetMode="External"/><Relationship Id="rId4" Type="http://schemas.openxmlformats.org/officeDocument/2006/relationships/image" Target="../media/image0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POVs and Experience Prototypes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33005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Amy Bearman, Kevin Coelho, Hieu Minh Pham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Malcolm’s Process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152475"/>
            <a:ext cx="8520600" cy="352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Gets peer reviews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Prefers composing away from piano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Doesn’t need playback software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Tends to overwork things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algn="ctr">
              <a:spcBef>
                <a:spcPts val="0"/>
              </a:spcBef>
              <a:buNone/>
            </a:pPr>
            <a:r>
              <a:rPr lang="en"/>
              <a:t>Malcolm needs an on-the-go tool to quickly jot down musical ideas.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Jason Lewis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5423450" y="1152475"/>
            <a:ext cx="3408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 in music from SJSU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30+ years performance experience in Bay Area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Godfather 2 videogame, Ratatoille</a:t>
            </a:r>
          </a:p>
        </p:txBody>
      </p:sp>
      <p:pic>
        <p:nvPicPr>
          <p:cNvPr descr="imageMDM.jpg"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5111756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Jason’s Process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1152475"/>
            <a:ext cx="8520600" cy="358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Starts with strong idea / motif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Collaboration is important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Composition is a long process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Software playback is very important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algn="ctr">
              <a:spcBef>
                <a:spcPts val="0"/>
              </a:spcBef>
              <a:buNone/>
            </a:pPr>
            <a:r>
              <a:rPr lang="en"/>
              <a:t>Jason needs to accurately and quickly transcribe and play back his musical ideas.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Davorious Branimirius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5436300" y="1152475"/>
            <a:ext cx="3396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Degrees in composition: BA from Graz, MA from Stuttgart, DMA @ Stanford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Studied with famous composers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Professional composer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2243427_758183234285988_185416231331185202_n.jpg"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51246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Davorious’ Process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Takes inspiration from nature &amp; objects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Methodically charts ideas into structures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Translating ideas into specific notes is frustrating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Collaboration is important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algn="ctr">
              <a:spcBef>
                <a:spcPts val="0"/>
              </a:spcBef>
              <a:buNone/>
            </a:pPr>
            <a:r>
              <a:rPr lang="en"/>
              <a:t>Davorious needs a tool to translate theoretical ideas into musical notation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311700" y="1433675"/>
            <a:ext cx="8520600" cy="27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might we build a tool for composers to record their ideas?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How might we make playing music easy and fun?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How might we visualize music other than traditional staff and notes?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60225" y="0"/>
            <a:ext cx="3036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600"/>
              <a:t>How might we..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6000"/>
              <a:t>Experience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6000"/>
              <a:t>Prototypes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1318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Problem Domain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6000"/>
              <a:t>Music Creation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6000"/>
              <a:t>&amp;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6000"/>
              <a:t> Composition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0" y="0"/>
            <a:ext cx="22047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Prototype 1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Jacob needs a way to learn music that is the right balance between fun and learning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9950" y="0"/>
            <a:ext cx="684405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6012" y="0"/>
            <a:ext cx="687196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311700" y="313225"/>
            <a:ext cx="8520600" cy="4638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First level intuitive, people know Guitar Hero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Music symbols are confusing (chords + noteheads)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Color coding is good (like same notes in different octaves)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Assumption: prototype will help people learn music, valid: sort of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Skills may not transfer to real instruments, it’s still a game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311700" y="2471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Prototype 2: AR Interface for playing music</a:t>
            </a:r>
          </a:p>
        </p:txBody>
      </p:sp>
      <p:pic>
        <p:nvPicPr>
          <p:cNvPr descr="Screen Shot 2016-10-14 at 11.43.30.png"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0625" y="1404974"/>
            <a:ext cx="5727351" cy="31653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" name="Shape 185"/>
          <p:cNvCxnSpPr/>
          <p:nvPr/>
        </p:nvCxnSpPr>
        <p:spPr>
          <a:xfrm flipH="1" rot="10800000">
            <a:off x="514350" y="3642150"/>
            <a:ext cx="2697000" cy="417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86" name="Shape 186"/>
          <p:cNvCxnSpPr/>
          <p:nvPr/>
        </p:nvCxnSpPr>
        <p:spPr>
          <a:xfrm flipH="1" rot="10800000">
            <a:off x="527725" y="3156725"/>
            <a:ext cx="2585700" cy="55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87" name="Shape 187"/>
          <p:cNvCxnSpPr/>
          <p:nvPr/>
        </p:nvCxnSpPr>
        <p:spPr>
          <a:xfrm rot="10800000">
            <a:off x="4210950" y="3289525"/>
            <a:ext cx="4491300" cy="51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88" name="Shape 188"/>
          <p:cNvSpPr txBox="1"/>
          <p:nvPr/>
        </p:nvSpPr>
        <p:spPr>
          <a:xfrm>
            <a:off x="180725" y="3683850"/>
            <a:ext cx="15846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Current notes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(Red)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299375" y="2448725"/>
            <a:ext cx="13473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Next notes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(Orange) - 2nd priority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7380600" y="2765200"/>
            <a:ext cx="18915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following notes (Green) - 3rd priority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1849350" y="819850"/>
            <a:ext cx="5445300" cy="4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</a:rPr>
              <a:t>Mike needs an easy and quick way to learn music.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311700" y="325275"/>
            <a:ext cx="8520600" cy="474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Color coding helps recognize keys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Musician prefers sheet music, color blocks are slow. Not a serious tool.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Fun to do (like guitar hero / tap tap)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Assumption: fun and easy to learn basic notes, valid.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Assumption: useful for musicians, invalid.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Prototype 3</a:t>
            </a:r>
          </a:p>
        </p:txBody>
      </p:sp>
      <p:pic>
        <p:nvPicPr>
          <p:cNvPr descr="IMG_20161014_120048.jpg"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940037" y="-857764"/>
            <a:ext cx="5144251" cy="685902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/>
        </p:nvSpPr>
        <p:spPr>
          <a:xfrm>
            <a:off x="0" y="710800"/>
            <a:ext cx="2082600" cy="39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Malcolm needs an on-the-go tool to quickly jot down musical ideas.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Prototype #3" id="208" name="Shape 208" title="CS147 Prototype">
            <a:hlinkClick r:id="rId3"/>
          </p:cNvPr>
          <p:cNvSpPr/>
          <p:nvPr/>
        </p:nvSpPr>
        <p:spPr>
          <a:xfrm>
            <a:off x="1143000" y="0"/>
            <a:ext cx="6858000" cy="51435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idx="1" type="body"/>
          </p:nvPr>
        </p:nvSpPr>
        <p:spPr>
          <a:xfrm>
            <a:off x="311700" y="251850"/>
            <a:ext cx="8520600" cy="463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Very positive feedback about gestures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Needs a playback option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Will be difficult to implement larger scores / arrangements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Assumption: great for on-the-go ideas, valid.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Assumption: good for other things, invalid.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1558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Initial POV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81515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lvl="0" rtl="0" algn="ctr">
              <a:spcBef>
                <a:spcPts val="0"/>
              </a:spcBef>
              <a:buNone/>
            </a:pPr>
            <a:r>
              <a:rPr lang="en" sz="3600"/>
              <a:t>Music is hard.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lvl="0" rtl="0" algn="ctr">
              <a:spcBef>
                <a:spcPts val="0"/>
              </a:spcBef>
              <a:buNone/>
            </a:pPr>
            <a:r>
              <a:rPr lang="en" sz="3600"/>
              <a:t>We want to make music easier.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Last week..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3079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Julio felt embarrassed &amp; not confident about his music skills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Mike doesn’t have time to invest in learning music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Michael doesn’t have resources to take his music to the next level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177875" y="44696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Extreme Users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6000"/>
              <a:t>Additional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6000"/>
              <a:t>Needfinding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1318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Jacob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b="0" l="16177" r="10653" t="9024"/>
          <a:stretch/>
        </p:blipFill>
        <p:spPr>
          <a:xfrm>
            <a:off x="311700" y="786550"/>
            <a:ext cx="4525846" cy="422035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>
            <p:ph idx="1" type="body"/>
          </p:nvPr>
        </p:nvSpPr>
        <p:spPr>
          <a:xfrm>
            <a:off x="4837550" y="786525"/>
            <a:ext cx="4251300" cy="4220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17 y/old high school student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Loves video games and “vocaloid” music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On the autism spectrum and has ADHD 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Tried to teach himself piano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1318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Jacob</a:t>
            </a:r>
            <a:r>
              <a:rPr lang="en"/>
              <a:t>’s Thoughts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127200" y="1050275"/>
            <a:ext cx="9016800" cy="365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/>
              <a:t>Reading sheet music is hard, so are many apps.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>
              <a:spcBef>
                <a:spcPts val="0"/>
              </a:spcBef>
              <a:buNone/>
            </a:pPr>
            <a:r>
              <a:rPr lang="en" sz="1600"/>
              <a:t>“</a:t>
            </a:r>
            <a:r>
              <a:rPr lang="en" sz="1600"/>
              <a:t>I was intimidated by the 88 keys on the piano until I realized that they repeat.”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>
              <a:spcBef>
                <a:spcPts val="0"/>
              </a:spcBef>
              <a:buNone/>
            </a:pPr>
            <a:r>
              <a:rPr b="1" lang="en" sz="1600"/>
              <a:t>Video games for music are not challenging enough</a:t>
            </a:r>
            <a:r>
              <a:rPr lang="en" sz="1600"/>
              <a:t>. Less fun, more learning.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>
              <a:spcBef>
                <a:spcPts val="0"/>
              </a:spcBef>
              <a:buNone/>
            </a:pPr>
            <a:r>
              <a:rPr lang="en" sz="1600"/>
              <a:t>“High skill gap” from starting on music to continuing in music.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t/>
            </a:r>
            <a:endParaRPr sz="16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25" y="863550"/>
            <a:ext cx="9144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Jacob needs a way to learn music that is the right balance between fun and learning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Malcolm Campbell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5705725" y="1152475"/>
            <a:ext cx="3126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Harvard / NEC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PhD in Neuroscience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Performed at Carnegie Hall, Montreux Jazz Festival</a:t>
            </a:r>
          </a:p>
        </p:txBody>
      </p:sp>
      <p:pic>
        <p:nvPicPr>
          <p:cNvPr descr="11080843_10152621449481991_8981390415674389347_o.jpg" id="104" name="Shape 104"/>
          <p:cNvPicPr preferRelativeResize="0"/>
          <p:nvPr/>
        </p:nvPicPr>
        <p:blipFill rotWithShape="1">
          <a:blip r:embed="rId3">
            <a:alphaModFix/>
          </a:blip>
          <a:srcRect b="5141" l="0" r="0" t="0"/>
          <a:stretch/>
        </p:blipFill>
        <p:spPr>
          <a:xfrm>
            <a:off x="97175" y="1152475"/>
            <a:ext cx="5608552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