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Quicksand"/>
      <p:regular r:id="rId13"/>
      <p:bold r:id="rId14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icksand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aHoEHdBeX1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00" y="1089262"/>
            <a:ext cx="2888075" cy="22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3354550" y="2091750"/>
            <a:ext cx="4890300" cy="9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48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concept video</a:t>
            </a:r>
          </a:p>
        </p:txBody>
      </p:sp>
      <p:cxnSp>
        <p:nvCxnSpPr>
          <p:cNvPr id="52" name="Shape 52"/>
          <p:cNvCxnSpPr/>
          <p:nvPr/>
        </p:nvCxnSpPr>
        <p:spPr>
          <a:xfrm flipH="1" rot="10800000">
            <a:off x="8032625" y="2051299"/>
            <a:ext cx="707399" cy="343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" name="Shape 53"/>
          <p:cNvCxnSpPr/>
          <p:nvPr/>
        </p:nvCxnSpPr>
        <p:spPr>
          <a:xfrm flipH="1" rot="10800000">
            <a:off x="8032625" y="2566199"/>
            <a:ext cx="807599" cy="11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4" name="Shape 54"/>
          <p:cNvCxnSpPr/>
          <p:nvPr/>
        </p:nvCxnSpPr>
        <p:spPr>
          <a:xfrm>
            <a:off x="8032625" y="2790525"/>
            <a:ext cx="777899" cy="220499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5" name="Shape 55"/>
          <p:cNvSpPr txBox="1"/>
          <p:nvPr/>
        </p:nvSpPr>
        <p:spPr>
          <a:xfrm>
            <a:off x="3536425" y="3011025"/>
            <a:ext cx="4708499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hilary, bronwyn, clark, bernardo</a:t>
            </a:r>
          </a:p>
          <a:p>
            <a:pPr>
              <a:spcBef>
                <a:spcPts val="0"/>
              </a:spcBef>
              <a:buNone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cs 147, assignment 4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0666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820800" y="519350"/>
            <a:ext cx="4237500" cy="51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Quicksand"/>
                <a:ea typeface="Quicksand"/>
                <a:cs typeface="Quicksand"/>
                <a:sym typeface="Quicksand"/>
              </a:rPr>
              <a:t>value proposition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20800" y="1036850"/>
            <a:ext cx="7502399" cy="77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Connect through spontaneous events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820800" y="1905825"/>
            <a:ext cx="4765200" cy="51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Quicksand"/>
                <a:ea typeface="Quicksand"/>
                <a:cs typeface="Quicksand"/>
                <a:sym typeface="Quicksand"/>
              </a:rPr>
              <a:t>problem/solution overview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820800" y="2474725"/>
            <a:ext cx="7502399" cy="19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It is difficult, but desired, to engage with new people; spontaneous activities can be a vehicle for genuine interactions.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06666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740500" y="300025"/>
            <a:ext cx="4237500" cy="51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Quicksand"/>
                <a:ea typeface="Quicksand"/>
                <a:cs typeface="Quicksand"/>
                <a:sym typeface="Quicksand"/>
              </a:rPr>
              <a:t>tasks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740500" y="930800"/>
            <a:ext cx="7502399" cy="4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Simple</a:t>
            </a: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Bernardo, a bored student studying abroad, is looking for something to brighten his day. He searches through the posted events and decides to join Clark’s hike.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Medium</a:t>
            </a: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Clark, a stressed college student, wants to get out and see the meteor shower with his friends, but all of them are busy. He uses the app to post a meteor-shower event which anyone may join.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Complex</a:t>
            </a: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Amy, a regular adventurer, knows she enjoys meeting new people through outdoor activities. She sets a filter so she will receive notifications when there are local “outdoorsy” activities taking place. When she sees one she likes, she “joins.”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511900" y="272900"/>
            <a:ext cx="4298699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video storyboard: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simple task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9250" l="0" r="0" t="20726"/>
          <a:stretch/>
        </p:blipFill>
        <p:spPr>
          <a:xfrm>
            <a:off x="511900" y="1506200"/>
            <a:ext cx="5846773" cy="307044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6532075" y="501300"/>
            <a:ext cx="2432099" cy="4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SCENE: dorm place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1. still shot of looking into mirror after washing face, closer crop of upper body. He sighs.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2. still shot of side full body waiting for laundry, include audio of laundry machines. He sighs.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3. still half shot of looking in fridge for stuff to eat. He sighs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4. still full shot of doing homework in empty room. He sighs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5. full shot, walks in from left, collapses onto grass exhausted from boredom, takes out phone, rolls on side.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6. close shot of on side, suddenly gets up excited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7. clicks join (CLEAR CLICK)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511900" y="272900"/>
            <a:ext cx="4298699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video storyboard: moderate task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7633" l="9553" r="26458" t="-1760"/>
          <a:stretch/>
        </p:blipFill>
        <p:spPr>
          <a:xfrm rot="-5400000">
            <a:off x="5200913" y="2111937"/>
            <a:ext cx="1940299" cy="382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21472" l="373" r="6343" t="9328"/>
          <a:stretch/>
        </p:blipFill>
        <p:spPr>
          <a:xfrm rot="-5400000">
            <a:off x="688875" y="1423062"/>
            <a:ext cx="3582074" cy="35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4328825" y="0"/>
            <a:ext cx="4715399" cy="30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just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SCENE: Clark’s room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1. </a:t>
            </a: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Close up zoom on phone notification. Make sure message (“can’t come to meteor shower tonight”) is clearly readable. Include a vibration sound effect.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2. Show text recipient in mid range shot, make sure disappointed expression is emphasized.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3. Close up of texting from different angle - display messages in post. Texts reach out to other friends asking if they’re coming.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4. Same kind of shot as in 2, popping up messages of friends saying they’re busy. Emphasize disappointment again.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5. Close up on face to show sudden realization - add lightbulb in post.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6. Zoom out as event is created on screen, with user visibly “using” the app.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511900" y="272900"/>
            <a:ext cx="4298699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video storyboard: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complex task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9912" l="0" r="3334" t="11042"/>
          <a:stretch/>
        </p:blipFill>
        <p:spPr>
          <a:xfrm rot="-5400000">
            <a:off x="4512562" y="260762"/>
            <a:ext cx="3566274" cy="51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77575" y="1159675"/>
            <a:ext cx="3269400" cy="3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SCENE: outdoors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1. close up of Amy’s exercise goals, maybe circle or question mark outdoors activity to show she wants to do that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2. view of Amy front, typing on phone, popup that she turned on filter for “outdoor”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SCENE: another new outdoors, exercising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1. running shot, maybe add another where it is close shot and then far? or far and then close? notification ding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2. checks notification (shows Clark’s event) and is like YEAH</a:t>
            </a: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3. thinks about joining it and then decides YEAH, other angle but still focused on upper body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Quicksand"/>
                <a:ea typeface="Quicksand"/>
                <a:cs typeface="Quicksand"/>
                <a:sym typeface="Quicksand"/>
              </a:rPr>
              <a:t>4. same upper body shot, clicks on “JOIN” CLEAR CLICK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06666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748725" y="1526225"/>
            <a:ext cx="4237500" cy="51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  <a:latin typeface="Quicksand"/>
                <a:ea typeface="Quicksand"/>
                <a:cs typeface="Quicksand"/>
                <a:sym typeface="Quicksand"/>
              </a:rPr>
              <a:t>link to concept video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48725" y="2157000"/>
            <a:ext cx="7502399" cy="70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https://youtu.be/aHoEHdBeX1E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