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E3A9A9-C070-4486-B56E-589462A21C5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998168-8D78-4EA2-A078-4731ED638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Jam-a-Lot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924800" cy="37338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solidFill>
                  <a:schemeClr val="tx1"/>
                </a:solidFill>
                <a:latin typeface="Baskerville Old Face" pitchFamily="18" charset="0"/>
              </a:rPr>
              <a:t>Value Proposition:</a:t>
            </a:r>
            <a:r>
              <a:rPr lang="en-US" sz="3200" dirty="0" smtClean="0">
                <a:solidFill>
                  <a:schemeClr val="tx1"/>
                </a:solidFill>
                <a:latin typeface="Baskerville Old Face" pitchFamily="18" charset="0"/>
              </a:rPr>
              <a:t> Meet up. Rock out. Repeat. 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/>
            <a:r>
              <a:rPr lang="en-US" sz="3200" u="sng" dirty="0" smtClean="0">
                <a:solidFill>
                  <a:schemeClr val="tx1"/>
                </a:solidFill>
                <a:latin typeface="Baskerville Old Face" pitchFamily="18" charset="0"/>
              </a:rPr>
              <a:t>Problem/Solution Overview:</a:t>
            </a:r>
            <a:r>
              <a:rPr lang="en-US" sz="32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People enjoy practicing music in groups, but it can be hard to find others of similar skill level near them. Jam-a-Lot solves this problems by connecting compatible jam partners through an app service. </a:t>
            </a:r>
            <a:endParaRPr lang="en-US" sz="28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4098" name="Picture 2" descr="Displaying 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26408"/>
            <a:ext cx="3943350" cy="2169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228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 Matt Herrero</a:t>
            </a:r>
          </a:p>
          <a:p>
            <a:r>
              <a:rPr lang="en-US" dirty="0"/>
              <a:t> </a:t>
            </a:r>
            <a:r>
              <a:rPr lang="en-US" dirty="0" smtClean="0"/>
              <a:t>      Yunha Hwang</a:t>
            </a:r>
          </a:p>
          <a:p>
            <a:r>
              <a:rPr lang="en-US" dirty="0" smtClean="0"/>
              <a:t>      Mohammed Rahman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Three Tasks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Simple: Find and join a jam session.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Moderate: Find shared music to jam with.</a:t>
            </a: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Complex: Host a jam session. </a:t>
            </a:r>
          </a:p>
        </p:txBody>
      </p:sp>
      <p:pic>
        <p:nvPicPr>
          <p:cNvPr id="2050" name="Picture 2" descr="Displaying 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2345810" cy="1300502"/>
          </a:xfrm>
          <a:prstGeom prst="rect">
            <a:avLst/>
          </a:prstGeom>
          <a:noFill/>
        </p:spPr>
      </p:pic>
      <p:pic>
        <p:nvPicPr>
          <p:cNvPr id="2052" name="Picture 4" descr="Displaying 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2438973" cy="1371600"/>
          </a:xfrm>
          <a:prstGeom prst="rect">
            <a:avLst/>
          </a:prstGeom>
          <a:noFill/>
        </p:spPr>
      </p:pic>
      <p:pic>
        <p:nvPicPr>
          <p:cNvPr id="2054" name="Picture 6" descr="Displaying 1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334000"/>
            <a:ext cx="2362199" cy="1313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Storyboard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1026" name="AutoShape 2" descr="Displaying IMG_6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isplaying IMG_6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Mohammed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6000"/>
            <a:ext cx="2095500" cy="2794000"/>
          </a:xfrm>
          <a:prstGeom prst="rect">
            <a:avLst/>
          </a:prstGeom>
          <a:noFill/>
        </p:spPr>
      </p:pic>
      <p:pic>
        <p:nvPicPr>
          <p:cNvPr id="1030" name="Picture 6" descr="C:\Users\Mohammed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90600"/>
            <a:ext cx="2155167" cy="2869945"/>
          </a:xfrm>
          <a:prstGeom prst="rect">
            <a:avLst/>
          </a:prstGeom>
          <a:noFill/>
        </p:spPr>
      </p:pic>
      <p:pic>
        <p:nvPicPr>
          <p:cNvPr id="1031" name="Picture 7" descr="C:\Users\Mohammed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14400"/>
            <a:ext cx="2093178" cy="2958610"/>
          </a:xfrm>
          <a:prstGeom prst="rect">
            <a:avLst/>
          </a:prstGeom>
          <a:noFill/>
        </p:spPr>
      </p:pic>
      <p:pic>
        <p:nvPicPr>
          <p:cNvPr id="1032" name="Picture 8" descr="C:\Users\Mohammed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32265"/>
            <a:ext cx="1749511" cy="2925735"/>
          </a:xfrm>
          <a:prstGeom prst="rect">
            <a:avLst/>
          </a:prstGeom>
          <a:noFill/>
        </p:spPr>
      </p:pic>
      <p:pic>
        <p:nvPicPr>
          <p:cNvPr id="1033" name="Picture 9" descr="C:\Users\Mohammed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921734"/>
            <a:ext cx="1914525" cy="293626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22860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23622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29400" y="4114800"/>
            <a:ext cx="990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81400" y="5257800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360</TotalTime>
  <Words>89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Solstice</vt:lpstr>
      <vt:lpstr>Jam-a-Lot</vt:lpstr>
      <vt:lpstr>Three Tasks</vt:lpstr>
      <vt:lpstr>Storyboard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Jam-a-Lot</dc:title>
  <dc:creator>Mohammed</dc:creator>
  <cp:lastModifiedBy>Mohammed</cp:lastModifiedBy>
  <cp:revision>3</cp:revision>
  <dcterms:created xsi:type="dcterms:W3CDTF">2015-10-16T11:32:22Z</dcterms:created>
  <dcterms:modified xsi:type="dcterms:W3CDTF">2015-12-11T01:28:58Z</dcterms:modified>
</cp:coreProperties>
</file>