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10/16/2015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10/16/2015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3V8zsj4lC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Concept video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team soupy good cup</a:t>
            </a:r>
          </a:p>
          <a:p>
            <a:r>
              <a:rPr lang="en-US" dirty="0" err="1" smtClean="0"/>
              <a:t>alexei</a:t>
            </a:r>
            <a:r>
              <a:rPr lang="en-US" dirty="0" smtClean="0"/>
              <a:t> </a:t>
            </a:r>
            <a:r>
              <a:rPr lang="en-US" dirty="0" err="1" smtClean="0"/>
              <a:t>bastidas</a:t>
            </a:r>
            <a:endParaRPr lang="en-US" dirty="0" smtClean="0"/>
          </a:p>
          <a:p>
            <a:r>
              <a:rPr lang="en-US" dirty="0" err="1" smtClean="0"/>
              <a:t>austin</a:t>
            </a:r>
            <a:r>
              <a:rPr lang="en-US" dirty="0" smtClean="0"/>
              <a:t> </a:t>
            </a:r>
            <a:r>
              <a:rPr lang="en-US" dirty="0" err="1" smtClean="0"/>
              <a:t>connelly</a:t>
            </a:r>
            <a:endParaRPr lang="en-US" dirty="0" smtClean="0"/>
          </a:p>
          <a:p>
            <a:r>
              <a:rPr lang="en-US" dirty="0"/>
              <a:t>j</a:t>
            </a:r>
            <a:r>
              <a:rPr lang="en-US" dirty="0" smtClean="0"/>
              <a:t>ohn valentine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4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transparency to </a:t>
            </a:r>
            <a:r>
              <a:rPr lang="en-US" dirty="0" err="1" smtClean="0"/>
              <a:t>homebuying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74457"/>
            <a:ext cx="9720073" cy="433490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Through our need-finding interviews, we realized the biggest issue in the real estate space is a lack of transparency when it comes to finding suitable homes, apartments, or land. </a:t>
            </a:r>
          </a:p>
          <a:p>
            <a:r>
              <a:rPr lang="en-US" sz="2600" dirty="0" smtClean="0"/>
              <a:t>Based on our experience proto-typing, we settled on developing a web-application that can query government topographical, police, school district, and natural hazard data to provide any potential homebuyer with the information they need.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37968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85444"/>
            <a:ext cx="9720073" cy="442391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Largely due to our experience proto-typing, but also drawing from our POVs and HMWs, we isolated the three following tasks crucial to the </a:t>
            </a:r>
            <a:r>
              <a:rPr lang="en-US" sz="2800" dirty="0" err="1" smtClean="0"/>
              <a:t>homebuying</a:t>
            </a:r>
            <a:r>
              <a:rPr lang="en-US" sz="2800" dirty="0" smtClean="0"/>
              <a:t> process that we seek to address: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Research</a:t>
            </a:r>
            <a:r>
              <a:rPr lang="en-US" sz="2800" dirty="0" smtClean="0"/>
              <a:t> - looking for a new neighborhood, plot of land for development, or a good school district for children. Complex task involving a broad search.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Looking for available listings </a:t>
            </a:r>
            <a:r>
              <a:rPr lang="en-US" sz="2800" dirty="0" smtClean="0"/>
              <a:t>– searching for homes in a given price range and matching certain criteria. Medium complexity.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Confirmation </a:t>
            </a:r>
            <a:r>
              <a:rPr lang="en-US" sz="2800" dirty="0" smtClean="0"/>
              <a:t>– the user has already picked a home with the aide of a realtor and wants to verify the information they were told or look for any hidden issues that would not show up in an inspection. The simplest task.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6301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Storyboards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52" y="1791390"/>
            <a:ext cx="6755479" cy="5066610"/>
          </a:xfrm>
        </p:spPr>
      </p:pic>
    </p:spTree>
    <p:extLst>
      <p:ext uri="{BB962C8B-B14F-4D97-AF65-F5344CB8AC3E}">
        <p14:creationId xmlns:p14="http://schemas.microsoft.com/office/powerpoint/2010/main" val="2569475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link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https://youtu.be/O3V8zsj4lCA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0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74</TotalTime>
  <Words>220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Integral</vt:lpstr>
      <vt:lpstr>Concept video</vt:lpstr>
      <vt:lpstr>Bringing transparency to homebuying</vt:lpstr>
      <vt:lpstr>tasks</vt:lpstr>
      <vt:lpstr>Storyboards</vt:lpstr>
      <vt:lpstr>Video link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video</dc:title>
  <dc:creator>Alexei Bastidas</dc:creator>
  <cp:lastModifiedBy>Alexei Bastidas</cp:lastModifiedBy>
  <cp:revision>7</cp:revision>
  <dcterms:created xsi:type="dcterms:W3CDTF">2015-10-16T05:09:43Z</dcterms:created>
  <dcterms:modified xsi:type="dcterms:W3CDTF">2015-10-16T19:14:11Z</dcterms:modified>
</cp:coreProperties>
</file>