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 showSpecialPlsOnTitleSld="0">
  <p:sldMasterIdLst>
    <p:sldMasterId id="2147483677" r:id="rId4"/>
    <p:sldMasterId id="2147483678" r:id="rId5"/>
    <p:sldMasterId id="214748367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y="5143500" cx="9144000"/>
  <p:notesSz cx="6858000" cy="9144000"/>
  <p:embeddedFontLst>
    <p:embeddedFont>
      <p:font typeface="Sniglet"/>
      <p:regular r:id="rId45"/>
    </p:embeddedFont>
    <p:embeddedFont>
      <p:font typeface="Walter Turncoat"/>
      <p:regular r:id="rId46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20" Type="http://schemas.openxmlformats.org/officeDocument/2006/relationships/slide" Target="slides/slide1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22" Type="http://schemas.openxmlformats.org/officeDocument/2006/relationships/slide" Target="slides/slide15.xml"/><Relationship Id="rId44" Type="http://schemas.openxmlformats.org/officeDocument/2006/relationships/slide" Target="slides/slide37.xml"/><Relationship Id="rId21" Type="http://schemas.openxmlformats.org/officeDocument/2006/relationships/slide" Target="slides/slide14.xml"/><Relationship Id="rId43" Type="http://schemas.openxmlformats.org/officeDocument/2006/relationships/slide" Target="slides/slide36.xml"/><Relationship Id="rId24" Type="http://schemas.openxmlformats.org/officeDocument/2006/relationships/slide" Target="slides/slide17.xml"/><Relationship Id="rId46" Type="http://schemas.openxmlformats.org/officeDocument/2006/relationships/font" Target="fonts/WalterTurncoat-regular.fntdata"/><Relationship Id="rId23" Type="http://schemas.openxmlformats.org/officeDocument/2006/relationships/slide" Target="slides/slide16.xml"/><Relationship Id="rId45" Type="http://schemas.openxmlformats.org/officeDocument/2006/relationships/font" Target="fonts/Sniglet-regular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slide" Target="slides/slide32.xml"/><Relationship Id="rId16" Type="http://schemas.openxmlformats.org/officeDocument/2006/relationships/slide" Target="slides/slide9.xml"/><Relationship Id="rId38" Type="http://schemas.openxmlformats.org/officeDocument/2006/relationships/slide" Target="slides/slide31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give loud feedback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onboarding was intuitive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communication habits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8" name="Shape 3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5" name="Shape 3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9" name="Shape 3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7" name="Shape 3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4" name="Shape 3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1" name="Shape 4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3" name="Shape 4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Clr>
                <a:schemeClr val="dk1"/>
              </a:buClr>
              <a:buSzPct val="37931"/>
              <a:buFont typeface="Arial"/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Gave feedback aloud</a:t>
            </a:r>
          </a:p>
          <a:p>
            <a:pPr lvl="0" rtl="0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Clr>
                <a:schemeClr val="dk1"/>
              </a:buClr>
              <a:buSzPct val="37931"/>
              <a:buFont typeface="Arial"/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Asked if onboarding was intuitive</a:t>
            </a:r>
          </a:p>
          <a:p>
            <a:pPr lvl="0" rtl="0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Clr>
                <a:schemeClr val="dk1"/>
              </a:buClr>
              <a:buSzPct val="37931"/>
              <a:buFont typeface="Arial"/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Asked about communication habits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685800" y="1991812"/>
            <a:ext cx="7772400" cy="1159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6000"/>
            </a:lvl1pPr>
            <a:lvl2pPr algn="ctr">
              <a:spcBef>
                <a:spcPts val="0"/>
              </a:spcBef>
              <a:buSzPct val="100000"/>
              <a:defRPr sz="6000"/>
            </a:lvl2pPr>
            <a:lvl3pPr algn="ctr">
              <a:spcBef>
                <a:spcPts val="0"/>
              </a:spcBef>
              <a:buSzPct val="100000"/>
              <a:defRPr sz="6000"/>
            </a:lvl3pPr>
            <a:lvl4pPr algn="ctr">
              <a:spcBef>
                <a:spcPts val="0"/>
              </a:spcBef>
              <a:buSzPct val="100000"/>
              <a:defRPr sz="6000"/>
            </a:lvl4pPr>
            <a:lvl5pPr algn="ctr">
              <a:spcBef>
                <a:spcPts val="0"/>
              </a:spcBef>
              <a:buSzPct val="100000"/>
              <a:defRPr sz="6000"/>
            </a:lvl5pPr>
            <a:lvl6pPr algn="ctr">
              <a:spcBef>
                <a:spcPts val="0"/>
              </a:spcBef>
              <a:buSzPct val="100000"/>
              <a:defRPr sz="6000"/>
            </a:lvl6pPr>
            <a:lvl7pPr algn="ctr">
              <a:spcBef>
                <a:spcPts val="0"/>
              </a:spcBef>
              <a:buSzPct val="100000"/>
              <a:defRPr sz="6000"/>
            </a:lvl7pPr>
            <a:lvl8pPr algn="ctr">
              <a:spcBef>
                <a:spcPts val="0"/>
              </a:spcBef>
              <a:buSzPct val="100000"/>
              <a:defRPr sz="6000"/>
            </a:lvl8pPr>
            <a:lvl9pPr algn="ctr">
              <a:spcBef>
                <a:spcPts val="0"/>
              </a:spcBef>
              <a:buSzPct val="100000"/>
              <a:defRPr sz="6000"/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5200"/>
            </a:lvl1pPr>
            <a:lvl2pPr rtl="0" algn="ctr">
              <a:spcBef>
                <a:spcPts val="0"/>
              </a:spcBef>
              <a:buSzPct val="100000"/>
              <a:defRPr sz="5200"/>
            </a:lvl2pPr>
            <a:lvl3pPr rtl="0" algn="ctr">
              <a:spcBef>
                <a:spcPts val="0"/>
              </a:spcBef>
              <a:buSzPct val="100000"/>
              <a:defRPr sz="5200"/>
            </a:lvl3pPr>
            <a:lvl4pPr rtl="0" algn="ctr">
              <a:spcBef>
                <a:spcPts val="0"/>
              </a:spcBef>
              <a:buSzPct val="100000"/>
              <a:defRPr sz="5200"/>
            </a:lvl4pPr>
            <a:lvl5pPr rtl="0" algn="ctr">
              <a:spcBef>
                <a:spcPts val="0"/>
              </a:spcBef>
              <a:buSzPct val="100000"/>
              <a:defRPr sz="5200"/>
            </a:lvl5pPr>
            <a:lvl6pPr rtl="0" algn="ctr">
              <a:spcBef>
                <a:spcPts val="0"/>
              </a:spcBef>
              <a:buSzPct val="100000"/>
              <a:defRPr sz="5200"/>
            </a:lvl6pPr>
            <a:lvl7pPr rtl="0" algn="ctr">
              <a:spcBef>
                <a:spcPts val="0"/>
              </a:spcBef>
              <a:buSzPct val="100000"/>
              <a:defRPr sz="5200"/>
            </a:lvl7pPr>
            <a:lvl8pPr rtl="0" algn="ctr">
              <a:spcBef>
                <a:spcPts val="0"/>
              </a:spcBef>
              <a:buSzPct val="100000"/>
              <a:defRPr sz="5200"/>
            </a:lvl8pPr>
            <a:lvl9pPr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64" name="Shape 64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SzPct val="100000"/>
              <a:defRPr sz="3600"/>
            </a:lvl1pPr>
            <a:lvl2pPr rtl="0" algn="ctr">
              <a:spcBef>
                <a:spcPts val="0"/>
              </a:spcBef>
              <a:buSzPct val="100000"/>
              <a:defRPr sz="3600"/>
            </a:lvl2pPr>
            <a:lvl3pPr rtl="0" algn="ctr">
              <a:spcBef>
                <a:spcPts val="0"/>
              </a:spcBef>
              <a:buSzPct val="100000"/>
              <a:defRPr sz="3600"/>
            </a:lvl3pPr>
            <a:lvl4pPr rtl="0" algn="ctr">
              <a:spcBef>
                <a:spcPts val="0"/>
              </a:spcBef>
              <a:buSzPct val="100000"/>
              <a:defRPr sz="3600"/>
            </a:lvl4pPr>
            <a:lvl5pPr rtl="0" algn="ctr">
              <a:spcBef>
                <a:spcPts val="0"/>
              </a:spcBef>
              <a:buSzPct val="100000"/>
              <a:defRPr sz="3600"/>
            </a:lvl5pPr>
            <a:lvl6pPr rtl="0" algn="ctr">
              <a:spcBef>
                <a:spcPts val="0"/>
              </a:spcBef>
              <a:buSzPct val="100000"/>
              <a:defRPr sz="3600"/>
            </a:lvl6pPr>
            <a:lvl7pPr rtl="0" algn="ctr">
              <a:spcBef>
                <a:spcPts val="0"/>
              </a:spcBef>
              <a:buSzPct val="100000"/>
              <a:defRPr sz="3600"/>
            </a:lvl7pPr>
            <a:lvl8pPr rtl="0" algn="ctr">
              <a:spcBef>
                <a:spcPts val="0"/>
              </a:spcBef>
              <a:buSzPct val="100000"/>
              <a:defRPr sz="3600"/>
            </a:lvl8pPr>
            <a:lvl9pPr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76" name="Shape 76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buSzPct val="100000"/>
              <a:defRPr sz="2400"/>
            </a:lvl1pPr>
            <a:lvl2pPr rtl="0">
              <a:spcBef>
                <a:spcPts val="0"/>
              </a:spcBef>
              <a:buSzPct val="100000"/>
              <a:defRPr sz="2400"/>
            </a:lvl2pPr>
            <a:lvl3pPr rtl="0">
              <a:spcBef>
                <a:spcPts val="0"/>
              </a:spcBef>
              <a:buSzPct val="100000"/>
              <a:defRPr sz="2400"/>
            </a:lvl3pPr>
            <a:lvl4pPr rtl="0">
              <a:spcBef>
                <a:spcPts val="0"/>
              </a:spcBef>
              <a:buSzPct val="100000"/>
              <a:defRPr sz="2400"/>
            </a:lvl4pPr>
            <a:lvl5pPr rtl="0">
              <a:spcBef>
                <a:spcPts val="0"/>
              </a:spcBef>
              <a:buSzPct val="100000"/>
              <a:defRPr sz="2400"/>
            </a:lvl5pPr>
            <a:lvl6pPr rtl="0">
              <a:spcBef>
                <a:spcPts val="0"/>
              </a:spcBef>
              <a:buSzPct val="100000"/>
              <a:defRPr sz="2400"/>
            </a:lvl6pPr>
            <a:lvl7pPr rtl="0">
              <a:spcBef>
                <a:spcPts val="0"/>
              </a:spcBef>
              <a:buSzPct val="100000"/>
              <a:defRPr sz="2400"/>
            </a:lvl7pPr>
            <a:lvl8pPr rtl="0">
              <a:spcBef>
                <a:spcPts val="0"/>
              </a:spcBef>
              <a:buSzPct val="100000"/>
              <a:defRPr sz="2400"/>
            </a:lvl8pPr>
            <a:lvl9pPr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2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SzPct val="100000"/>
              <a:defRPr sz="4800"/>
            </a:lvl1pPr>
            <a:lvl2pPr rtl="0">
              <a:spcBef>
                <a:spcPts val="0"/>
              </a:spcBef>
              <a:buSzPct val="100000"/>
              <a:defRPr sz="4800"/>
            </a:lvl2pPr>
            <a:lvl3pPr rtl="0">
              <a:spcBef>
                <a:spcPts val="0"/>
              </a:spcBef>
              <a:buSzPct val="100000"/>
              <a:defRPr sz="4800"/>
            </a:lvl3pPr>
            <a:lvl4pPr rtl="0">
              <a:spcBef>
                <a:spcPts val="0"/>
              </a:spcBef>
              <a:buSzPct val="100000"/>
              <a:defRPr sz="4800"/>
            </a:lvl4pPr>
            <a:lvl5pPr rtl="0">
              <a:spcBef>
                <a:spcPts val="0"/>
              </a:spcBef>
              <a:buSzPct val="100000"/>
              <a:defRPr sz="4800"/>
            </a:lvl5pPr>
            <a:lvl6pPr rtl="0">
              <a:spcBef>
                <a:spcPts val="0"/>
              </a:spcBef>
              <a:buSzPct val="100000"/>
              <a:defRPr sz="4800"/>
            </a:lvl6pPr>
            <a:lvl7pPr rtl="0">
              <a:spcBef>
                <a:spcPts val="0"/>
              </a:spcBef>
              <a:buSzPct val="100000"/>
              <a:defRPr sz="4800"/>
            </a:lvl7pPr>
            <a:lvl8pPr rtl="0">
              <a:spcBef>
                <a:spcPts val="0"/>
              </a:spcBef>
              <a:buSzPct val="100000"/>
              <a:defRPr sz="4800"/>
            </a:lvl8pPr>
            <a:lvl9pPr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87" name="Shape 8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4572000" y="25"/>
            <a:ext cx="4572000" cy="5143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" name="Shape 90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4200"/>
            </a:lvl1pPr>
            <a:lvl2pPr rtl="0" algn="ctr">
              <a:spcBef>
                <a:spcPts val="0"/>
              </a:spcBef>
              <a:buSzPct val="100000"/>
              <a:defRPr sz="4200"/>
            </a:lvl2pPr>
            <a:lvl3pPr rtl="0" algn="ctr">
              <a:spcBef>
                <a:spcPts val="0"/>
              </a:spcBef>
              <a:buSzPct val="100000"/>
              <a:defRPr sz="4200"/>
            </a:lvl3pPr>
            <a:lvl4pPr rtl="0" algn="ctr">
              <a:spcBef>
                <a:spcPts val="0"/>
              </a:spcBef>
              <a:buSzPct val="100000"/>
              <a:defRPr sz="4200"/>
            </a:lvl4pPr>
            <a:lvl5pPr rtl="0" algn="ctr">
              <a:spcBef>
                <a:spcPts val="0"/>
              </a:spcBef>
              <a:buSzPct val="100000"/>
              <a:defRPr sz="4200"/>
            </a:lvl5pPr>
            <a:lvl6pPr rtl="0" algn="ctr">
              <a:spcBef>
                <a:spcPts val="0"/>
              </a:spcBef>
              <a:buSzPct val="100000"/>
              <a:defRPr sz="4200"/>
            </a:lvl6pPr>
            <a:lvl7pPr rtl="0" algn="ctr">
              <a:spcBef>
                <a:spcPts val="0"/>
              </a:spcBef>
              <a:buSzPct val="100000"/>
              <a:defRPr sz="4200"/>
            </a:lvl7pPr>
            <a:lvl8pPr rtl="0" algn="ctr">
              <a:spcBef>
                <a:spcPts val="0"/>
              </a:spcBef>
              <a:buSzPct val="100000"/>
              <a:defRPr sz="4200"/>
            </a:lvl8pPr>
            <a:lvl9pPr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91" name="Shape 91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92" name="Shape 92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96" name="Shape 9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12000"/>
            </a:lvl1pPr>
            <a:lvl2pPr rtl="0" algn="ctr">
              <a:spcBef>
                <a:spcPts val="0"/>
              </a:spcBef>
              <a:buSzPct val="100000"/>
              <a:defRPr sz="12000"/>
            </a:lvl2pPr>
            <a:lvl3pPr rtl="0" algn="ctr">
              <a:spcBef>
                <a:spcPts val="0"/>
              </a:spcBef>
              <a:buSzPct val="100000"/>
              <a:defRPr sz="12000"/>
            </a:lvl3pPr>
            <a:lvl4pPr rtl="0" algn="ctr">
              <a:spcBef>
                <a:spcPts val="0"/>
              </a:spcBef>
              <a:buSzPct val="100000"/>
              <a:defRPr sz="12000"/>
            </a:lvl4pPr>
            <a:lvl5pPr rtl="0" algn="ctr">
              <a:spcBef>
                <a:spcPts val="0"/>
              </a:spcBef>
              <a:buSzPct val="100000"/>
              <a:defRPr sz="12000"/>
            </a:lvl5pPr>
            <a:lvl6pPr rtl="0" algn="ctr">
              <a:spcBef>
                <a:spcPts val="0"/>
              </a:spcBef>
              <a:buSzPct val="100000"/>
              <a:defRPr sz="12000"/>
            </a:lvl6pPr>
            <a:lvl7pPr rtl="0" algn="ctr">
              <a:spcBef>
                <a:spcPts val="0"/>
              </a:spcBef>
              <a:buSzPct val="100000"/>
              <a:defRPr sz="12000"/>
            </a:lvl7pPr>
            <a:lvl8pPr rtl="0" algn="ctr">
              <a:spcBef>
                <a:spcPts val="0"/>
              </a:spcBef>
              <a:buSzPct val="100000"/>
              <a:defRPr sz="12000"/>
            </a:lvl8pPr>
            <a:lvl9pPr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0"/>
              </a:spcBef>
              <a:defRPr/>
            </a:lvl1pPr>
            <a:lvl2pPr rtl="0" algn="ctr">
              <a:spcBef>
                <a:spcPts val="0"/>
              </a:spcBef>
              <a:defRPr/>
            </a:lvl2pPr>
            <a:lvl3pPr rtl="0" algn="ctr">
              <a:spcBef>
                <a:spcPts val="0"/>
              </a:spcBef>
              <a:defRPr/>
            </a:lvl3pPr>
            <a:lvl4pPr rtl="0" algn="ctr">
              <a:spcBef>
                <a:spcPts val="0"/>
              </a:spcBef>
              <a:defRPr/>
            </a:lvl4pPr>
            <a:lvl5pPr rtl="0" algn="ctr">
              <a:spcBef>
                <a:spcPts val="0"/>
              </a:spcBef>
              <a:defRPr/>
            </a:lvl5pPr>
            <a:lvl6pPr rtl="0" algn="ctr">
              <a:spcBef>
                <a:spcPts val="0"/>
              </a:spcBef>
              <a:defRPr/>
            </a:lvl6pPr>
            <a:lvl7pPr rtl="0" algn="ctr">
              <a:spcBef>
                <a:spcPts val="0"/>
              </a:spcBef>
              <a:defRPr/>
            </a:lvl7pPr>
            <a:lvl8pPr rtl="0" algn="ctr">
              <a:spcBef>
                <a:spcPts val="0"/>
              </a:spcBef>
              <a:defRPr/>
            </a:lvl8pPr>
            <a:lvl9pPr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00" name="Shape 10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ub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ctrTitle"/>
          </p:nvPr>
        </p:nvSpPr>
        <p:spPr>
          <a:xfrm>
            <a:off x="685800" y="1964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4800"/>
            </a:lvl1pPr>
            <a:lvl2pPr rtl="0" algn="ctr">
              <a:spcBef>
                <a:spcPts val="0"/>
              </a:spcBef>
              <a:buSzPct val="100000"/>
              <a:defRPr sz="4800"/>
            </a:lvl2pPr>
            <a:lvl3pPr rtl="0" algn="ctr">
              <a:spcBef>
                <a:spcPts val="0"/>
              </a:spcBef>
              <a:buSzPct val="100000"/>
              <a:defRPr sz="4800"/>
            </a:lvl3pPr>
            <a:lvl4pPr rtl="0" algn="ctr">
              <a:spcBef>
                <a:spcPts val="0"/>
              </a:spcBef>
              <a:buSzPct val="100000"/>
              <a:defRPr sz="4800"/>
            </a:lvl4pPr>
            <a:lvl5pPr rtl="0" algn="ctr">
              <a:spcBef>
                <a:spcPts val="0"/>
              </a:spcBef>
              <a:buSzPct val="100000"/>
              <a:defRPr sz="4800"/>
            </a:lvl5pPr>
            <a:lvl6pPr rtl="0" algn="ctr">
              <a:spcBef>
                <a:spcPts val="0"/>
              </a:spcBef>
              <a:buSzPct val="100000"/>
              <a:defRPr sz="4800"/>
            </a:lvl6pPr>
            <a:lvl7pPr rtl="0" algn="ctr">
              <a:spcBef>
                <a:spcPts val="0"/>
              </a:spcBef>
              <a:buSzPct val="100000"/>
              <a:defRPr sz="4800"/>
            </a:lvl7pPr>
            <a:lvl8pPr rtl="0" algn="ctr">
              <a:spcBef>
                <a:spcPts val="0"/>
              </a:spcBef>
              <a:buSzPct val="100000"/>
              <a:defRPr sz="4800"/>
            </a:lvl8pPr>
            <a:lvl9pPr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685800" y="31448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0"/>
              </a:spcBef>
              <a:buNone/>
              <a:defRPr/>
            </a:lvl1pPr>
            <a:lvl2pPr rtl="0" algn="ctr">
              <a:spcBef>
                <a:spcPts val="0"/>
              </a:spcBef>
              <a:buSzPct val="100000"/>
              <a:buNone/>
              <a:defRPr sz="3000"/>
            </a:lvl2pPr>
            <a:lvl3pPr rtl="0" algn="ctr">
              <a:spcBef>
                <a:spcPts val="0"/>
              </a:spcBef>
              <a:buSzPct val="100000"/>
              <a:buNone/>
              <a:defRPr sz="3000"/>
            </a:lvl3pPr>
            <a:lvl4pPr rtl="0" algn="ctr">
              <a:spcBef>
                <a:spcPts val="0"/>
              </a:spcBef>
              <a:buSzPct val="100000"/>
              <a:buNone/>
              <a:defRPr sz="3000"/>
            </a:lvl4pPr>
            <a:lvl5pPr rtl="0" algn="ctr">
              <a:spcBef>
                <a:spcPts val="0"/>
              </a:spcBef>
              <a:buSzPct val="100000"/>
              <a:buNone/>
              <a:defRPr sz="3000"/>
            </a:lvl5pPr>
            <a:lvl6pPr rtl="0" algn="ctr">
              <a:spcBef>
                <a:spcPts val="0"/>
              </a:spcBef>
              <a:buSzPct val="100000"/>
              <a:buNone/>
              <a:defRPr sz="3000"/>
            </a:lvl6pPr>
            <a:lvl7pPr rtl="0" algn="ctr">
              <a:spcBef>
                <a:spcPts val="0"/>
              </a:spcBef>
              <a:buSzPct val="100000"/>
              <a:buNone/>
              <a:defRPr sz="3000"/>
            </a:lvl7pPr>
            <a:lvl8pPr rtl="0" algn="ctr">
              <a:spcBef>
                <a:spcPts val="0"/>
              </a:spcBef>
              <a:buSzPct val="100000"/>
              <a:buNone/>
              <a:defRPr sz="3000"/>
            </a:lvl8pPr>
            <a:lvl9pPr rtl="0" algn="ctr">
              <a:spcBef>
                <a:spcPts val="0"/>
              </a:spcBef>
              <a:buSzPct val="100000"/>
              <a:buNone/>
              <a:defRPr sz="30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ctrTitle"/>
          </p:nvPr>
        </p:nvSpPr>
        <p:spPr>
          <a:xfrm>
            <a:off x="685800" y="1991812"/>
            <a:ext cx="7772400" cy="1159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SzPct val="100000"/>
              <a:defRPr sz="6000"/>
            </a:lvl1pPr>
            <a:lvl2pPr rtl="0" algn="ctr">
              <a:spcBef>
                <a:spcPts val="0"/>
              </a:spcBef>
              <a:buSzPct val="100000"/>
              <a:defRPr sz="6000"/>
            </a:lvl2pPr>
            <a:lvl3pPr rtl="0" algn="ctr">
              <a:spcBef>
                <a:spcPts val="0"/>
              </a:spcBef>
              <a:buSzPct val="100000"/>
              <a:defRPr sz="6000"/>
            </a:lvl3pPr>
            <a:lvl4pPr rtl="0" algn="ctr">
              <a:spcBef>
                <a:spcPts val="0"/>
              </a:spcBef>
              <a:buSzPct val="100000"/>
              <a:defRPr sz="6000"/>
            </a:lvl4pPr>
            <a:lvl5pPr rtl="0" algn="ctr">
              <a:spcBef>
                <a:spcPts val="0"/>
              </a:spcBef>
              <a:buSzPct val="100000"/>
              <a:defRPr sz="6000"/>
            </a:lvl5pPr>
            <a:lvl6pPr rtl="0" algn="ctr">
              <a:spcBef>
                <a:spcPts val="0"/>
              </a:spcBef>
              <a:buSzPct val="100000"/>
              <a:defRPr sz="6000"/>
            </a:lvl6pPr>
            <a:lvl7pPr rtl="0" algn="ctr">
              <a:spcBef>
                <a:spcPts val="0"/>
              </a:spcBef>
              <a:buSzPct val="100000"/>
              <a:defRPr sz="6000"/>
            </a:lvl7pPr>
            <a:lvl8pPr rtl="0" algn="ctr">
              <a:spcBef>
                <a:spcPts val="0"/>
              </a:spcBef>
              <a:buSzPct val="100000"/>
              <a:defRPr sz="6000"/>
            </a:lvl8pPr>
            <a:lvl9pPr rtl="0" algn="ctr">
              <a:spcBef>
                <a:spcPts val="0"/>
              </a:spcBef>
              <a:buSzPct val="100000"/>
              <a:defRPr sz="6000"/>
            </a:lvl9pPr>
          </a:lstStyle>
          <a:p/>
        </p:txBody>
      </p:sp>
      <p:sp>
        <p:nvSpPr>
          <p:cNvPr id="119" name="Shape 119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ubtitl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ctrTitle"/>
          </p:nvPr>
        </p:nvSpPr>
        <p:spPr>
          <a:xfrm>
            <a:off x="685800" y="1964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4800"/>
            </a:lvl1pPr>
            <a:lvl2pPr rtl="0" algn="ctr">
              <a:spcBef>
                <a:spcPts val="0"/>
              </a:spcBef>
              <a:buSzPct val="100000"/>
              <a:defRPr sz="4800"/>
            </a:lvl2pPr>
            <a:lvl3pPr rtl="0" algn="ctr">
              <a:spcBef>
                <a:spcPts val="0"/>
              </a:spcBef>
              <a:buSzPct val="100000"/>
              <a:defRPr sz="4800"/>
            </a:lvl3pPr>
            <a:lvl4pPr rtl="0" algn="ctr">
              <a:spcBef>
                <a:spcPts val="0"/>
              </a:spcBef>
              <a:buSzPct val="100000"/>
              <a:defRPr sz="4800"/>
            </a:lvl4pPr>
            <a:lvl5pPr rtl="0" algn="ctr">
              <a:spcBef>
                <a:spcPts val="0"/>
              </a:spcBef>
              <a:buSzPct val="100000"/>
              <a:defRPr sz="4800"/>
            </a:lvl5pPr>
            <a:lvl6pPr rtl="0" algn="ctr">
              <a:spcBef>
                <a:spcPts val="0"/>
              </a:spcBef>
              <a:buSzPct val="100000"/>
              <a:defRPr sz="4800"/>
            </a:lvl6pPr>
            <a:lvl7pPr rtl="0" algn="ctr">
              <a:spcBef>
                <a:spcPts val="0"/>
              </a:spcBef>
              <a:buSzPct val="100000"/>
              <a:defRPr sz="4800"/>
            </a:lvl7pPr>
            <a:lvl8pPr rtl="0" algn="ctr">
              <a:spcBef>
                <a:spcPts val="0"/>
              </a:spcBef>
              <a:buSzPct val="100000"/>
              <a:defRPr sz="4800"/>
            </a:lvl8pPr>
            <a:lvl9pPr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22" name="Shape 122"/>
          <p:cNvSpPr txBox="1"/>
          <p:nvPr>
            <p:ph idx="1" type="subTitle"/>
          </p:nvPr>
        </p:nvSpPr>
        <p:spPr>
          <a:xfrm>
            <a:off x="685800" y="31448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0"/>
              </a:spcBef>
              <a:buNone/>
              <a:defRPr/>
            </a:lvl1pPr>
            <a:lvl2pPr rtl="0" algn="ctr">
              <a:spcBef>
                <a:spcPts val="0"/>
              </a:spcBef>
              <a:buSzPct val="100000"/>
              <a:buNone/>
              <a:defRPr sz="3000"/>
            </a:lvl2pPr>
            <a:lvl3pPr rtl="0" algn="ctr">
              <a:spcBef>
                <a:spcPts val="0"/>
              </a:spcBef>
              <a:buSzPct val="100000"/>
              <a:buNone/>
              <a:defRPr sz="3000"/>
            </a:lvl3pPr>
            <a:lvl4pPr rtl="0" algn="ctr">
              <a:spcBef>
                <a:spcPts val="0"/>
              </a:spcBef>
              <a:buSzPct val="100000"/>
              <a:buNone/>
              <a:defRPr sz="3000"/>
            </a:lvl4pPr>
            <a:lvl5pPr rtl="0" algn="ctr">
              <a:spcBef>
                <a:spcPts val="0"/>
              </a:spcBef>
              <a:buSzPct val="100000"/>
              <a:buNone/>
              <a:defRPr sz="3000"/>
            </a:lvl5pPr>
            <a:lvl6pPr rtl="0" algn="ctr">
              <a:spcBef>
                <a:spcPts val="0"/>
              </a:spcBef>
              <a:buSzPct val="100000"/>
              <a:buNone/>
              <a:defRPr sz="3000"/>
            </a:lvl6pPr>
            <a:lvl7pPr rtl="0" algn="ctr">
              <a:spcBef>
                <a:spcPts val="0"/>
              </a:spcBef>
              <a:buSzPct val="100000"/>
              <a:buNone/>
              <a:defRPr sz="3000"/>
            </a:lvl7pPr>
            <a:lvl8pPr rtl="0" algn="ctr">
              <a:spcBef>
                <a:spcPts val="0"/>
              </a:spcBef>
              <a:buSzPct val="100000"/>
              <a:buNone/>
              <a:defRPr sz="3000"/>
            </a:lvl8pPr>
            <a:lvl9pPr rtl="0" algn="ctr">
              <a:spcBef>
                <a:spcPts val="0"/>
              </a:spcBef>
              <a:buSzPct val="100000"/>
              <a:buNone/>
              <a:defRPr sz="3000"/>
            </a:lvl9pPr>
          </a:lstStyle>
          <a:p/>
        </p:txBody>
      </p:sp>
      <p:sp>
        <p:nvSpPr>
          <p:cNvPr id="123" name="Shape 123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idx="1" type="body"/>
          </p:nvPr>
        </p:nvSpPr>
        <p:spPr>
          <a:xfrm>
            <a:off x="1700925" y="1399800"/>
            <a:ext cx="5742300" cy="819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0"/>
              </a:spcBef>
              <a:buSzPct val="100000"/>
              <a:defRPr sz="3000"/>
            </a:lvl1pPr>
            <a:lvl2pPr rtl="0" algn="ctr">
              <a:spcBef>
                <a:spcPts val="0"/>
              </a:spcBef>
              <a:buSzPct val="100000"/>
              <a:defRPr sz="3000"/>
            </a:lvl2pPr>
            <a:lvl3pPr rtl="0" algn="ctr">
              <a:spcBef>
                <a:spcPts val="0"/>
              </a:spcBef>
              <a:buSzPct val="100000"/>
              <a:defRPr sz="3000"/>
            </a:lvl3pPr>
            <a:lvl4pPr rtl="0" algn="ctr">
              <a:spcBef>
                <a:spcPts val="0"/>
              </a:spcBef>
              <a:buSzPct val="100000"/>
              <a:defRPr sz="3000"/>
            </a:lvl4pPr>
            <a:lvl5pPr rtl="0" algn="ctr">
              <a:spcBef>
                <a:spcPts val="0"/>
              </a:spcBef>
              <a:buSzPct val="100000"/>
              <a:defRPr sz="3000"/>
            </a:lvl5pPr>
            <a:lvl6pPr rtl="0" algn="ctr">
              <a:spcBef>
                <a:spcPts val="0"/>
              </a:spcBef>
              <a:buSzPct val="100000"/>
              <a:defRPr sz="3000"/>
            </a:lvl6pPr>
            <a:lvl7pPr rtl="0" algn="ctr">
              <a:spcBef>
                <a:spcPts val="0"/>
              </a:spcBef>
              <a:buSzPct val="100000"/>
              <a:defRPr sz="3000"/>
            </a:lvl7pPr>
            <a:lvl8pPr rtl="0" algn="ctr">
              <a:spcBef>
                <a:spcPts val="0"/>
              </a:spcBef>
              <a:buSzPct val="100000"/>
              <a:defRPr sz="3000"/>
            </a:lvl8pPr>
            <a:lvl9pPr rtl="0" algn="ctr">
              <a:spcBef>
                <a:spcPts val="0"/>
              </a:spcBef>
              <a:buSzPct val="100000"/>
              <a:defRPr sz="3000"/>
            </a:lvl9pPr>
          </a:lstStyle>
          <a:p/>
        </p:txBody>
      </p:sp>
      <p:sp>
        <p:nvSpPr>
          <p:cNvPr id="126" name="Shape 126"/>
          <p:cNvSpPr txBox="1"/>
          <p:nvPr/>
        </p:nvSpPr>
        <p:spPr>
          <a:xfrm>
            <a:off x="3593400" y="857568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9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“</a:t>
            </a:r>
          </a:p>
        </p:txBody>
      </p:sp>
      <p:sp>
        <p:nvSpPr>
          <p:cNvPr id="127" name="Shape 127"/>
          <p:cNvSpPr/>
          <p:nvPr/>
        </p:nvSpPr>
        <p:spPr>
          <a:xfrm>
            <a:off x="4128150" y="550650"/>
            <a:ext cx="887711" cy="849160"/>
          </a:xfrm>
          <a:custGeom>
            <a:pathLst>
              <a:path extrusionOk="0" h="62358" w="65189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" name="Shape 128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+ 1 column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457200" y="1563400"/>
            <a:ext cx="8229600" cy="2503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2" name="Shape 132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+ 2 columns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457200" y="1507925"/>
            <a:ext cx="3994500" cy="3417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/>
        </p:txBody>
      </p:sp>
      <p:sp>
        <p:nvSpPr>
          <p:cNvPr id="136" name="Shape 136"/>
          <p:cNvSpPr txBox="1"/>
          <p:nvPr>
            <p:ph idx="2" type="body"/>
          </p:nvPr>
        </p:nvSpPr>
        <p:spPr>
          <a:xfrm>
            <a:off x="4692275" y="1507925"/>
            <a:ext cx="3994500" cy="3417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/>
        </p:txBody>
      </p:sp>
      <p:sp>
        <p:nvSpPr>
          <p:cNvPr id="137" name="Shape 137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3 columns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457200" y="1507925"/>
            <a:ext cx="2631900" cy="3417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400"/>
            </a:lvl2pPr>
            <a:lvl3pPr rtl="0">
              <a:spcBef>
                <a:spcPts val="0"/>
              </a:spcBef>
              <a:buSzPct val="100000"/>
              <a:defRPr sz="1400"/>
            </a:lvl3pPr>
            <a:lvl4pPr rtl="0">
              <a:spcBef>
                <a:spcPts val="0"/>
              </a:spcBef>
              <a:buSzPct val="100000"/>
              <a:defRPr sz="1400"/>
            </a:lvl4pPr>
            <a:lvl5pPr rtl="0">
              <a:spcBef>
                <a:spcPts val="0"/>
              </a:spcBef>
              <a:buSzPct val="100000"/>
              <a:defRPr sz="1400"/>
            </a:lvl5pPr>
            <a:lvl6pPr rtl="0">
              <a:spcBef>
                <a:spcPts val="0"/>
              </a:spcBef>
              <a:buSzPct val="100000"/>
              <a:defRPr sz="1400"/>
            </a:lvl6pPr>
            <a:lvl7pPr rtl="0">
              <a:spcBef>
                <a:spcPts val="0"/>
              </a:spcBef>
              <a:buSzPct val="100000"/>
              <a:defRPr sz="1400"/>
            </a:lvl7pPr>
            <a:lvl8pPr rtl="0">
              <a:spcBef>
                <a:spcPts val="0"/>
              </a:spcBef>
              <a:buSzPct val="100000"/>
              <a:defRPr sz="1400"/>
            </a:lvl8pPr>
            <a:lvl9pPr rtl="0">
              <a:spcBef>
                <a:spcPts val="0"/>
              </a:spcBef>
              <a:buSzPct val="100000"/>
              <a:defRPr sz="1400"/>
            </a:lvl9pPr>
          </a:lstStyle>
          <a:p/>
        </p:txBody>
      </p:sp>
      <p:sp>
        <p:nvSpPr>
          <p:cNvPr id="141" name="Shape 141"/>
          <p:cNvSpPr txBox="1"/>
          <p:nvPr>
            <p:ph idx="2" type="body"/>
          </p:nvPr>
        </p:nvSpPr>
        <p:spPr>
          <a:xfrm>
            <a:off x="3223963" y="1507925"/>
            <a:ext cx="2631900" cy="3417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400"/>
            </a:lvl2pPr>
            <a:lvl3pPr rtl="0">
              <a:spcBef>
                <a:spcPts val="0"/>
              </a:spcBef>
              <a:buSzPct val="100000"/>
              <a:defRPr sz="1400"/>
            </a:lvl3pPr>
            <a:lvl4pPr rtl="0">
              <a:spcBef>
                <a:spcPts val="0"/>
              </a:spcBef>
              <a:buSzPct val="100000"/>
              <a:defRPr sz="1400"/>
            </a:lvl4pPr>
            <a:lvl5pPr rtl="0">
              <a:spcBef>
                <a:spcPts val="0"/>
              </a:spcBef>
              <a:buSzPct val="100000"/>
              <a:defRPr sz="1400"/>
            </a:lvl5pPr>
            <a:lvl6pPr rtl="0">
              <a:spcBef>
                <a:spcPts val="0"/>
              </a:spcBef>
              <a:buSzPct val="100000"/>
              <a:defRPr sz="1400"/>
            </a:lvl6pPr>
            <a:lvl7pPr rtl="0">
              <a:spcBef>
                <a:spcPts val="0"/>
              </a:spcBef>
              <a:buSzPct val="100000"/>
              <a:defRPr sz="1400"/>
            </a:lvl7pPr>
            <a:lvl8pPr rtl="0">
              <a:spcBef>
                <a:spcPts val="0"/>
              </a:spcBef>
              <a:buSzPct val="100000"/>
              <a:defRPr sz="1400"/>
            </a:lvl8pPr>
            <a:lvl9pPr rtl="0">
              <a:spcBef>
                <a:spcPts val="0"/>
              </a:spcBef>
              <a:buSzPct val="100000"/>
              <a:defRPr sz="1400"/>
            </a:lvl9pPr>
          </a:lstStyle>
          <a:p/>
        </p:txBody>
      </p:sp>
      <p:sp>
        <p:nvSpPr>
          <p:cNvPr id="142" name="Shape 142"/>
          <p:cNvSpPr txBox="1"/>
          <p:nvPr>
            <p:ph idx="3" type="body"/>
          </p:nvPr>
        </p:nvSpPr>
        <p:spPr>
          <a:xfrm>
            <a:off x="5990727" y="1507925"/>
            <a:ext cx="2631900" cy="3417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400"/>
            </a:lvl2pPr>
            <a:lvl3pPr rtl="0">
              <a:spcBef>
                <a:spcPts val="0"/>
              </a:spcBef>
              <a:buSzPct val="100000"/>
              <a:defRPr sz="1400"/>
            </a:lvl3pPr>
            <a:lvl4pPr rtl="0">
              <a:spcBef>
                <a:spcPts val="0"/>
              </a:spcBef>
              <a:buSzPct val="100000"/>
              <a:defRPr sz="1400"/>
            </a:lvl4pPr>
            <a:lvl5pPr rtl="0">
              <a:spcBef>
                <a:spcPts val="0"/>
              </a:spcBef>
              <a:buSzPct val="100000"/>
              <a:defRPr sz="1400"/>
            </a:lvl5pPr>
            <a:lvl6pPr rtl="0">
              <a:spcBef>
                <a:spcPts val="0"/>
              </a:spcBef>
              <a:buSzPct val="100000"/>
              <a:defRPr sz="1400"/>
            </a:lvl6pPr>
            <a:lvl7pPr rtl="0">
              <a:spcBef>
                <a:spcPts val="0"/>
              </a:spcBef>
              <a:buSzPct val="100000"/>
              <a:defRPr sz="1400"/>
            </a:lvl7pPr>
            <a:lvl8pPr rtl="0">
              <a:spcBef>
                <a:spcPts val="0"/>
              </a:spcBef>
              <a:buSzPct val="100000"/>
              <a:defRPr sz="1400"/>
            </a:lvl8pPr>
            <a:lvl9pPr rtl="0">
              <a:spcBef>
                <a:spcPts val="0"/>
              </a:spcBef>
              <a:buSzPct val="100000"/>
              <a:defRPr sz="1400"/>
            </a:lvl9pPr>
          </a:lstStyle>
          <a:p/>
        </p:txBody>
      </p:sp>
      <p:sp>
        <p:nvSpPr>
          <p:cNvPr id="143" name="Shape 143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6" name="Shape 146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149" name="Shape 149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idx="1" type="body"/>
          </p:nvPr>
        </p:nvSpPr>
        <p:spPr>
          <a:xfrm>
            <a:off x="1700925" y="1399800"/>
            <a:ext cx="5742300" cy="819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0"/>
              </a:spcBef>
              <a:buSzPct val="100000"/>
              <a:defRPr sz="3000"/>
            </a:lvl1pPr>
            <a:lvl2pPr rtl="0" algn="ctr">
              <a:spcBef>
                <a:spcPts val="0"/>
              </a:spcBef>
              <a:buSzPct val="100000"/>
              <a:defRPr sz="3000"/>
            </a:lvl2pPr>
            <a:lvl3pPr rtl="0" algn="ctr">
              <a:spcBef>
                <a:spcPts val="0"/>
              </a:spcBef>
              <a:buSzPct val="100000"/>
              <a:defRPr sz="3000"/>
            </a:lvl3pPr>
            <a:lvl4pPr rtl="0" algn="ctr">
              <a:spcBef>
                <a:spcPts val="0"/>
              </a:spcBef>
              <a:buSzPct val="100000"/>
              <a:defRPr sz="3000"/>
            </a:lvl4pPr>
            <a:lvl5pPr rtl="0" algn="ctr">
              <a:spcBef>
                <a:spcPts val="0"/>
              </a:spcBef>
              <a:buSzPct val="100000"/>
              <a:defRPr sz="3000"/>
            </a:lvl5pPr>
            <a:lvl6pPr rtl="0" algn="ctr">
              <a:spcBef>
                <a:spcPts val="0"/>
              </a:spcBef>
              <a:buSzPct val="100000"/>
              <a:defRPr sz="3000"/>
            </a:lvl6pPr>
            <a:lvl7pPr rtl="0" algn="ctr">
              <a:spcBef>
                <a:spcPts val="0"/>
              </a:spcBef>
              <a:buSzPct val="100000"/>
              <a:defRPr sz="3000"/>
            </a:lvl7pPr>
            <a:lvl8pPr rtl="0" algn="ctr">
              <a:spcBef>
                <a:spcPts val="0"/>
              </a:spcBef>
              <a:buSzPct val="100000"/>
              <a:defRPr sz="3000"/>
            </a:lvl8pPr>
            <a:lvl9pPr algn="ctr">
              <a:spcBef>
                <a:spcPts val="0"/>
              </a:spcBef>
              <a:buSzPct val="100000"/>
              <a:defRPr sz="3000"/>
            </a:lvl9pPr>
          </a:lstStyle>
          <a:p/>
        </p:txBody>
      </p:sp>
      <p:sp>
        <p:nvSpPr>
          <p:cNvPr id="17" name="Shape 17"/>
          <p:cNvSpPr txBox="1"/>
          <p:nvPr/>
        </p:nvSpPr>
        <p:spPr>
          <a:xfrm>
            <a:off x="3593400" y="857568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9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“</a:t>
            </a:r>
          </a:p>
        </p:txBody>
      </p:sp>
      <p:sp>
        <p:nvSpPr>
          <p:cNvPr id="18" name="Shape 18"/>
          <p:cNvSpPr/>
          <p:nvPr/>
        </p:nvSpPr>
        <p:spPr>
          <a:xfrm>
            <a:off x="4128150" y="550650"/>
            <a:ext cx="887711" cy="849160"/>
          </a:xfrm>
          <a:custGeom>
            <a:pathLst>
              <a:path extrusionOk="0" h="62358" w="65189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+ 1 column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457200" y="1563400"/>
            <a:ext cx="8229600" cy="2503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+ 2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457200" y="1507925"/>
            <a:ext cx="3994500" cy="3417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600"/>
            </a:lvl1pPr>
            <a:lvl2pPr>
              <a:spcBef>
                <a:spcPts val="0"/>
              </a:spcBef>
              <a:buSzPct val="100000"/>
              <a:defRPr sz="1600"/>
            </a:lvl2pPr>
            <a:lvl3pPr>
              <a:spcBef>
                <a:spcPts val="0"/>
              </a:spcBef>
              <a:buSzPct val="100000"/>
              <a:defRPr sz="1600"/>
            </a:lvl3pPr>
            <a:lvl4pPr>
              <a:spcBef>
                <a:spcPts val="0"/>
              </a:spcBef>
              <a:buSzPct val="100000"/>
              <a:defRPr sz="1600"/>
            </a:lvl4pPr>
            <a:lvl5pPr>
              <a:spcBef>
                <a:spcPts val="0"/>
              </a:spcBef>
              <a:buSzPct val="100000"/>
              <a:defRPr sz="1600"/>
            </a:lvl5pPr>
            <a:lvl6pPr>
              <a:spcBef>
                <a:spcPts val="0"/>
              </a:spcBef>
              <a:buSzPct val="100000"/>
              <a:defRPr sz="1600"/>
            </a:lvl6pPr>
            <a:lvl7pPr>
              <a:spcBef>
                <a:spcPts val="0"/>
              </a:spcBef>
              <a:buSzPct val="100000"/>
              <a:defRPr sz="1600"/>
            </a:lvl7pPr>
            <a:lvl8pPr>
              <a:spcBef>
                <a:spcPts val="0"/>
              </a:spcBef>
              <a:buSzPct val="100000"/>
              <a:defRPr sz="1600"/>
            </a:lvl8pPr>
            <a:lvl9pPr>
              <a:spcBef>
                <a:spcPts val="0"/>
              </a:spcBef>
              <a:buSzPct val="100000"/>
              <a:defRPr sz="1600"/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4692275" y="1507925"/>
            <a:ext cx="3994500" cy="3417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600"/>
            </a:lvl1pPr>
            <a:lvl2pPr>
              <a:spcBef>
                <a:spcPts val="0"/>
              </a:spcBef>
              <a:buSzPct val="100000"/>
              <a:defRPr sz="1600"/>
            </a:lvl2pPr>
            <a:lvl3pPr>
              <a:spcBef>
                <a:spcPts val="0"/>
              </a:spcBef>
              <a:buSzPct val="100000"/>
              <a:defRPr sz="1600"/>
            </a:lvl3pPr>
            <a:lvl4pPr>
              <a:spcBef>
                <a:spcPts val="0"/>
              </a:spcBef>
              <a:buSzPct val="100000"/>
              <a:defRPr sz="1600"/>
            </a:lvl4pPr>
            <a:lvl5pPr>
              <a:spcBef>
                <a:spcPts val="0"/>
              </a:spcBef>
              <a:buSzPct val="100000"/>
              <a:defRPr sz="1600"/>
            </a:lvl5pPr>
            <a:lvl6pPr>
              <a:spcBef>
                <a:spcPts val="0"/>
              </a:spcBef>
              <a:buSzPct val="100000"/>
              <a:defRPr sz="1600"/>
            </a:lvl6pPr>
            <a:lvl7pPr>
              <a:spcBef>
                <a:spcPts val="0"/>
              </a:spcBef>
              <a:buSzPct val="100000"/>
              <a:defRPr sz="1600"/>
            </a:lvl7pPr>
            <a:lvl8pPr>
              <a:spcBef>
                <a:spcPts val="0"/>
              </a:spcBef>
              <a:buSzPct val="100000"/>
              <a:defRPr sz="1600"/>
            </a:lvl8pPr>
            <a:lvl9pPr>
              <a:spcBef>
                <a:spcPts val="0"/>
              </a:spcBef>
              <a:buSzPct val="100000"/>
              <a:defRPr sz="16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3 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457200" y="1507925"/>
            <a:ext cx="2631900" cy="3417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400"/>
            </a:lvl2pPr>
            <a:lvl3pPr rtl="0">
              <a:spcBef>
                <a:spcPts val="0"/>
              </a:spcBef>
              <a:buSzPct val="100000"/>
              <a:defRPr sz="1400"/>
            </a:lvl3pPr>
            <a:lvl4pPr rtl="0">
              <a:spcBef>
                <a:spcPts val="0"/>
              </a:spcBef>
              <a:buSzPct val="100000"/>
              <a:defRPr sz="1400"/>
            </a:lvl4pPr>
            <a:lvl5pPr rtl="0">
              <a:spcBef>
                <a:spcPts val="0"/>
              </a:spcBef>
              <a:buSzPct val="100000"/>
              <a:defRPr sz="1400"/>
            </a:lvl5pPr>
            <a:lvl6pPr rtl="0">
              <a:spcBef>
                <a:spcPts val="0"/>
              </a:spcBef>
              <a:buSzPct val="100000"/>
              <a:defRPr sz="1400"/>
            </a:lvl6pPr>
            <a:lvl7pPr rtl="0">
              <a:spcBef>
                <a:spcPts val="0"/>
              </a:spcBef>
              <a:buSzPct val="100000"/>
              <a:defRPr sz="1400"/>
            </a:lvl7pPr>
            <a:lvl8pPr rtl="0">
              <a:spcBef>
                <a:spcPts val="0"/>
              </a:spcBef>
              <a:buSzPct val="100000"/>
              <a:defRPr sz="1400"/>
            </a:lvl8pPr>
            <a:lvl9pPr rtl="0">
              <a:spcBef>
                <a:spcPts val="0"/>
              </a:spcBef>
              <a:buSzPct val="100000"/>
              <a:defRPr sz="1400"/>
            </a:lvl9pPr>
          </a:lstStyle>
          <a:p/>
        </p:txBody>
      </p:sp>
      <p:sp>
        <p:nvSpPr>
          <p:cNvPr id="32" name="Shape 32"/>
          <p:cNvSpPr txBox="1"/>
          <p:nvPr>
            <p:ph idx="2" type="body"/>
          </p:nvPr>
        </p:nvSpPr>
        <p:spPr>
          <a:xfrm>
            <a:off x="3223963" y="1507925"/>
            <a:ext cx="2631900" cy="3417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400"/>
            </a:lvl2pPr>
            <a:lvl3pPr rtl="0">
              <a:spcBef>
                <a:spcPts val="0"/>
              </a:spcBef>
              <a:buSzPct val="100000"/>
              <a:defRPr sz="1400"/>
            </a:lvl3pPr>
            <a:lvl4pPr rtl="0">
              <a:spcBef>
                <a:spcPts val="0"/>
              </a:spcBef>
              <a:buSzPct val="100000"/>
              <a:defRPr sz="1400"/>
            </a:lvl4pPr>
            <a:lvl5pPr rtl="0">
              <a:spcBef>
                <a:spcPts val="0"/>
              </a:spcBef>
              <a:buSzPct val="100000"/>
              <a:defRPr sz="1400"/>
            </a:lvl5pPr>
            <a:lvl6pPr rtl="0">
              <a:spcBef>
                <a:spcPts val="0"/>
              </a:spcBef>
              <a:buSzPct val="100000"/>
              <a:defRPr sz="1400"/>
            </a:lvl6pPr>
            <a:lvl7pPr rtl="0">
              <a:spcBef>
                <a:spcPts val="0"/>
              </a:spcBef>
              <a:buSzPct val="100000"/>
              <a:defRPr sz="1400"/>
            </a:lvl7pPr>
            <a:lvl8pPr rtl="0">
              <a:spcBef>
                <a:spcPts val="0"/>
              </a:spcBef>
              <a:buSzPct val="100000"/>
              <a:defRPr sz="1400"/>
            </a:lvl8pPr>
            <a:lvl9pPr rtl="0">
              <a:spcBef>
                <a:spcPts val="0"/>
              </a:spcBef>
              <a:buSzPct val="100000"/>
              <a:defRPr sz="1400"/>
            </a:lvl9pPr>
          </a:lstStyle>
          <a:p/>
        </p:txBody>
      </p:sp>
      <p:sp>
        <p:nvSpPr>
          <p:cNvPr id="33" name="Shape 33"/>
          <p:cNvSpPr txBox="1"/>
          <p:nvPr>
            <p:ph idx="3" type="body"/>
          </p:nvPr>
        </p:nvSpPr>
        <p:spPr>
          <a:xfrm>
            <a:off x="5990727" y="1507925"/>
            <a:ext cx="2631900" cy="3417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400"/>
            </a:lvl2pPr>
            <a:lvl3pPr rtl="0">
              <a:spcBef>
                <a:spcPts val="0"/>
              </a:spcBef>
              <a:buSzPct val="100000"/>
              <a:defRPr sz="1400"/>
            </a:lvl3pPr>
            <a:lvl4pPr rtl="0">
              <a:spcBef>
                <a:spcPts val="0"/>
              </a:spcBef>
              <a:buSzPct val="100000"/>
              <a:defRPr sz="1400"/>
            </a:lvl4pPr>
            <a:lvl5pPr rtl="0">
              <a:spcBef>
                <a:spcPts val="0"/>
              </a:spcBef>
              <a:buSzPct val="100000"/>
              <a:defRPr sz="1400"/>
            </a:lvl5pPr>
            <a:lvl6pPr rtl="0">
              <a:spcBef>
                <a:spcPts val="0"/>
              </a:spcBef>
              <a:buSzPct val="100000"/>
              <a:defRPr sz="1400"/>
            </a:lvl6pPr>
            <a:lvl7pPr rtl="0">
              <a:spcBef>
                <a:spcPts val="0"/>
              </a:spcBef>
              <a:buSzPct val="100000"/>
              <a:defRPr sz="1400"/>
            </a:lvl7pPr>
            <a:lvl8pPr rtl="0">
              <a:spcBef>
                <a:spcPts val="0"/>
              </a:spcBef>
              <a:buSzPct val="100000"/>
              <a:defRPr sz="1400"/>
            </a:lvl8pPr>
            <a:lvl9pPr rtl="0">
              <a:spcBef>
                <a:spcPts val="0"/>
              </a:spcBef>
              <a:buSzPct val="100000"/>
              <a:defRPr sz="14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29.xml"/><Relationship Id="rId9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563400"/>
            <a:ext cx="8229600" cy="2503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Clr>
                <a:srgbClr val="FFFFFF"/>
              </a:buClr>
              <a:buSzPct val="100000"/>
              <a:buFont typeface="Sniglet"/>
              <a:buChar char="✘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>
              <a:spcBef>
                <a:spcPts val="48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>
              <a:spcBef>
                <a:spcPts val="48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</p:sldLayoutIdLst>
  <p:hf dt="0" ftr="0" hdr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dt="0" ftr="0" hdr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rtl="0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rtl="0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rtl="0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rtl="0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rtl="0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rtl="0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rtl="0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rtl="0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/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457200" y="1563400"/>
            <a:ext cx="8229600" cy="2503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600"/>
              </a:spcBef>
              <a:buClr>
                <a:srgbClr val="FFFFFF"/>
              </a:buClr>
              <a:buSzPct val="100000"/>
              <a:buFont typeface="Sniglet"/>
              <a:buChar char="✘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rtl="0">
              <a:spcBef>
                <a:spcPts val="48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rtl="0">
              <a:spcBef>
                <a:spcPts val="48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rtl="0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rtl="0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rtl="0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rtl="0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rtl="0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rtl="0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hf dt="0" ftr="0" hdr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0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0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0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0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png"/><Relationship Id="rId4" Type="http://schemas.openxmlformats.org/officeDocument/2006/relationships/image" Target="../media/image06.jpg"/><Relationship Id="rId5" Type="http://schemas.openxmlformats.org/officeDocument/2006/relationships/image" Target="../media/image14.png"/><Relationship Id="rId6" Type="http://schemas.openxmlformats.org/officeDocument/2006/relationships/image" Target="../media/image0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0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ctrTitle"/>
          </p:nvPr>
        </p:nvSpPr>
        <p:spPr>
          <a:xfrm>
            <a:off x="473782" y="1991825"/>
            <a:ext cx="8458200" cy="1264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Experience Prototypes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" name="Shape 45"/>
          <p:cNvSpPr txBox="1"/>
          <p:nvPr>
            <p:ph idx="4294967295" type="subTitle"/>
          </p:nvPr>
        </p:nvSpPr>
        <p:spPr>
          <a:xfrm>
            <a:off x="1275137" y="2438348"/>
            <a:ext cx="6593700" cy="78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900"/>
              <a:t>CS 147 Assignment 2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1" sz="2900"/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idx="4294967295" type="ctrTitle"/>
          </p:nvPr>
        </p:nvSpPr>
        <p:spPr>
          <a:xfrm>
            <a:off x="1505100" y="1278550"/>
            <a:ext cx="61338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young professionals</a:t>
            </a:r>
          </a:p>
        </p:txBody>
      </p:sp>
      <p:sp>
        <p:nvSpPr>
          <p:cNvPr id="195" name="Shape 195"/>
          <p:cNvSpPr txBox="1"/>
          <p:nvPr>
            <p:ph idx="12" type="sldNum"/>
          </p:nvPr>
        </p:nvSpPr>
        <p:spPr>
          <a:xfrm>
            <a:off x="8556783" y="48260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196" name="Shape 196"/>
          <p:cNvSpPr/>
          <p:nvPr/>
        </p:nvSpPr>
        <p:spPr>
          <a:xfrm>
            <a:off x="4487607" y="760567"/>
            <a:ext cx="230783" cy="569339"/>
          </a:xfrm>
          <a:custGeom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97" name="Shape 197"/>
          <p:cNvGrpSpPr/>
          <p:nvPr/>
        </p:nvGrpSpPr>
        <p:grpSpPr>
          <a:xfrm>
            <a:off x="8013946" y="213625"/>
            <a:ext cx="919200" cy="857532"/>
            <a:chOff x="4141521" y="256025"/>
            <a:chExt cx="919200" cy="857532"/>
          </a:xfrm>
        </p:grpSpPr>
        <p:sp>
          <p:nvSpPr>
            <p:cNvPr id="198" name="Shape 198"/>
            <p:cNvSpPr/>
            <p:nvPr/>
          </p:nvSpPr>
          <p:spPr>
            <a:xfrm>
              <a:off x="4141521" y="256025"/>
              <a:ext cx="919200" cy="857532"/>
            </a:xfrm>
            <a:custGeom>
              <a:pathLst>
                <a:path extrusionOk="0" h="68207" w="73112">
                  <a:moveTo>
                    <a:pt x="46809" y="1210"/>
                  </a:moveTo>
                  <a:lnTo>
                    <a:pt x="46886" y="1227"/>
                  </a:lnTo>
                  <a:lnTo>
                    <a:pt x="46886" y="1227"/>
                  </a:lnTo>
                  <a:lnTo>
                    <a:pt x="46866" y="1215"/>
                  </a:lnTo>
                  <a:lnTo>
                    <a:pt x="46809" y="1210"/>
                  </a:lnTo>
                  <a:close/>
                  <a:moveTo>
                    <a:pt x="35754" y="1982"/>
                  </a:moveTo>
                  <a:lnTo>
                    <a:pt x="36320" y="2170"/>
                  </a:lnTo>
                  <a:lnTo>
                    <a:pt x="36037" y="2170"/>
                  </a:lnTo>
                  <a:lnTo>
                    <a:pt x="35660" y="2076"/>
                  </a:lnTo>
                  <a:lnTo>
                    <a:pt x="35754" y="1982"/>
                  </a:lnTo>
                  <a:close/>
                  <a:moveTo>
                    <a:pt x="42641" y="1321"/>
                  </a:moveTo>
                  <a:lnTo>
                    <a:pt x="44622" y="1510"/>
                  </a:lnTo>
                  <a:lnTo>
                    <a:pt x="46603" y="1793"/>
                  </a:lnTo>
                  <a:lnTo>
                    <a:pt x="46226" y="1793"/>
                  </a:lnTo>
                  <a:lnTo>
                    <a:pt x="46320" y="1982"/>
                  </a:lnTo>
                  <a:lnTo>
                    <a:pt x="45660" y="1793"/>
                  </a:lnTo>
                  <a:lnTo>
                    <a:pt x="44905" y="1699"/>
                  </a:lnTo>
                  <a:lnTo>
                    <a:pt x="44905" y="1699"/>
                  </a:lnTo>
                  <a:lnTo>
                    <a:pt x="45188" y="2076"/>
                  </a:lnTo>
                  <a:lnTo>
                    <a:pt x="45282" y="2265"/>
                  </a:lnTo>
                  <a:lnTo>
                    <a:pt x="45094" y="2265"/>
                  </a:lnTo>
                  <a:lnTo>
                    <a:pt x="44716" y="2170"/>
                  </a:lnTo>
                  <a:lnTo>
                    <a:pt x="43773" y="1793"/>
                  </a:lnTo>
                  <a:lnTo>
                    <a:pt x="42641" y="1321"/>
                  </a:lnTo>
                  <a:close/>
                  <a:moveTo>
                    <a:pt x="34622" y="5095"/>
                  </a:moveTo>
                  <a:lnTo>
                    <a:pt x="34169" y="5151"/>
                  </a:lnTo>
                  <a:lnTo>
                    <a:pt x="34169" y="5151"/>
                  </a:lnTo>
                  <a:lnTo>
                    <a:pt x="34056" y="5189"/>
                  </a:lnTo>
                  <a:lnTo>
                    <a:pt x="34622" y="5095"/>
                  </a:lnTo>
                  <a:close/>
                  <a:moveTo>
                    <a:pt x="58490" y="6793"/>
                  </a:moveTo>
                  <a:lnTo>
                    <a:pt x="59056" y="7453"/>
                  </a:lnTo>
                  <a:lnTo>
                    <a:pt x="59087" y="7476"/>
                  </a:lnTo>
                  <a:lnTo>
                    <a:pt x="58490" y="6793"/>
                  </a:lnTo>
                  <a:close/>
                  <a:moveTo>
                    <a:pt x="56697" y="7736"/>
                  </a:moveTo>
                  <a:lnTo>
                    <a:pt x="57358" y="8113"/>
                  </a:lnTo>
                  <a:lnTo>
                    <a:pt x="57075" y="8113"/>
                  </a:lnTo>
                  <a:lnTo>
                    <a:pt x="56697" y="7736"/>
                  </a:lnTo>
                  <a:close/>
                  <a:moveTo>
                    <a:pt x="59810" y="8679"/>
                  </a:moveTo>
                  <a:lnTo>
                    <a:pt x="60087" y="8956"/>
                  </a:lnTo>
                  <a:lnTo>
                    <a:pt x="59905" y="8774"/>
                  </a:lnTo>
                  <a:lnTo>
                    <a:pt x="59810" y="8679"/>
                  </a:lnTo>
                  <a:close/>
                  <a:moveTo>
                    <a:pt x="57546" y="8019"/>
                  </a:moveTo>
                  <a:lnTo>
                    <a:pt x="58395" y="8774"/>
                  </a:lnTo>
                  <a:lnTo>
                    <a:pt x="59339" y="9434"/>
                  </a:lnTo>
                  <a:lnTo>
                    <a:pt x="58490" y="8868"/>
                  </a:lnTo>
                  <a:lnTo>
                    <a:pt x="57735" y="8208"/>
                  </a:lnTo>
                  <a:lnTo>
                    <a:pt x="57546" y="8019"/>
                  </a:lnTo>
                  <a:close/>
                  <a:moveTo>
                    <a:pt x="60282" y="9246"/>
                  </a:moveTo>
                  <a:lnTo>
                    <a:pt x="60565" y="9812"/>
                  </a:lnTo>
                  <a:lnTo>
                    <a:pt x="60282" y="9529"/>
                  </a:lnTo>
                  <a:lnTo>
                    <a:pt x="60282" y="9340"/>
                  </a:lnTo>
                  <a:lnTo>
                    <a:pt x="60282" y="9246"/>
                  </a:lnTo>
                  <a:close/>
                  <a:moveTo>
                    <a:pt x="59999" y="8396"/>
                  </a:moveTo>
                  <a:lnTo>
                    <a:pt x="60659" y="8774"/>
                  </a:lnTo>
                  <a:lnTo>
                    <a:pt x="61131" y="9340"/>
                  </a:lnTo>
                  <a:lnTo>
                    <a:pt x="61603" y="9906"/>
                  </a:lnTo>
                  <a:lnTo>
                    <a:pt x="61886" y="10566"/>
                  </a:lnTo>
                  <a:lnTo>
                    <a:pt x="60942" y="9434"/>
                  </a:lnTo>
                  <a:lnTo>
                    <a:pt x="61320" y="10095"/>
                  </a:lnTo>
                  <a:lnTo>
                    <a:pt x="59999" y="8396"/>
                  </a:lnTo>
                  <a:close/>
                  <a:moveTo>
                    <a:pt x="63773" y="11132"/>
                  </a:moveTo>
                  <a:lnTo>
                    <a:pt x="64537" y="12278"/>
                  </a:lnTo>
                  <a:lnTo>
                    <a:pt x="64622" y="12359"/>
                  </a:lnTo>
                  <a:lnTo>
                    <a:pt x="63773" y="11132"/>
                  </a:lnTo>
                  <a:close/>
                  <a:moveTo>
                    <a:pt x="65093" y="14528"/>
                  </a:moveTo>
                  <a:lnTo>
                    <a:pt x="65376" y="15189"/>
                  </a:lnTo>
                  <a:lnTo>
                    <a:pt x="65659" y="15755"/>
                  </a:lnTo>
                  <a:lnTo>
                    <a:pt x="66037" y="16981"/>
                  </a:lnTo>
                  <a:lnTo>
                    <a:pt x="65659" y="16321"/>
                  </a:lnTo>
                  <a:lnTo>
                    <a:pt x="65282" y="15377"/>
                  </a:lnTo>
                  <a:lnTo>
                    <a:pt x="65093" y="14528"/>
                  </a:lnTo>
                  <a:close/>
                  <a:moveTo>
                    <a:pt x="65093" y="16321"/>
                  </a:moveTo>
                  <a:lnTo>
                    <a:pt x="65565" y="16698"/>
                  </a:lnTo>
                  <a:lnTo>
                    <a:pt x="65942" y="17076"/>
                  </a:lnTo>
                  <a:lnTo>
                    <a:pt x="66320" y="17547"/>
                  </a:lnTo>
                  <a:lnTo>
                    <a:pt x="66414" y="17830"/>
                  </a:lnTo>
                  <a:lnTo>
                    <a:pt x="66508" y="18113"/>
                  </a:lnTo>
                  <a:lnTo>
                    <a:pt x="65848" y="17170"/>
                  </a:lnTo>
                  <a:lnTo>
                    <a:pt x="65093" y="16321"/>
                  </a:lnTo>
                  <a:close/>
                  <a:moveTo>
                    <a:pt x="72074" y="36226"/>
                  </a:moveTo>
                  <a:lnTo>
                    <a:pt x="71791" y="37547"/>
                  </a:lnTo>
                  <a:lnTo>
                    <a:pt x="71603" y="38773"/>
                  </a:lnTo>
                  <a:lnTo>
                    <a:pt x="71320" y="40000"/>
                  </a:lnTo>
                  <a:lnTo>
                    <a:pt x="70754" y="41509"/>
                  </a:lnTo>
                  <a:lnTo>
                    <a:pt x="70942" y="40283"/>
                  </a:lnTo>
                  <a:lnTo>
                    <a:pt x="71225" y="38962"/>
                  </a:lnTo>
                  <a:lnTo>
                    <a:pt x="72074" y="36226"/>
                  </a:lnTo>
                  <a:close/>
                  <a:moveTo>
                    <a:pt x="69150" y="44433"/>
                  </a:moveTo>
                  <a:lnTo>
                    <a:pt x="68867" y="44905"/>
                  </a:lnTo>
                  <a:lnTo>
                    <a:pt x="68584" y="45377"/>
                  </a:lnTo>
                  <a:lnTo>
                    <a:pt x="68206" y="45754"/>
                  </a:lnTo>
                  <a:lnTo>
                    <a:pt x="67923" y="46132"/>
                  </a:lnTo>
                  <a:lnTo>
                    <a:pt x="68112" y="45754"/>
                  </a:lnTo>
                  <a:lnTo>
                    <a:pt x="68678" y="45188"/>
                  </a:lnTo>
                  <a:lnTo>
                    <a:pt x="69150" y="44433"/>
                  </a:lnTo>
                  <a:close/>
                  <a:moveTo>
                    <a:pt x="67357" y="47830"/>
                  </a:moveTo>
                  <a:lnTo>
                    <a:pt x="66886" y="48584"/>
                  </a:lnTo>
                  <a:lnTo>
                    <a:pt x="66508" y="48867"/>
                  </a:lnTo>
                  <a:lnTo>
                    <a:pt x="66414" y="48867"/>
                  </a:lnTo>
                  <a:lnTo>
                    <a:pt x="66414" y="48773"/>
                  </a:lnTo>
                  <a:lnTo>
                    <a:pt x="66886" y="48301"/>
                  </a:lnTo>
                  <a:lnTo>
                    <a:pt x="67357" y="47830"/>
                  </a:lnTo>
                  <a:close/>
                  <a:moveTo>
                    <a:pt x="65093" y="48396"/>
                  </a:moveTo>
                  <a:lnTo>
                    <a:pt x="65376" y="48490"/>
                  </a:lnTo>
                  <a:lnTo>
                    <a:pt x="64905" y="49056"/>
                  </a:lnTo>
                  <a:lnTo>
                    <a:pt x="64622" y="49528"/>
                  </a:lnTo>
                  <a:lnTo>
                    <a:pt x="64244" y="49811"/>
                  </a:lnTo>
                  <a:lnTo>
                    <a:pt x="64244" y="49905"/>
                  </a:lnTo>
                  <a:lnTo>
                    <a:pt x="64056" y="49905"/>
                  </a:lnTo>
                  <a:lnTo>
                    <a:pt x="64056" y="49811"/>
                  </a:lnTo>
                  <a:lnTo>
                    <a:pt x="64433" y="49150"/>
                  </a:lnTo>
                  <a:lnTo>
                    <a:pt x="64622" y="48867"/>
                  </a:lnTo>
                  <a:lnTo>
                    <a:pt x="64905" y="48584"/>
                  </a:lnTo>
                  <a:lnTo>
                    <a:pt x="65093" y="48396"/>
                  </a:lnTo>
                  <a:close/>
                  <a:moveTo>
                    <a:pt x="6981" y="52452"/>
                  </a:moveTo>
                  <a:lnTo>
                    <a:pt x="7170" y="53112"/>
                  </a:lnTo>
                  <a:lnTo>
                    <a:pt x="7075" y="53018"/>
                  </a:lnTo>
                  <a:lnTo>
                    <a:pt x="6981" y="52641"/>
                  </a:lnTo>
                  <a:lnTo>
                    <a:pt x="6981" y="52452"/>
                  </a:lnTo>
                  <a:close/>
                  <a:moveTo>
                    <a:pt x="7736" y="54339"/>
                  </a:moveTo>
                  <a:lnTo>
                    <a:pt x="7641" y="54433"/>
                  </a:lnTo>
                  <a:lnTo>
                    <a:pt x="7641" y="54339"/>
                  </a:lnTo>
                  <a:close/>
                  <a:moveTo>
                    <a:pt x="61225" y="55094"/>
                  </a:moveTo>
                  <a:lnTo>
                    <a:pt x="61037" y="55377"/>
                  </a:lnTo>
                  <a:lnTo>
                    <a:pt x="60754" y="55471"/>
                  </a:lnTo>
                  <a:lnTo>
                    <a:pt x="60754" y="55471"/>
                  </a:lnTo>
                  <a:lnTo>
                    <a:pt x="60942" y="55282"/>
                  </a:lnTo>
                  <a:lnTo>
                    <a:pt x="61225" y="55094"/>
                  </a:lnTo>
                  <a:close/>
                  <a:moveTo>
                    <a:pt x="6132" y="53867"/>
                  </a:moveTo>
                  <a:lnTo>
                    <a:pt x="7358" y="55377"/>
                  </a:lnTo>
                  <a:lnTo>
                    <a:pt x="7641" y="55471"/>
                  </a:lnTo>
                  <a:lnTo>
                    <a:pt x="7641" y="55471"/>
                  </a:lnTo>
                  <a:lnTo>
                    <a:pt x="7641" y="55471"/>
                  </a:lnTo>
                  <a:lnTo>
                    <a:pt x="7830" y="55565"/>
                  </a:lnTo>
                  <a:lnTo>
                    <a:pt x="8302" y="56414"/>
                  </a:lnTo>
                  <a:lnTo>
                    <a:pt x="7170" y="55471"/>
                  </a:lnTo>
                  <a:lnTo>
                    <a:pt x="6509" y="54622"/>
                  </a:lnTo>
                  <a:lnTo>
                    <a:pt x="6226" y="54245"/>
                  </a:lnTo>
                  <a:lnTo>
                    <a:pt x="6132" y="53867"/>
                  </a:lnTo>
                  <a:close/>
                  <a:moveTo>
                    <a:pt x="9056" y="56414"/>
                  </a:moveTo>
                  <a:lnTo>
                    <a:pt x="9245" y="56509"/>
                  </a:lnTo>
                  <a:lnTo>
                    <a:pt x="9151" y="56509"/>
                  </a:lnTo>
                  <a:lnTo>
                    <a:pt x="9056" y="56414"/>
                  </a:lnTo>
                  <a:close/>
                  <a:moveTo>
                    <a:pt x="10472" y="56980"/>
                  </a:moveTo>
                  <a:lnTo>
                    <a:pt x="11321" y="57358"/>
                  </a:lnTo>
                  <a:lnTo>
                    <a:pt x="11887" y="57735"/>
                  </a:lnTo>
                  <a:lnTo>
                    <a:pt x="12264" y="58018"/>
                  </a:lnTo>
                  <a:lnTo>
                    <a:pt x="11604" y="57641"/>
                  </a:lnTo>
                  <a:lnTo>
                    <a:pt x="11604" y="57641"/>
                  </a:lnTo>
                  <a:lnTo>
                    <a:pt x="11792" y="58112"/>
                  </a:lnTo>
                  <a:lnTo>
                    <a:pt x="11604" y="58018"/>
                  </a:lnTo>
                  <a:lnTo>
                    <a:pt x="11132" y="57452"/>
                  </a:lnTo>
                  <a:lnTo>
                    <a:pt x="10849" y="57169"/>
                  </a:lnTo>
                  <a:lnTo>
                    <a:pt x="10472" y="56980"/>
                  </a:lnTo>
                  <a:close/>
                  <a:moveTo>
                    <a:pt x="18019" y="59433"/>
                  </a:moveTo>
                  <a:lnTo>
                    <a:pt x="18773" y="59810"/>
                  </a:lnTo>
                  <a:lnTo>
                    <a:pt x="19528" y="60376"/>
                  </a:lnTo>
                  <a:lnTo>
                    <a:pt x="19056" y="60282"/>
                  </a:lnTo>
                  <a:lnTo>
                    <a:pt x="18962" y="60188"/>
                  </a:lnTo>
                  <a:lnTo>
                    <a:pt x="18490" y="59810"/>
                  </a:lnTo>
                  <a:lnTo>
                    <a:pt x="18019" y="59433"/>
                  </a:lnTo>
                  <a:close/>
                  <a:moveTo>
                    <a:pt x="14528" y="59999"/>
                  </a:moveTo>
                  <a:lnTo>
                    <a:pt x="14717" y="60093"/>
                  </a:lnTo>
                  <a:lnTo>
                    <a:pt x="14905" y="60188"/>
                  </a:lnTo>
                  <a:lnTo>
                    <a:pt x="15188" y="60471"/>
                  </a:lnTo>
                  <a:lnTo>
                    <a:pt x="15283" y="60565"/>
                  </a:lnTo>
                  <a:lnTo>
                    <a:pt x="15188" y="60565"/>
                  </a:lnTo>
                  <a:lnTo>
                    <a:pt x="14528" y="59999"/>
                  </a:lnTo>
                  <a:close/>
                  <a:moveTo>
                    <a:pt x="49339" y="60188"/>
                  </a:moveTo>
                  <a:lnTo>
                    <a:pt x="48395" y="60565"/>
                  </a:lnTo>
                  <a:lnTo>
                    <a:pt x="47924" y="60754"/>
                  </a:lnTo>
                  <a:lnTo>
                    <a:pt x="47452" y="60754"/>
                  </a:lnTo>
                  <a:lnTo>
                    <a:pt x="47924" y="60471"/>
                  </a:lnTo>
                  <a:lnTo>
                    <a:pt x="48301" y="60282"/>
                  </a:lnTo>
                  <a:lnTo>
                    <a:pt x="49056" y="60188"/>
                  </a:lnTo>
                  <a:close/>
                  <a:moveTo>
                    <a:pt x="19245" y="60565"/>
                  </a:moveTo>
                  <a:lnTo>
                    <a:pt x="19811" y="60659"/>
                  </a:lnTo>
                  <a:lnTo>
                    <a:pt x="20566" y="61037"/>
                  </a:lnTo>
                  <a:lnTo>
                    <a:pt x="20566" y="61037"/>
                  </a:lnTo>
                  <a:lnTo>
                    <a:pt x="19811" y="60848"/>
                  </a:lnTo>
                  <a:lnTo>
                    <a:pt x="19245" y="60565"/>
                  </a:lnTo>
                  <a:close/>
                  <a:moveTo>
                    <a:pt x="47075" y="61226"/>
                  </a:moveTo>
                  <a:lnTo>
                    <a:pt x="46792" y="61414"/>
                  </a:lnTo>
                  <a:lnTo>
                    <a:pt x="46697" y="61509"/>
                  </a:lnTo>
                  <a:lnTo>
                    <a:pt x="46792" y="61603"/>
                  </a:lnTo>
                  <a:lnTo>
                    <a:pt x="47263" y="61603"/>
                  </a:lnTo>
                  <a:lnTo>
                    <a:pt x="47641" y="61509"/>
                  </a:lnTo>
                  <a:lnTo>
                    <a:pt x="46886" y="61792"/>
                  </a:lnTo>
                  <a:lnTo>
                    <a:pt x="46131" y="61886"/>
                  </a:lnTo>
                  <a:lnTo>
                    <a:pt x="46131" y="61980"/>
                  </a:lnTo>
                  <a:lnTo>
                    <a:pt x="46037" y="61980"/>
                  </a:lnTo>
                  <a:lnTo>
                    <a:pt x="45660" y="61697"/>
                  </a:lnTo>
                  <a:lnTo>
                    <a:pt x="46320" y="61320"/>
                  </a:lnTo>
                  <a:lnTo>
                    <a:pt x="47075" y="61226"/>
                  </a:lnTo>
                  <a:close/>
                  <a:moveTo>
                    <a:pt x="24151" y="63678"/>
                  </a:moveTo>
                  <a:lnTo>
                    <a:pt x="24905" y="63961"/>
                  </a:lnTo>
                  <a:lnTo>
                    <a:pt x="25754" y="64244"/>
                  </a:lnTo>
                  <a:lnTo>
                    <a:pt x="25188" y="64244"/>
                  </a:lnTo>
                  <a:lnTo>
                    <a:pt x="24151" y="64150"/>
                  </a:lnTo>
                  <a:lnTo>
                    <a:pt x="23773" y="64056"/>
                  </a:lnTo>
                  <a:lnTo>
                    <a:pt x="23585" y="63961"/>
                  </a:lnTo>
                  <a:lnTo>
                    <a:pt x="23585" y="63867"/>
                  </a:lnTo>
                  <a:lnTo>
                    <a:pt x="23585" y="63773"/>
                  </a:lnTo>
                  <a:lnTo>
                    <a:pt x="24151" y="63678"/>
                  </a:lnTo>
                  <a:close/>
                  <a:moveTo>
                    <a:pt x="34811" y="64622"/>
                  </a:moveTo>
                  <a:lnTo>
                    <a:pt x="35094" y="64810"/>
                  </a:lnTo>
                  <a:lnTo>
                    <a:pt x="35377" y="64905"/>
                  </a:lnTo>
                  <a:lnTo>
                    <a:pt x="34622" y="64999"/>
                  </a:lnTo>
                  <a:lnTo>
                    <a:pt x="34056" y="64999"/>
                  </a:lnTo>
                  <a:lnTo>
                    <a:pt x="34056" y="64905"/>
                  </a:lnTo>
                  <a:lnTo>
                    <a:pt x="34811" y="64622"/>
                  </a:lnTo>
                  <a:close/>
                  <a:moveTo>
                    <a:pt x="46414" y="63773"/>
                  </a:moveTo>
                  <a:lnTo>
                    <a:pt x="46131" y="64056"/>
                  </a:lnTo>
                  <a:lnTo>
                    <a:pt x="44433" y="64716"/>
                  </a:lnTo>
                  <a:lnTo>
                    <a:pt x="43962" y="64905"/>
                  </a:lnTo>
                  <a:lnTo>
                    <a:pt x="44150" y="64810"/>
                  </a:lnTo>
                  <a:lnTo>
                    <a:pt x="42641" y="64999"/>
                  </a:lnTo>
                  <a:lnTo>
                    <a:pt x="42924" y="64810"/>
                  </a:lnTo>
                  <a:lnTo>
                    <a:pt x="43207" y="64622"/>
                  </a:lnTo>
                  <a:lnTo>
                    <a:pt x="42358" y="64905"/>
                  </a:lnTo>
                  <a:lnTo>
                    <a:pt x="43113" y="64622"/>
                  </a:lnTo>
                  <a:lnTo>
                    <a:pt x="45377" y="63867"/>
                  </a:lnTo>
                  <a:lnTo>
                    <a:pt x="44999" y="64150"/>
                  </a:lnTo>
                  <a:lnTo>
                    <a:pt x="44622" y="64433"/>
                  </a:lnTo>
                  <a:lnTo>
                    <a:pt x="46414" y="63773"/>
                  </a:lnTo>
                  <a:close/>
                  <a:moveTo>
                    <a:pt x="39905" y="64622"/>
                  </a:moveTo>
                  <a:lnTo>
                    <a:pt x="39811" y="64716"/>
                  </a:lnTo>
                  <a:lnTo>
                    <a:pt x="39622" y="64810"/>
                  </a:lnTo>
                  <a:lnTo>
                    <a:pt x="38962" y="64999"/>
                  </a:lnTo>
                  <a:lnTo>
                    <a:pt x="38207" y="65093"/>
                  </a:lnTo>
                  <a:lnTo>
                    <a:pt x="37641" y="65093"/>
                  </a:lnTo>
                  <a:lnTo>
                    <a:pt x="39056" y="64810"/>
                  </a:lnTo>
                  <a:lnTo>
                    <a:pt x="39528" y="64716"/>
                  </a:lnTo>
                  <a:lnTo>
                    <a:pt x="39905" y="64622"/>
                  </a:lnTo>
                  <a:close/>
                  <a:moveTo>
                    <a:pt x="42829" y="64056"/>
                  </a:moveTo>
                  <a:lnTo>
                    <a:pt x="42452" y="64244"/>
                  </a:lnTo>
                  <a:lnTo>
                    <a:pt x="42263" y="64433"/>
                  </a:lnTo>
                  <a:lnTo>
                    <a:pt x="41980" y="64622"/>
                  </a:lnTo>
                  <a:lnTo>
                    <a:pt x="41886" y="64999"/>
                  </a:lnTo>
                  <a:lnTo>
                    <a:pt x="42263" y="64999"/>
                  </a:lnTo>
                  <a:lnTo>
                    <a:pt x="40094" y="65282"/>
                  </a:lnTo>
                  <a:lnTo>
                    <a:pt x="40848" y="64999"/>
                  </a:lnTo>
                  <a:lnTo>
                    <a:pt x="41131" y="64810"/>
                  </a:lnTo>
                  <a:lnTo>
                    <a:pt x="41131" y="64716"/>
                  </a:lnTo>
                  <a:lnTo>
                    <a:pt x="41037" y="64622"/>
                  </a:lnTo>
                  <a:lnTo>
                    <a:pt x="40754" y="64622"/>
                  </a:lnTo>
                  <a:lnTo>
                    <a:pt x="40282" y="64527"/>
                  </a:lnTo>
                  <a:lnTo>
                    <a:pt x="40188" y="64433"/>
                  </a:lnTo>
                  <a:lnTo>
                    <a:pt x="41509" y="64339"/>
                  </a:lnTo>
                  <a:lnTo>
                    <a:pt x="42829" y="64056"/>
                  </a:lnTo>
                  <a:close/>
                  <a:moveTo>
                    <a:pt x="15660" y="60376"/>
                  </a:moveTo>
                  <a:lnTo>
                    <a:pt x="16887" y="61131"/>
                  </a:lnTo>
                  <a:lnTo>
                    <a:pt x="17924" y="62075"/>
                  </a:lnTo>
                  <a:lnTo>
                    <a:pt x="17924" y="61792"/>
                  </a:lnTo>
                  <a:lnTo>
                    <a:pt x="17830" y="61603"/>
                  </a:lnTo>
                  <a:lnTo>
                    <a:pt x="19056" y="61980"/>
                  </a:lnTo>
                  <a:lnTo>
                    <a:pt x="20283" y="62358"/>
                  </a:lnTo>
                  <a:lnTo>
                    <a:pt x="20849" y="62546"/>
                  </a:lnTo>
                  <a:lnTo>
                    <a:pt x="21415" y="62735"/>
                  </a:lnTo>
                  <a:lnTo>
                    <a:pt x="21886" y="63018"/>
                  </a:lnTo>
                  <a:lnTo>
                    <a:pt x="22358" y="63395"/>
                  </a:lnTo>
                  <a:lnTo>
                    <a:pt x="21509" y="63301"/>
                  </a:lnTo>
                  <a:lnTo>
                    <a:pt x="22547" y="63867"/>
                  </a:lnTo>
                  <a:lnTo>
                    <a:pt x="23868" y="64339"/>
                  </a:lnTo>
                  <a:lnTo>
                    <a:pt x="25471" y="64905"/>
                  </a:lnTo>
                  <a:lnTo>
                    <a:pt x="27169" y="65282"/>
                  </a:lnTo>
                  <a:lnTo>
                    <a:pt x="26603" y="65282"/>
                  </a:lnTo>
                  <a:lnTo>
                    <a:pt x="27075" y="65942"/>
                  </a:lnTo>
                  <a:lnTo>
                    <a:pt x="26886" y="65942"/>
                  </a:lnTo>
                  <a:lnTo>
                    <a:pt x="26603" y="65848"/>
                  </a:lnTo>
                  <a:lnTo>
                    <a:pt x="25849" y="65659"/>
                  </a:lnTo>
                  <a:lnTo>
                    <a:pt x="25283" y="65471"/>
                  </a:lnTo>
                  <a:lnTo>
                    <a:pt x="25188" y="65376"/>
                  </a:lnTo>
                  <a:lnTo>
                    <a:pt x="25754" y="65376"/>
                  </a:lnTo>
                  <a:lnTo>
                    <a:pt x="26226" y="65471"/>
                  </a:lnTo>
                  <a:lnTo>
                    <a:pt x="26320" y="65282"/>
                  </a:lnTo>
                  <a:lnTo>
                    <a:pt x="26320" y="65188"/>
                  </a:lnTo>
                  <a:lnTo>
                    <a:pt x="26226" y="65093"/>
                  </a:lnTo>
                  <a:lnTo>
                    <a:pt x="25660" y="65093"/>
                  </a:lnTo>
                  <a:lnTo>
                    <a:pt x="25188" y="65188"/>
                  </a:lnTo>
                  <a:lnTo>
                    <a:pt x="24528" y="65376"/>
                  </a:lnTo>
                  <a:lnTo>
                    <a:pt x="24528" y="65376"/>
                  </a:lnTo>
                  <a:lnTo>
                    <a:pt x="25000" y="65093"/>
                  </a:lnTo>
                  <a:lnTo>
                    <a:pt x="23679" y="64905"/>
                  </a:lnTo>
                  <a:lnTo>
                    <a:pt x="22547" y="64716"/>
                  </a:lnTo>
                  <a:lnTo>
                    <a:pt x="21603" y="64339"/>
                  </a:lnTo>
                  <a:lnTo>
                    <a:pt x="20660" y="63867"/>
                  </a:lnTo>
                  <a:lnTo>
                    <a:pt x="20943" y="63867"/>
                  </a:lnTo>
                  <a:lnTo>
                    <a:pt x="20377" y="63773"/>
                  </a:lnTo>
                  <a:lnTo>
                    <a:pt x="19339" y="63678"/>
                  </a:lnTo>
                  <a:lnTo>
                    <a:pt x="18868" y="63490"/>
                  </a:lnTo>
                  <a:lnTo>
                    <a:pt x="18396" y="63301"/>
                  </a:lnTo>
                  <a:lnTo>
                    <a:pt x="18585" y="63207"/>
                  </a:lnTo>
                  <a:lnTo>
                    <a:pt x="18868" y="63301"/>
                  </a:lnTo>
                  <a:lnTo>
                    <a:pt x="18019" y="62735"/>
                  </a:lnTo>
                  <a:lnTo>
                    <a:pt x="16981" y="62075"/>
                  </a:lnTo>
                  <a:lnTo>
                    <a:pt x="14811" y="60471"/>
                  </a:lnTo>
                  <a:lnTo>
                    <a:pt x="16415" y="61414"/>
                  </a:lnTo>
                  <a:lnTo>
                    <a:pt x="15660" y="60376"/>
                  </a:lnTo>
                  <a:close/>
                  <a:moveTo>
                    <a:pt x="28867" y="65659"/>
                  </a:moveTo>
                  <a:lnTo>
                    <a:pt x="30660" y="65942"/>
                  </a:lnTo>
                  <a:lnTo>
                    <a:pt x="32547" y="66131"/>
                  </a:lnTo>
                  <a:lnTo>
                    <a:pt x="32075" y="66225"/>
                  </a:lnTo>
                  <a:lnTo>
                    <a:pt x="31320" y="66225"/>
                  </a:lnTo>
                  <a:lnTo>
                    <a:pt x="30566" y="66131"/>
                  </a:lnTo>
                  <a:lnTo>
                    <a:pt x="28867" y="65659"/>
                  </a:lnTo>
                  <a:close/>
                  <a:moveTo>
                    <a:pt x="39150" y="0"/>
                  </a:moveTo>
                  <a:lnTo>
                    <a:pt x="39528" y="283"/>
                  </a:lnTo>
                  <a:lnTo>
                    <a:pt x="39622" y="378"/>
                  </a:lnTo>
                  <a:lnTo>
                    <a:pt x="41509" y="1038"/>
                  </a:lnTo>
                  <a:lnTo>
                    <a:pt x="40943" y="1132"/>
                  </a:lnTo>
                  <a:lnTo>
                    <a:pt x="40282" y="1227"/>
                  </a:lnTo>
                  <a:lnTo>
                    <a:pt x="38962" y="1038"/>
                  </a:lnTo>
                  <a:lnTo>
                    <a:pt x="37547" y="849"/>
                  </a:lnTo>
                  <a:lnTo>
                    <a:pt x="36320" y="661"/>
                  </a:lnTo>
                  <a:lnTo>
                    <a:pt x="36415" y="755"/>
                  </a:lnTo>
                  <a:lnTo>
                    <a:pt x="36415" y="849"/>
                  </a:lnTo>
                  <a:lnTo>
                    <a:pt x="35943" y="944"/>
                  </a:lnTo>
                  <a:lnTo>
                    <a:pt x="34150" y="1132"/>
                  </a:lnTo>
                  <a:lnTo>
                    <a:pt x="31698" y="1132"/>
                  </a:lnTo>
                  <a:lnTo>
                    <a:pt x="30660" y="1227"/>
                  </a:lnTo>
                  <a:lnTo>
                    <a:pt x="29716" y="1321"/>
                  </a:lnTo>
                  <a:lnTo>
                    <a:pt x="30377" y="1416"/>
                  </a:lnTo>
                  <a:lnTo>
                    <a:pt x="31037" y="1510"/>
                  </a:lnTo>
                  <a:lnTo>
                    <a:pt x="30094" y="1699"/>
                  </a:lnTo>
                  <a:lnTo>
                    <a:pt x="28773" y="2076"/>
                  </a:lnTo>
                  <a:lnTo>
                    <a:pt x="27924" y="2359"/>
                  </a:lnTo>
                  <a:lnTo>
                    <a:pt x="27924" y="2453"/>
                  </a:lnTo>
                  <a:lnTo>
                    <a:pt x="28207" y="2453"/>
                  </a:lnTo>
                  <a:lnTo>
                    <a:pt x="26509" y="3019"/>
                  </a:lnTo>
                  <a:lnTo>
                    <a:pt x="26792" y="2831"/>
                  </a:lnTo>
                  <a:lnTo>
                    <a:pt x="26792" y="2831"/>
                  </a:lnTo>
                  <a:lnTo>
                    <a:pt x="25660" y="2925"/>
                  </a:lnTo>
                  <a:lnTo>
                    <a:pt x="25754" y="2831"/>
                  </a:lnTo>
                  <a:lnTo>
                    <a:pt x="25377" y="2925"/>
                  </a:lnTo>
                  <a:lnTo>
                    <a:pt x="24905" y="3208"/>
                  </a:lnTo>
                  <a:lnTo>
                    <a:pt x="24056" y="3774"/>
                  </a:lnTo>
                  <a:lnTo>
                    <a:pt x="22264" y="4340"/>
                  </a:lnTo>
                  <a:lnTo>
                    <a:pt x="20471" y="5095"/>
                  </a:lnTo>
                  <a:lnTo>
                    <a:pt x="18679" y="5755"/>
                  </a:lnTo>
                  <a:lnTo>
                    <a:pt x="16981" y="6604"/>
                  </a:lnTo>
                  <a:lnTo>
                    <a:pt x="17453" y="6604"/>
                  </a:lnTo>
                  <a:lnTo>
                    <a:pt x="17830" y="6415"/>
                  </a:lnTo>
                  <a:lnTo>
                    <a:pt x="18868" y="6038"/>
                  </a:lnTo>
                  <a:lnTo>
                    <a:pt x="19905" y="5661"/>
                  </a:lnTo>
                  <a:lnTo>
                    <a:pt x="20377" y="5472"/>
                  </a:lnTo>
                  <a:lnTo>
                    <a:pt x="20943" y="5378"/>
                  </a:lnTo>
                  <a:lnTo>
                    <a:pt x="20943" y="5378"/>
                  </a:lnTo>
                  <a:lnTo>
                    <a:pt x="19528" y="6038"/>
                  </a:lnTo>
                  <a:lnTo>
                    <a:pt x="19528" y="6038"/>
                  </a:lnTo>
                  <a:lnTo>
                    <a:pt x="20094" y="5944"/>
                  </a:lnTo>
                  <a:lnTo>
                    <a:pt x="18396" y="7076"/>
                  </a:lnTo>
                  <a:lnTo>
                    <a:pt x="20849" y="6038"/>
                  </a:lnTo>
                  <a:lnTo>
                    <a:pt x="23396" y="5095"/>
                  </a:lnTo>
                  <a:lnTo>
                    <a:pt x="26037" y="4246"/>
                  </a:lnTo>
                  <a:lnTo>
                    <a:pt x="28679" y="3397"/>
                  </a:lnTo>
                  <a:lnTo>
                    <a:pt x="28301" y="3491"/>
                  </a:lnTo>
                  <a:lnTo>
                    <a:pt x="28773" y="3208"/>
                  </a:lnTo>
                  <a:lnTo>
                    <a:pt x="30283" y="2736"/>
                  </a:lnTo>
                  <a:lnTo>
                    <a:pt x="29905" y="2831"/>
                  </a:lnTo>
                  <a:lnTo>
                    <a:pt x="29056" y="2831"/>
                  </a:lnTo>
                  <a:lnTo>
                    <a:pt x="28584" y="2642"/>
                  </a:lnTo>
                  <a:lnTo>
                    <a:pt x="30566" y="2548"/>
                  </a:lnTo>
                  <a:lnTo>
                    <a:pt x="32641" y="2548"/>
                  </a:lnTo>
                  <a:lnTo>
                    <a:pt x="37264" y="2831"/>
                  </a:lnTo>
                  <a:lnTo>
                    <a:pt x="39528" y="3019"/>
                  </a:lnTo>
                  <a:lnTo>
                    <a:pt x="43490" y="3019"/>
                  </a:lnTo>
                  <a:lnTo>
                    <a:pt x="44339" y="2831"/>
                  </a:lnTo>
                  <a:lnTo>
                    <a:pt x="45094" y="2736"/>
                  </a:lnTo>
                  <a:lnTo>
                    <a:pt x="45943" y="3114"/>
                  </a:lnTo>
                  <a:lnTo>
                    <a:pt x="46886" y="3397"/>
                  </a:lnTo>
                  <a:lnTo>
                    <a:pt x="48678" y="3963"/>
                  </a:lnTo>
                  <a:lnTo>
                    <a:pt x="50565" y="4434"/>
                  </a:lnTo>
                  <a:lnTo>
                    <a:pt x="51509" y="4717"/>
                  </a:lnTo>
                  <a:lnTo>
                    <a:pt x="52358" y="5189"/>
                  </a:lnTo>
                  <a:lnTo>
                    <a:pt x="51792" y="4812"/>
                  </a:lnTo>
                  <a:lnTo>
                    <a:pt x="53584" y="5849"/>
                  </a:lnTo>
                  <a:lnTo>
                    <a:pt x="55376" y="6981"/>
                  </a:lnTo>
                  <a:lnTo>
                    <a:pt x="56320" y="7642"/>
                  </a:lnTo>
                  <a:lnTo>
                    <a:pt x="57169" y="8302"/>
                  </a:lnTo>
                  <a:lnTo>
                    <a:pt x="57924" y="9057"/>
                  </a:lnTo>
                  <a:lnTo>
                    <a:pt x="58678" y="9906"/>
                  </a:lnTo>
                  <a:lnTo>
                    <a:pt x="62357" y="14057"/>
                  </a:lnTo>
                  <a:lnTo>
                    <a:pt x="64622" y="16887"/>
                  </a:lnTo>
                  <a:lnTo>
                    <a:pt x="66697" y="19623"/>
                  </a:lnTo>
                  <a:lnTo>
                    <a:pt x="66603" y="19151"/>
                  </a:lnTo>
                  <a:lnTo>
                    <a:pt x="66603" y="18774"/>
                  </a:lnTo>
                  <a:lnTo>
                    <a:pt x="67357" y="20472"/>
                  </a:lnTo>
                  <a:lnTo>
                    <a:pt x="68772" y="23962"/>
                  </a:lnTo>
                  <a:lnTo>
                    <a:pt x="68867" y="24151"/>
                  </a:lnTo>
                  <a:lnTo>
                    <a:pt x="69810" y="26792"/>
                  </a:lnTo>
                  <a:lnTo>
                    <a:pt x="70565" y="29245"/>
                  </a:lnTo>
                  <a:lnTo>
                    <a:pt x="70754" y="30283"/>
                  </a:lnTo>
                  <a:lnTo>
                    <a:pt x="70848" y="31037"/>
                  </a:lnTo>
                  <a:lnTo>
                    <a:pt x="70848" y="31604"/>
                  </a:lnTo>
                  <a:lnTo>
                    <a:pt x="70754" y="31792"/>
                  </a:lnTo>
                  <a:lnTo>
                    <a:pt x="70565" y="31887"/>
                  </a:lnTo>
                  <a:lnTo>
                    <a:pt x="69433" y="36698"/>
                  </a:lnTo>
                  <a:lnTo>
                    <a:pt x="68206" y="41698"/>
                  </a:lnTo>
                  <a:lnTo>
                    <a:pt x="68584" y="41037"/>
                  </a:lnTo>
                  <a:lnTo>
                    <a:pt x="68961" y="40188"/>
                  </a:lnTo>
                  <a:lnTo>
                    <a:pt x="69244" y="40471"/>
                  </a:lnTo>
                  <a:lnTo>
                    <a:pt x="69244" y="40849"/>
                  </a:lnTo>
                  <a:lnTo>
                    <a:pt x="69244" y="41226"/>
                  </a:lnTo>
                  <a:lnTo>
                    <a:pt x="69055" y="41698"/>
                  </a:lnTo>
                  <a:lnTo>
                    <a:pt x="68489" y="42924"/>
                  </a:lnTo>
                  <a:lnTo>
                    <a:pt x="67735" y="44150"/>
                  </a:lnTo>
                  <a:lnTo>
                    <a:pt x="66791" y="45377"/>
                  </a:lnTo>
                  <a:lnTo>
                    <a:pt x="65942" y="46509"/>
                  </a:lnTo>
                  <a:lnTo>
                    <a:pt x="64716" y="47924"/>
                  </a:lnTo>
                  <a:lnTo>
                    <a:pt x="65565" y="47641"/>
                  </a:lnTo>
                  <a:lnTo>
                    <a:pt x="65093" y="48301"/>
                  </a:lnTo>
                  <a:lnTo>
                    <a:pt x="64433" y="48962"/>
                  </a:lnTo>
                  <a:lnTo>
                    <a:pt x="63112" y="50188"/>
                  </a:lnTo>
                  <a:lnTo>
                    <a:pt x="63678" y="48962"/>
                  </a:lnTo>
                  <a:lnTo>
                    <a:pt x="64244" y="47641"/>
                  </a:lnTo>
                  <a:lnTo>
                    <a:pt x="65754" y="44811"/>
                  </a:lnTo>
                  <a:lnTo>
                    <a:pt x="67169" y="42169"/>
                  </a:lnTo>
                  <a:lnTo>
                    <a:pt x="67735" y="41037"/>
                  </a:lnTo>
                  <a:lnTo>
                    <a:pt x="68206" y="40094"/>
                  </a:lnTo>
                  <a:lnTo>
                    <a:pt x="68206" y="39811"/>
                  </a:lnTo>
                  <a:lnTo>
                    <a:pt x="68301" y="39622"/>
                  </a:lnTo>
                  <a:lnTo>
                    <a:pt x="68301" y="39717"/>
                  </a:lnTo>
                  <a:lnTo>
                    <a:pt x="68395" y="39339"/>
                  </a:lnTo>
                  <a:lnTo>
                    <a:pt x="68772" y="37735"/>
                  </a:lnTo>
                  <a:lnTo>
                    <a:pt x="69055" y="36037"/>
                  </a:lnTo>
                  <a:lnTo>
                    <a:pt x="69150" y="32924"/>
                  </a:lnTo>
                  <a:lnTo>
                    <a:pt x="69150" y="30849"/>
                  </a:lnTo>
                  <a:lnTo>
                    <a:pt x="69150" y="28679"/>
                  </a:lnTo>
                  <a:lnTo>
                    <a:pt x="68961" y="28773"/>
                  </a:lnTo>
                  <a:lnTo>
                    <a:pt x="68961" y="29056"/>
                  </a:lnTo>
                  <a:lnTo>
                    <a:pt x="68678" y="28302"/>
                  </a:lnTo>
                  <a:lnTo>
                    <a:pt x="68395" y="27453"/>
                  </a:lnTo>
                  <a:lnTo>
                    <a:pt x="68018" y="25755"/>
                  </a:lnTo>
                  <a:lnTo>
                    <a:pt x="67923" y="25283"/>
                  </a:lnTo>
                  <a:lnTo>
                    <a:pt x="67923" y="25472"/>
                  </a:lnTo>
                  <a:lnTo>
                    <a:pt x="67546" y="24906"/>
                  </a:lnTo>
                  <a:lnTo>
                    <a:pt x="67074" y="24245"/>
                  </a:lnTo>
                  <a:lnTo>
                    <a:pt x="66980" y="24057"/>
                  </a:lnTo>
                  <a:lnTo>
                    <a:pt x="65471" y="22264"/>
                  </a:lnTo>
                  <a:lnTo>
                    <a:pt x="64810" y="21415"/>
                  </a:lnTo>
                  <a:lnTo>
                    <a:pt x="64339" y="20755"/>
                  </a:lnTo>
                  <a:lnTo>
                    <a:pt x="64622" y="20943"/>
                  </a:lnTo>
                  <a:lnTo>
                    <a:pt x="64527" y="20755"/>
                  </a:lnTo>
                  <a:lnTo>
                    <a:pt x="64339" y="20472"/>
                  </a:lnTo>
                  <a:lnTo>
                    <a:pt x="63301" y="19434"/>
                  </a:lnTo>
                  <a:lnTo>
                    <a:pt x="62357" y="18585"/>
                  </a:lnTo>
                  <a:lnTo>
                    <a:pt x="62452" y="18679"/>
                  </a:lnTo>
                  <a:lnTo>
                    <a:pt x="62357" y="18868"/>
                  </a:lnTo>
                  <a:lnTo>
                    <a:pt x="61508" y="18019"/>
                  </a:lnTo>
                  <a:lnTo>
                    <a:pt x="61791" y="18396"/>
                  </a:lnTo>
                  <a:lnTo>
                    <a:pt x="60848" y="17547"/>
                  </a:lnTo>
                  <a:lnTo>
                    <a:pt x="60471" y="17076"/>
                  </a:lnTo>
                  <a:lnTo>
                    <a:pt x="60471" y="16981"/>
                  </a:lnTo>
                  <a:lnTo>
                    <a:pt x="60565" y="17076"/>
                  </a:lnTo>
                  <a:lnTo>
                    <a:pt x="61225" y="17547"/>
                  </a:lnTo>
                  <a:lnTo>
                    <a:pt x="58961" y="15566"/>
                  </a:lnTo>
                  <a:lnTo>
                    <a:pt x="59527" y="16227"/>
                  </a:lnTo>
                  <a:lnTo>
                    <a:pt x="58584" y="15566"/>
                  </a:lnTo>
                  <a:lnTo>
                    <a:pt x="57641" y="14906"/>
                  </a:lnTo>
                  <a:lnTo>
                    <a:pt x="57546" y="15000"/>
                  </a:lnTo>
                  <a:lnTo>
                    <a:pt x="57452" y="15094"/>
                  </a:lnTo>
                  <a:lnTo>
                    <a:pt x="58301" y="15660"/>
                  </a:lnTo>
                  <a:lnTo>
                    <a:pt x="59056" y="16227"/>
                  </a:lnTo>
                  <a:lnTo>
                    <a:pt x="60471" y="17547"/>
                  </a:lnTo>
                  <a:lnTo>
                    <a:pt x="61886" y="18774"/>
                  </a:lnTo>
                  <a:lnTo>
                    <a:pt x="62640" y="19340"/>
                  </a:lnTo>
                  <a:lnTo>
                    <a:pt x="63395" y="19906"/>
                  </a:lnTo>
                  <a:lnTo>
                    <a:pt x="62829" y="19528"/>
                  </a:lnTo>
                  <a:lnTo>
                    <a:pt x="62074" y="19057"/>
                  </a:lnTo>
                  <a:lnTo>
                    <a:pt x="62074" y="19245"/>
                  </a:lnTo>
                  <a:lnTo>
                    <a:pt x="62357" y="19717"/>
                  </a:lnTo>
                  <a:lnTo>
                    <a:pt x="63584" y="21415"/>
                  </a:lnTo>
                  <a:lnTo>
                    <a:pt x="65093" y="23207"/>
                  </a:lnTo>
                  <a:lnTo>
                    <a:pt x="65754" y="23962"/>
                  </a:lnTo>
                  <a:lnTo>
                    <a:pt x="66225" y="24434"/>
                  </a:lnTo>
                  <a:lnTo>
                    <a:pt x="66414" y="24528"/>
                  </a:lnTo>
                  <a:lnTo>
                    <a:pt x="66320" y="24057"/>
                  </a:lnTo>
                  <a:lnTo>
                    <a:pt x="66697" y="24906"/>
                  </a:lnTo>
                  <a:lnTo>
                    <a:pt x="67074" y="26038"/>
                  </a:lnTo>
                  <a:lnTo>
                    <a:pt x="66414" y="24811"/>
                  </a:lnTo>
                  <a:lnTo>
                    <a:pt x="66791" y="25566"/>
                  </a:lnTo>
                  <a:lnTo>
                    <a:pt x="67169" y="26321"/>
                  </a:lnTo>
                  <a:lnTo>
                    <a:pt x="67263" y="26415"/>
                  </a:lnTo>
                  <a:lnTo>
                    <a:pt x="67923" y="28679"/>
                  </a:lnTo>
                  <a:lnTo>
                    <a:pt x="68206" y="29339"/>
                  </a:lnTo>
                  <a:lnTo>
                    <a:pt x="68678" y="30471"/>
                  </a:lnTo>
                  <a:lnTo>
                    <a:pt x="68772" y="30660"/>
                  </a:lnTo>
                  <a:lnTo>
                    <a:pt x="68678" y="30660"/>
                  </a:lnTo>
                  <a:lnTo>
                    <a:pt x="68395" y="30377"/>
                  </a:lnTo>
                  <a:lnTo>
                    <a:pt x="68206" y="30094"/>
                  </a:lnTo>
                  <a:lnTo>
                    <a:pt x="68206" y="30566"/>
                  </a:lnTo>
                  <a:lnTo>
                    <a:pt x="68301" y="31037"/>
                  </a:lnTo>
                  <a:lnTo>
                    <a:pt x="68395" y="31509"/>
                  </a:lnTo>
                  <a:lnTo>
                    <a:pt x="68395" y="31887"/>
                  </a:lnTo>
                  <a:lnTo>
                    <a:pt x="68301" y="31792"/>
                  </a:lnTo>
                  <a:lnTo>
                    <a:pt x="68301" y="31698"/>
                  </a:lnTo>
                  <a:lnTo>
                    <a:pt x="68301" y="31415"/>
                  </a:lnTo>
                  <a:lnTo>
                    <a:pt x="68018" y="30094"/>
                  </a:lnTo>
                  <a:lnTo>
                    <a:pt x="67735" y="28868"/>
                  </a:lnTo>
                  <a:lnTo>
                    <a:pt x="68112" y="31698"/>
                  </a:lnTo>
                  <a:lnTo>
                    <a:pt x="68206" y="33113"/>
                  </a:lnTo>
                  <a:lnTo>
                    <a:pt x="68206" y="34528"/>
                  </a:lnTo>
                  <a:lnTo>
                    <a:pt x="68112" y="35943"/>
                  </a:lnTo>
                  <a:lnTo>
                    <a:pt x="67923" y="37358"/>
                  </a:lnTo>
                  <a:lnTo>
                    <a:pt x="67546" y="38679"/>
                  </a:lnTo>
                  <a:lnTo>
                    <a:pt x="67074" y="40000"/>
                  </a:lnTo>
                  <a:lnTo>
                    <a:pt x="67263" y="39717"/>
                  </a:lnTo>
                  <a:lnTo>
                    <a:pt x="67357" y="39622"/>
                  </a:lnTo>
                  <a:lnTo>
                    <a:pt x="67357" y="39717"/>
                  </a:lnTo>
                  <a:lnTo>
                    <a:pt x="67263" y="40377"/>
                  </a:lnTo>
                  <a:lnTo>
                    <a:pt x="66980" y="41226"/>
                  </a:lnTo>
                  <a:lnTo>
                    <a:pt x="66791" y="41509"/>
                  </a:lnTo>
                  <a:lnTo>
                    <a:pt x="66697" y="41603"/>
                  </a:lnTo>
                  <a:lnTo>
                    <a:pt x="66414" y="42075"/>
                  </a:lnTo>
                  <a:lnTo>
                    <a:pt x="65754" y="43962"/>
                  </a:lnTo>
                  <a:lnTo>
                    <a:pt x="64905" y="46132"/>
                  </a:lnTo>
                  <a:lnTo>
                    <a:pt x="64150" y="47547"/>
                  </a:lnTo>
                  <a:lnTo>
                    <a:pt x="63395" y="48867"/>
                  </a:lnTo>
                  <a:lnTo>
                    <a:pt x="62546" y="50094"/>
                  </a:lnTo>
                  <a:lnTo>
                    <a:pt x="61697" y="51320"/>
                  </a:lnTo>
                  <a:lnTo>
                    <a:pt x="60376" y="52452"/>
                  </a:lnTo>
                  <a:lnTo>
                    <a:pt x="59810" y="53112"/>
                  </a:lnTo>
                  <a:lnTo>
                    <a:pt x="59244" y="53773"/>
                  </a:lnTo>
                  <a:lnTo>
                    <a:pt x="59999" y="53301"/>
                  </a:lnTo>
                  <a:lnTo>
                    <a:pt x="59905" y="53490"/>
                  </a:lnTo>
                  <a:lnTo>
                    <a:pt x="58018" y="54999"/>
                  </a:lnTo>
                  <a:lnTo>
                    <a:pt x="57075" y="55660"/>
                  </a:lnTo>
                  <a:lnTo>
                    <a:pt x="56037" y="56226"/>
                  </a:lnTo>
                  <a:lnTo>
                    <a:pt x="57924" y="54716"/>
                  </a:lnTo>
                  <a:lnTo>
                    <a:pt x="58867" y="53867"/>
                  </a:lnTo>
                  <a:lnTo>
                    <a:pt x="59716" y="53018"/>
                  </a:lnTo>
                  <a:lnTo>
                    <a:pt x="58961" y="53679"/>
                  </a:lnTo>
                  <a:lnTo>
                    <a:pt x="58207" y="54245"/>
                  </a:lnTo>
                  <a:lnTo>
                    <a:pt x="56603" y="55282"/>
                  </a:lnTo>
                  <a:lnTo>
                    <a:pt x="54905" y="56226"/>
                  </a:lnTo>
                  <a:lnTo>
                    <a:pt x="53301" y="57263"/>
                  </a:lnTo>
                  <a:lnTo>
                    <a:pt x="52735" y="57452"/>
                  </a:lnTo>
                  <a:lnTo>
                    <a:pt x="51509" y="57924"/>
                  </a:lnTo>
                  <a:lnTo>
                    <a:pt x="47829" y="59527"/>
                  </a:lnTo>
                  <a:lnTo>
                    <a:pt x="43962" y="61226"/>
                  </a:lnTo>
                  <a:lnTo>
                    <a:pt x="42358" y="61886"/>
                  </a:lnTo>
                  <a:lnTo>
                    <a:pt x="41414" y="62169"/>
                  </a:lnTo>
                  <a:lnTo>
                    <a:pt x="39433" y="62452"/>
                  </a:lnTo>
                  <a:lnTo>
                    <a:pt x="37169" y="62641"/>
                  </a:lnTo>
                  <a:lnTo>
                    <a:pt x="33679" y="62829"/>
                  </a:lnTo>
                  <a:lnTo>
                    <a:pt x="31226" y="62924"/>
                  </a:lnTo>
                  <a:lnTo>
                    <a:pt x="29528" y="62924"/>
                  </a:lnTo>
                  <a:lnTo>
                    <a:pt x="28301" y="62735"/>
                  </a:lnTo>
                  <a:lnTo>
                    <a:pt x="27075" y="62546"/>
                  </a:lnTo>
                  <a:lnTo>
                    <a:pt x="25754" y="62263"/>
                  </a:lnTo>
                  <a:lnTo>
                    <a:pt x="24622" y="61886"/>
                  </a:lnTo>
                  <a:lnTo>
                    <a:pt x="23396" y="61414"/>
                  </a:lnTo>
                  <a:lnTo>
                    <a:pt x="21320" y="60565"/>
                  </a:lnTo>
                  <a:lnTo>
                    <a:pt x="21509" y="60754"/>
                  </a:lnTo>
                  <a:lnTo>
                    <a:pt x="21698" y="60848"/>
                  </a:lnTo>
                  <a:lnTo>
                    <a:pt x="22169" y="61131"/>
                  </a:lnTo>
                  <a:lnTo>
                    <a:pt x="21037" y="60659"/>
                  </a:lnTo>
                  <a:lnTo>
                    <a:pt x="19434" y="59905"/>
                  </a:lnTo>
                  <a:lnTo>
                    <a:pt x="15754" y="57924"/>
                  </a:lnTo>
                  <a:lnTo>
                    <a:pt x="12453" y="56037"/>
                  </a:lnTo>
                  <a:lnTo>
                    <a:pt x="11415" y="55377"/>
                  </a:lnTo>
                  <a:lnTo>
                    <a:pt x="11226" y="55188"/>
                  </a:lnTo>
                  <a:lnTo>
                    <a:pt x="11132" y="55094"/>
                  </a:lnTo>
                  <a:lnTo>
                    <a:pt x="10377" y="54433"/>
                  </a:lnTo>
                  <a:lnTo>
                    <a:pt x="9717" y="53679"/>
                  </a:lnTo>
                  <a:lnTo>
                    <a:pt x="9717" y="53962"/>
                  </a:lnTo>
                  <a:lnTo>
                    <a:pt x="9622" y="54150"/>
                  </a:lnTo>
                  <a:lnTo>
                    <a:pt x="9528" y="54245"/>
                  </a:lnTo>
                  <a:lnTo>
                    <a:pt x="9434" y="54245"/>
                  </a:lnTo>
                  <a:lnTo>
                    <a:pt x="9151" y="54056"/>
                  </a:lnTo>
                  <a:lnTo>
                    <a:pt x="8868" y="53679"/>
                  </a:lnTo>
                  <a:lnTo>
                    <a:pt x="8585" y="53301"/>
                  </a:lnTo>
                  <a:lnTo>
                    <a:pt x="8302" y="52829"/>
                  </a:lnTo>
                  <a:lnTo>
                    <a:pt x="8302" y="52546"/>
                  </a:lnTo>
                  <a:lnTo>
                    <a:pt x="8302" y="52452"/>
                  </a:lnTo>
                  <a:lnTo>
                    <a:pt x="8396" y="52452"/>
                  </a:lnTo>
                  <a:lnTo>
                    <a:pt x="7924" y="52263"/>
                  </a:lnTo>
                  <a:lnTo>
                    <a:pt x="7358" y="51886"/>
                  </a:lnTo>
                  <a:lnTo>
                    <a:pt x="6038" y="50660"/>
                  </a:lnTo>
                  <a:lnTo>
                    <a:pt x="5849" y="50377"/>
                  </a:lnTo>
                  <a:lnTo>
                    <a:pt x="5566" y="50094"/>
                  </a:lnTo>
                  <a:lnTo>
                    <a:pt x="5566" y="50188"/>
                  </a:lnTo>
                  <a:lnTo>
                    <a:pt x="4811" y="49339"/>
                  </a:lnTo>
                  <a:lnTo>
                    <a:pt x="4717" y="49150"/>
                  </a:lnTo>
                  <a:lnTo>
                    <a:pt x="5189" y="49433"/>
                  </a:lnTo>
                  <a:lnTo>
                    <a:pt x="5377" y="49528"/>
                  </a:lnTo>
                  <a:lnTo>
                    <a:pt x="5472" y="49716"/>
                  </a:lnTo>
                  <a:lnTo>
                    <a:pt x="5660" y="50094"/>
                  </a:lnTo>
                  <a:lnTo>
                    <a:pt x="5377" y="49056"/>
                  </a:lnTo>
                  <a:lnTo>
                    <a:pt x="5000" y="48113"/>
                  </a:lnTo>
                  <a:lnTo>
                    <a:pt x="4057" y="45660"/>
                  </a:lnTo>
                  <a:lnTo>
                    <a:pt x="3585" y="44150"/>
                  </a:lnTo>
                  <a:lnTo>
                    <a:pt x="3208" y="42358"/>
                  </a:lnTo>
                  <a:lnTo>
                    <a:pt x="3396" y="42547"/>
                  </a:lnTo>
                  <a:lnTo>
                    <a:pt x="3491" y="42452"/>
                  </a:lnTo>
                  <a:lnTo>
                    <a:pt x="3585" y="42547"/>
                  </a:lnTo>
                  <a:lnTo>
                    <a:pt x="3774" y="42641"/>
                  </a:lnTo>
                  <a:lnTo>
                    <a:pt x="3679" y="40849"/>
                  </a:lnTo>
                  <a:lnTo>
                    <a:pt x="3585" y="38962"/>
                  </a:lnTo>
                  <a:lnTo>
                    <a:pt x="3679" y="37169"/>
                  </a:lnTo>
                  <a:lnTo>
                    <a:pt x="3774" y="36320"/>
                  </a:lnTo>
                  <a:lnTo>
                    <a:pt x="4057" y="35566"/>
                  </a:lnTo>
                  <a:lnTo>
                    <a:pt x="4434" y="33585"/>
                  </a:lnTo>
                  <a:lnTo>
                    <a:pt x="4434" y="33962"/>
                  </a:lnTo>
                  <a:lnTo>
                    <a:pt x="4528" y="34245"/>
                  </a:lnTo>
                  <a:lnTo>
                    <a:pt x="4717" y="32264"/>
                  </a:lnTo>
                  <a:lnTo>
                    <a:pt x="5189" y="30283"/>
                  </a:lnTo>
                  <a:lnTo>
                    <a:pt x="5755" y="28302"/>
                  </a:lnTo>
                  <a:lnTo>
                    <a:pt x="6604" y="26321"/>
                  </a:lnTo>
                  <a:lnTo>
                    <a:pt x="7453" y="24340"/>
                  </a:lnTo>
                  <a:lnTo>
                    <a:pt x="8585" y="22547"/>
                  </a:lnTo>
                  <a:lnTo>
                    <a:pt x="9717" y="20755"/>
                  </a:lnTo>
                  <a:lnTo>
                    <a:pt x="10943" y="19245"/>
                  </a:lnTo>
                  <a:lnTo>
                    <a:pt x="10849" y="19057"/>
                  </a:lnTo>
                  <a:lnTo>
                    <a:pt x="10849" y="18868"/>
                  </a:lnTo>
                  <a:lnTo>
                    <a:pt x="11132" y="18396"/>
                  </a:lnTo>
                  <a:lnTo>
                    <a:pt x="11604" y="17830"/>
                  </a:lnTo>
                  <a:lnTo>
                    <a:pt x="12264" y="17076"/>
                  </a:lnTo>
                  <a:lnTo>
                    <a:pt x="14151" y="15472"/>
                  </a:lnTo>
                  <a:lnTo>
                    <a:pt x="16415" y="13585"/>
                  </a:lnTo>
                  <a:lnTo>
                    <a:pt x="18868" y="11793"/>
                  </a:lnTo>
                  <a:lnTo>
                    <a:pt x="21226" y="10095"/>
                  </a:lnTo>
                  <a:lnTo>
                    <a:pt x="23302" y="8868"/>
                  </a:lnTo>
                  <a:lnTo>
                    <a:pt x="24717" y="8113"/>
                  </a:lnTo>
                  <a:lnTo>
                    <a:pt x="24245" y="8491"/>
                  </a:lnTo>
                  <a:lnTo>
                    <a:pt x="23773" y="8774"/>
                  </a:lnTo>
                  <a:lnTo>
                    <a:pt x="24811" y="8208"/>
                  </a:lnTo>
                  <a:lnTo>
                    <a:pt x="25566" y="7830"/>
                  </a:lnTo>
                  <a:lnTo>
                    <a:pt x="27452" y="6981"/>
                  </a:lnTo>
                  <a:lnTo>
                    <a:pt x="27264" y="6981"/>
                  </a:lnTo>
                  <a:lnTo>
                    <a:pt x="26981" y="6887"/>
                  </a:lnTo>
                  <a:lnTo>
                    <a:pt x="27830" y="6604"/>
                  </a:lnTo>
                  <a:lnTo>
                    <a:pt x="29056" y="6132"/>
                  </a:lnTo>
                  <a:lnTo>
                    <a:pt x="28679" y="6415"/>
                  </a:lnTo>
                  <a:lnTo>
                    <a:pt x="29056" y="6510"/>
                  </a:lnTo>
                  <a:lnTo>
                    <a:pt x="28962" y="6698"/>
                  </a:lnTo>
                  <a:lnTo>
                    <a:pt x="30283" y="6227"/>
                  </a:lnTo>
                  <a:lnTo>
                    <a:pt x="31698" y="5755"/>
                  </a:lnTo>
                  <a:lnTo>
                    <a:pt x="33113" y="5378"/>
                  </a:lnTo>
                  <a:lnTo>
                    <a:pt x="33867" y="5189"/>
                  </a:lnTo>
                  <a:lnTo>
                    <a:pt x="34169" y="5151"/>
                  </a:lnTo>
                  <a:lnTo>
                    <a:pt x="34169" y="5151"/>
                  </a:lnTo>
                  <a:lnTo>
                    <a:pt x="34905" y="4906"/>
                  </a:lnTo>
                  <a:lnTo>
                    <a:pt x="35754" y="4812"/>
                  </a:lnTo>
                  <a:lnTo>
                    <a:pt x="36603" y="4812"/>
                  </a:lnTo>
                  <a:lnTo>
                    <a:pt x="37547" y="4717"/>
                  </a:lnTo>
                  <a:lnTo>
                    <a:pt x="37830" y="4717"/>
                  </a:lnTo>
                  <a:lnTo>
                    <a:pt x="38396" y="4529"/>
                  </a:lnTo>
                  <a:lnTo>
                    <a:pt x="38867" y="4340"/>
                  </a:lnTo>
                  <a:lnTo>
                    <a:pt x="38867" y="4623"/>
                  </a:lnTo>
                  <a:lnTo>
                    <a:pt x="42735" y="4340"/>
                  </a:lnTo>
                  <a:lnTo>
                    <a:pt x="43207" y="4529"/>
                  </a:lnTo>
                  <a:lnTo>
                    <a:pt x="43018" y="4529"/>
                  </a:lnTo>
                  <a:lnTo>
                    <a:pt x="43867" y="4623"/>
                  </a:lnTo>
                  <a:lnTo>
                    <a:pt x="44811" y="4434"/>
                  </a:lnTo>
                  <a:lnTo>
                    <a:pt x="45094" y="4717"/>
                  </a:lnTo>
                  <a:lnTo>
                    <a:pt x="45754" y="4906"/>
                  </a:lnTo>
                  <a:lnTo>
                    <a:pt x="47546" y="5189"/>
                  </a:lnTo>
                  <a:lnTo>
                    <a:pt x="49622" y="5566"/>
                  </a:lnTo>
                  <a:lnTo>
                    <a:pt x="51131" y="5849"/>
                  </a:lnTo>
                  <a:lnTo>
                    <a:pt x="51131" y="5849"/>
                  </a:lnTo>
                  <a:lnTo>
                    <a:pt x="49244" y="5095"/>
                  </a:lnTo>
                  <a:lnTo>
                    <a:pt x="46886" y="4529"/>
                  </a:lnTo>
                  <a:lnTo>
                    <a:pt x="44433" y="3963"/>
                  </a:lnTo>
                  <a:lnTo>
                    <a:pt x="41980" y="3491"/>
                  </a:lnTo>
                  <a:lnTo>
                    <a:pt x="39528" y="3302"/>
                  </a:lnTo>
                  <a:lnTo>
                    <a:pt x="37358" y="3208"/>
                  </a:lnTo>
                  <a:lnTo>
                    <a:pt x="36415" y="3208"/>
                  </a:lnTo>
                  <a:lnTo>
                    <a:pt x="35565" y="3302"/>
                  </a:lnTo>
                  <a:lnTo>
                    <a:pt x="34811" y="3491"/>
                  </a:lnTo>
                  <a:lnTo>
                    <a:pt x="34150" y="3680"/>
                  </a:lnTo>
                  <a:lnTo>
                    <a:pt x="33490" y="3585"/>
                  </a:lnTo>
                  <a:lnTo>
                    <a:pt x="32830" y="3491"/>
                  </a:lnTo>
                  <a:lnTo>
                    <a:pt x="31509" y="3585"/>
                  </a:lnTo>
                  <a:lnTo>
                    <a:pt x="30000" y="3868"/>
                  </a:lnTo>
                  <a:lnTo>
                    <a:pt x="28490" y="4246"/>
                  </a:lnTo>
                  <a:lnTo>
                    <a:pt x="26981" y="4812"/>
                  </a:lnTo>
                  <a:lnTo>
                    <a:pt x="25471" y="5472"/>
                  </a:lnTo>
                  <a:lnTo>
                    <a:pt x="23868" y="6321"/>
                  </a:lnTo>
                  <a:lnTo>
                    <a:pt x="22358" y="7170"/>
                  </a:lnTo>
                  <a:lnTo>
                    <a:pt x="20849" y="8113"/>
                  </a:lnTo>
                  <a:lnTo>
                    <a:pt x="19339" y="9151"/>
                  </a:lnTo>
                  <a:lnTo>
                    <a:pt x="17924" y="10283"/>
                  </a:lnTo>
                  <a:lnTo>
                    <a:pt x="16604" y="11321"/>
                  </a:lnTo>
                  <a:lnTo>
                    <a:pt x="14056" y="13491"/>
                  </a:lnTo>
                  <a:lnTo>
                    <a:pt x="12075" y="15472"/>
                  </a:lnTo>
                  <a:lnTo>
                    <a:pt x="9717" y="18491"/>
                  </a:lnTo>
                  <a:lnTo>
                    <a:pt x="10000" y="17830"/>
                  </a:lnTo>
                  <a:lnTo>
                    <a:pt x="10377" y="17264"/>
                  </a:lnTo>
                  <a:lnTo>
                    <a:pt x="9717" y="18113"/>
                  </a:lnTo>
                  <a:lnTo>
                    <a:pt x="9056" y="19057"/>
                  </a:lnTo>
                  <a:lnTo>
                    <a:pt x="9151" y="19245"/>
                  </a:lnTo>
                  <a:lnTo>
                    <a:pt x="8396" y="20189"/>
                  </a:lnTo>
                  <a:lnTo>
                    <a:pt x="9151" y="18774"/>
                  </a:lnTo>
                  <a:lnTo>
                    <a:pt x="8019" y="20377"/>
                  </a:lnTo>
                  <a:lnTo>
                    <a:pt x="7075" y="22075"/>
                  </a:lnTo>
                  <a:lnTo>
                    <a:pt x="6226" y="23868"/>
                  </a:lnTo>
                  <a:lnTo>
                    <a:pt x="5472" y="25755"/>
                  </a:lnTo>
                  <a:lnTo>
                    <a:pt x="4151" y="29434"/>
                  </a:lnTo>
                  <a:lnTo>
                    <a:pt x="2924" y="32924"/>
                  </a:lnTo>
                  <a:lnTo>
                    <a:pt x="3019" y="33113"/>
                  </a:lnTo>
                  <a:lnTo>
                    <a:pt x="2924" y="33773"/>
                  </a:lnTo>
                  <a:lnTo>
                    <a:pt x="2453" y="36509"/>
                  </a:lnTo>
                  <a:lnTo>
                    <a:pt x="1981" y="39434"/>
                  </a:lnTo>
                  <a:lnTo>
                    <a:pt x="1981" y="39528"/>
                  </a:lnTo>
                  <a:lnTo>
                    <a:pt x="1981" y="39905"/>
                  </a:lnTo>
                  <a:lnTo>
                    <a:pt x="1792" y="41415"/>
                  </a:lnTo>
                  <a:lnTo>
                    <a:pt x="1698" y="42358"/>
                  </a:lnTo>
                  <a:lnTo>
                    <a:pt x="1698" y="43301"/>
                  </a:lnTo>
                  <a:lnTo>
                    <a:pt x="1792" y="44245"/>
                  </a:lnTo>
                  <a:lnTo>
                    <a:pt x="1887" y="44999"/>
                  </a:lnTo>
                  <a:lnTo>
                    <a:pt x="2170" y="46603"/>
                  </a:lnTo>
                  <a:lnTo>
                    <a:pt x="2170" y="46603"/>
                  </a:lnTo>
                  <a:lnTo>
                    <a:pt x="1887" y="46415"/>
                  </a:lnTo>
                  <a:lnTo>
                    <a:pt x="1792" y="46320"/>
                  </a:lnTo>
                  <a:lnTo>
                    <a:pt x="1792" y="46509"/>
                  </a:lnTo>
                  <a:lnTo>
                    <a:pt x="1981" y="46981"/>
                  </a:lnTo>
                  <a:lnTo>
                    <a:pt x="1415" y="46132"/>
                  </a:lnTo>
                  <a:lnTo>
                    <a:pt x="1509" y="46509"/>
                  </a:lnTo>
                  <a:lnTo>
                    <a:pt x="1321" y="46981"/>
                  </a:lnTo>
                  <a:lnTo>
                    <a:pt x="472" y="45471"/>
                  </a:lnTo>
                  <a:lnTo>
                    <a:pt x="377" y="45565"/>
                  </a:lnTo>
                  <a:lnTo>
                    <a:pt x="283" y="45660"/>
                  </a:lnTo>
                  <a:lnTo>
                    <a:pt x="189" y="45660"/>
                  </a:lnTo>
                  <a:lnTo>
                    <a:pt x="0" y="45565"/>
                  </a:lnTo>
                  <a:lnTo>
                    <a:pt x="0" y="45565"/>
                  </a:lnTo>
                  <a:lnTo>
                    <a:pt x="1038" y="47924"/>
                  </a:lnTo>
                  <a:lnTo>
                    <a:pt x="2264" y="50282"/>
                  </a:lnTo>
                  <a:lnTo>
                    <a:pt x="2075" y="49905"/>
                  </a:lnTo>
                  <a:lnTo>
                    <a:pt x="2170" y="49528"/>
                  </a:lnTo>
                  <a:lnTo>
                    <a:pt x="2736" y="50188"/>
                  </a:lnTo>
                  <a:lnTo>
                    <a:pt x="3208" y="50660"/>
                  </a:lnTo>
                  <a:lnTo>
                    <a:pt x="3396" y="50943"/>
                  </a:lnTo>
                  <a:lnTo>
                    <a:pt x="3396" y="51037"/>
                  </a:lnTo>
                  <a:lnTo>
                    <a:pt x="3302" y="50943"/>
                  </a:lnTo>
                  <a:lnTo>
                    <a:pt x="3302" y="50943"/>
                  </a:lnTo>
                  <a:lnTo>
                    <a:pt x="3585" y="51320"/>
                  </a:lnTo>
                  <a:lnTo>
                    <a:pt x="4623" y="53207"/>
                  </a:lnTo>
                  <a:lnTo>
                    <a:pt x="5755" y="55094"/>
                  </a:lnTo>
                  <a:lnTo>
                    <a:pt x="7075" y="56886"/>
                  </a:lnTo>
                  <a:lnTo>
                    <a:pt x="8585" y="58490"/>
                  </a:lnTo>
                  <a:lnTo>
                    <a:pt x="10189" y="59999"/>
                  </a:lnTo>
                  <a:lnTo>
                    <a:pt x="11792" y="61414"/>
                  </a:lnTo>
                  <a:lnTo>
                    <a:pt x="13585" y="62735"/>
                  </a:lnTo>
                  <a:lnTo>
                    <a:pt x="15471" y="63867"/>
                  </a:lnTo>
                  <a:lnTo>
                    <a:pt x="17641" y="64905"/>
                  </a:lnTo>
                  <a:lnTo>
                    <a:pt x="20000" y="65942"/>
                  </a:lnTo>
                  <a:lnTo>
                    <a:pt x="22358" y="66697"/>
                  </a:lnTo>
                  <a:lnTo>
                    <a:pt x="24811" y="67263"/>
                  </a:lnTo>
                  <a:lnTo>
                    <a:pt x="27264" y="67735"/>
                  </a:lnTo>
                  <a:lnTo>
                    <a:pt x="29811" y="68018"/>
                  </a:lnTo>
                  <a:lnTo>
                    <a:pt x="32264" y="68206"/>
                  </a:lnTo>
                  <a:lnTo>
                    <a:pt x="34811" y="68112"/>
                  </a:lnTo>
                  <a:lnTo>
                    <a:pt x="36981" y="67829"/>
                  </a:lnTo>
                  <a:lnTo>
                    <a:pt x="40471" y="67263"/>
                  </a:lnTo>
                  <a:lnTo>
                    <a:pt x="44056" y="66508"/>
                  </a:lnTo>
                  <a:lnTo>
                    <a:pt x="45565" y="66131"/>
                  </a:lnTo>
                  <a:lnTo>
                    <a:pt x="46509" y="65848"/>
                  </a:lnTo>
                  <a:lnTo>
                    <a:pt x="46509" y="65942"/>
                  </a:lnTo>
                  <a:lnTo>
                    <a:pt x="48018" y="65376"/>
                  </a:lnTo>
                  <a:lnTo>
                    <a:pt x="49527" y="64622"/>
                  </a:lnTo>
                  <a:lnTo>
                    <a:pt x="48867" y="64810"/>
                  </a:lnTo>
                  <a:lnTo>
                    <a:pt x="50754" y="63773"/>
                  </a:lnTo>
                  <a:lnTo>
                    <a:pt x="52546" y="62641"/>
                  </a:lnTo>
                  <a:lnTo>
                    <a:pt x="54244" y="61320"/>
                  </a:lnTo>
                  <a:lnTo>
                    <a:pt x="56037" y="59810"/>
                  </a:lnTo>
                  <a:lnTo>
                    <a:pt x="55282" y="60659"/>
                  </a:lnTo>
                  <a:lnTo>
                    <a:pt x="57263" y="59056"/>
                  </a:lnTo>
                  <a:lnTo>
                    <a:pt x="58112" y="58395"/>
                  </a:lnTo>
                  <a:lnTo>
                    <a:pt x="58207" y="58301"/>
                  </a:lnTo>
                  <a:lnTo>
                    <a:pt x="58112" y="58301"/>
                  </a:lnTo>
                  <a:lnTo>
                    <a:pt x="58584" y="57924"/>
                  </a:lnTo>
                  <a:lnTo>
                    <a:pt x="59056" y="57546"/>
                  </a:lnTo>
                  <a:lnTo>
                    <a:pt x="59999" y="56414"/>
                  </a:lnTo>
                  <a:lnTo>
                    <a:pt x="61414" y="55188"/>
                  </a:lnTo>
                  <a:lnTo>
                    <a:pt x="61414" y="55188"/>
                  </a:lnTo>
                  <a:lnTo>
                    <a:pt x="61131" y="55282"/>
                  </a:lnTo>
                  <a:lnTo>
                    <a:pt x="61508" y="54811"/>
                  </a:lnTo>
                  <a:lnTo>
                    <a:pt x="62735" y="53867"/>
                  </a:lnTo>
                  <a:lnTo>
                    <a:pt x="63867" y="52735"/>
                  </a:lnTo>
                  <a:lnTo>
                    <a:pt x="66131" y="50471"/>
                  </a:lnTo>
                  <a:lnTo>
                    <a:pt x="66131" y="50565"/>
                  </a:lnTo>
                  <a:lnTo>
                    <a:pt x="66320" y="50660"/>
                  </a:lnTo>
                  <a:lnTo>
                    <a:pt x="66414" y="50660"/>
                  </a:lnTo>
                  <a:lnTo>
                    <a:pt x="66603" y="50565"/>
                  </a:lnTo>
                  <a:lnTo>
                    <a:pt x="66603" y="50754"/>
                  </a:lnTo>
                  <a:lnTo>
                    <a:pt x="66508" y="50943"/>
                  </a:lnTo>
                  <a:lnTo>
                    <a:pt x="65848" y="51603"/>
                  </a:lnTo>
                  <a:lnTo>
                    <a:pt x="64999" y="52546"/>
                  </a:lnTo>
                  <a:lnTo>
                    <a:pt x="65376" y="52358"/>
                  </a:lnTo>
                  <a:lnTo>
                    <a:pt x="65848" y="52075"/>
                  </a:lnTo>
                  <a:lnTo>
                    <a:pt x="66697" y="51320"/>
                  </a:lnTo>
                  <a:lnTo>
                    <a:pt x="67546" y="50282"/>
                  </a:lnTo>
                  <a:lnTo>
                    <a:pt x="68301" y="49056"/>
                  </a:lnTo>
                  <a:lnTo>
                    <a:pt x="69055" y="47830"/>
                  </a:lnTo>
                  <a:lnTo>
                    <a:pt x="69716" y="46603"/>
                  </a:lnTo>
                  <a:lnTo>
                    <a:pt x="70565" y="44811"/>
                  </a:lnTo>
                  <a:lnTo>
                    <a:pt x="70282" y="45094"/>
                  </a:lnTo>
                  <a:lnTo>
                    <a:pt x="70942" y="43490"/>
                  </a:lnTo>
                  <a:lnTo>
                    <a:pt x="71037" y="43396"/>
                  </a:lnTo>
                  <a:lnTo>
                    <a:pt x="71697" y="41320"/>
                  </a:lnTo>
                  <a:lnTo>
                    <a:pt x="72263" y="39245"/>
                  </a:lnTo>
                  <a:lnTo>
                    <a:pt x="72640" y="37358"/>
                  </a:lnTo>
                  <a:lnTo>
                    <a:pt x="72923" y="35849"/>
                  </a:lnTo>
                  <a:lnTo>
                    <a:pt x="72829" y="36226"/>
                  </a:lnTo>
                  <a:lnTo>
                    <a:pt x="72735" y="36698"/>
                  </a:lnTo>
                  <a:lnTo>
                    <a:pt x="72452" y="36981"/>
                  </a:lnTo>
                  <a:lnTo>
                    <a:pt x="72169" y="37358"/>
                  </a:lnTo>
                  <a:lnTo>
                    <a:pt x="72263" y="36981"/>
                  </a:lnTo>
                  <a:lnTo>
                    <a:pt x="72452" y="36415"/>
                  </a:lnTo>
                  <a:lnTo>
                    <a:pt x="72452" y="35849"/>
                  </a:lnTo>
                  <a:lnTo>
                    <a:pt x="72357" y="35660"/>
                  </a:lnTo>
                  <a:lnTo>
                    <a:pt x="72263" y="35471"/>
                  </a:lnTo>
                  <a:lnTo>
                    <a:pt x="72640" y="33868"/>
                  </a:lnTo>
                  <a:lnTo>
                    <a:pt x="72735" y="33113"/>
                  </a:lnTo>
                  <a:lnTo>
                    <a:pt x="72735" y="32358"/>
                  </a:lnTo>
                  <a:lnTo>
                    <a:pt x="72923" y="33207"/>
                  </a:lnTo>
                  <a:lnTo>
                    <a:pt x="73018" y="34151"/>
                  </a:lnTo>
                  <a:lnTo>
                    <a:pt x="72923" y="32358"/>
                  </a:lnTo>
                  <a:lnTo>
                    <a:pt x="72923" y="31792"/>
                  </a:lnTo>
                  <a:lnTo>
                    <a:pt x="73112" y="30754"/>
                  </a:lnTo>
                  <a:lnTo>
                    <a:pt x="72829" y="31604"/>
                  </a:lnTo>
                  <a:lnTo>
                    <a:pt x="72735" y="30283"/>
                  </a:lnTo>
                  <a:lnTo>
                    <a:pt x="72546" y="28868"/>
                  </a:lnTo>
                  <a:lnTo>
                    <a:pt x="72357" y="27641"/>
                  </a:lnTo>
                  <a:lnTo>
                    <a:pt x="71980" y="26038"/>
                  </a:lnTo>
                  <a:lnTo>
                    <a:pt x="71414" y="24151"/>
                  </a:lnTo>
                  <a:lnTo>
                    <a:pt x="70754" y="22170"/>
                  </a:lnTo>
                  <a:lnTo>
                    <a:pt x="69905" y="20000"/>
                  </a:lnTo>
                  <a:lnTo>
                    <a:pt x="68867" y="18019"/>
                  </a:lnTo>
                  <a:lnTo>
                    <a:pt x="68301" y="16981"/>
                  </a:lnTo>
                  <a:lnTo>
                    <a:pt x="67735" y="16132"/>
                  </a:lnTo>
                  <a:lnTo>
                    <a:pt x="67074" y="15283"/>
                  </a:lnTo>
                  <a:lnTo>
                    <a:pt x="66414" y="14434"/>
                  </a:lnTo>
                  <a:lnTo>
                    <a:pt x="66508" y="14623"/>
                  </a:lnTo>
                  <a:lnTo>
                    <a:pt x="66414" y="14906"/>
                  </a:lnTo>
                  <a:lnTo>
                    <a:pt x="65754" y="14057"/>
                  </a:lnTo>
                  <a:lnTo>
                    <a:pt x="65093" y="13113"/>
                  </a:lnTo>
                  <a:lnTo>
                    <a:pt x="64537" y="12278"/>
                  </a:lnTo>
                  <a:lnTo>
                    <a:pt x="62924" y="10755"/>
                  </a:lnTo>
                  <a:lnTo>
                    <a:pt x="63018" y="10755"/>
                  </a:lnTo>
                  <a:lnTo>
                    <a:pt x="63018" y="10661"/>
                  </a:lnTo>
                  <a:lnTo>
                    <a:pt x="62924" y="10472"/>
                  </a:lnTo>
                  <a:lnTo>
                    <a:pt x="62263" y="9717"/>
                  </a:lnTo>
                  <a:lnTo>
                    <a:pt x="60376" y="7830"/>
                  </a:lnTo>
                  <a:lnTo>
                    <a:pt x="60754" y="8396"/>
                  </a:lnTo>
                  <a:lnTo>
                    <a:pt x="61131" y="8774"/>
                  </a:lnTo>
                  <a:lnTo>
                    <a:pt x="60376" y="8396"/>
                  </a:lnTo>
                  <a:lnTo>
                    <a:pt x="59716" y="7925"/>
                  </a:lnTo>
                  <a:lnTo>
                    <a:pt x="59087" y="7476"/>
                  </a:lnTo>
                  <a:lnTo>
                    <a:pt x="59810" y="8302"/>
                  </a:lnTo>
                  <a:lnTo>
                    <a:pt x="58678" y="7642"/>
                  </a:lnTo>
                  <a:lnTo>
                    <a:pt x="57641" y="6981"/>
                  </a:lnTo>
                  <a:lnTo>
                    <a:pt x="55471" y="5472"/>
                  </a:lnTo>
                  <a:lnTo>
                    <a:pt x="53301" y="4057"/>
                  </a:lnTo>
                  <a:lnTo>
                    <a:pt x="52169" y="3397"/>
                  </a:lnTo>
                  <a:lnTo>
                    <a:pt x="51037" y="2831"/>
                  </a:lnTo>
                  <a:lnTo>
                    <a:pt x="52075" y="2831"/>
                  </a:lnTo>
                  <a:lnTo>
                    <a:pt x="50660" y="1982"/>
                  </a:lnTo>
                  <a:lnTo>
                    <a:pt x="49811" y="1604"/>
                  </a:lnTo>
                  <a:lnTo>
                    <a:pt x="48867" y="1227"/>
                  </a:lnTo>
                  <a:lnTo>
                    <a:pt x="48018" y="849"/>
                  </a:lnTo>
                  <a:lnTo>
                    <a:pt x="47075" y="661"/>
                  </a:lnTo>
                  <a:lnTo>
                    <a:pt x="46226" y="566"/>
                  </a:lnTo>
                  <a:lnTo>
                    <a:pt x="45471" y="661"/>
                  </a:lnTo>
                  <a:lnTo>
                    <a:pt x="46226" y="849"/>
                  </a:lnTo>
                  <a:lnTo>
                    <a:pt x="46866" y="1215"/>
                  </a:lnTo>
                  <a:lnTo>
                    <a:pt x="46980" y="1227"/>
                  </a:lnTo>
                  <a:lnTo>
                    <a:pt x="47452" y="1416"/>
                  </a:lnTo>
                  <a:lnTo>
                    <a:pt x="47924" y="1510"/>
                  </a:lnTo>
                  <a:lnTo>
                    <a:pt x="47358" y="1321"/>
                  </a:lnTo>
                  <a:lnTo>
                    <a:pt x="46886" y="944"/>
                  </a:lnTo>
                  <a:lnTo>
                    <a:pt x="47829" y="1227"/>
                  </a:lnTo>
                  <a:lnTo>
                    <a:pt x="48773" y="1604"/>
                  </a:lnTo>
                  <a:lnTo>
                    <a:pt x="49622" y="2076"/>
                  </a:lnTo>
                  <a:lnTo>
                    <a:pt x="50377" y="2642"/>
                  </a:lnTo>
                  <a:lnTo>
                    <a:pt x="50377" y="2642"/>
                  </a:lnTo>
                  <a:lnTo>
                    <a:pt x="49622" y="2265"/>
                  </a:lnTo>
                  <a:lnTo>
                    <a:pt x="48584" y="1887"/>
                  </a:lnTo>
                  <a:lnTo>
                    <a:pt x="47358" y="1510"/>
                  </a:lnTo>
                  <a:lnTo>
                    <a:pt x="46037" y="1132"/>
                  </a:lnTo>
                  <a:lnTo>
                    <a:pt x="46809" y="1210"/>
                  </a:lnTo>
                  <a:lnTo>
                    <a:pt x="44339" y="661"/>
                  </a:lnTo>
                  <a:lnTo>
                    <a:pt x="44716" y="755"/>
                  </a:lnTo>
                  <a:lnTo>
                    <a:pt x="43113" y="472"/>
                  </a:lnTo>
                  <a:lnTo>
                    <a:pt x="41603" y="283"/>
                  </a:lnTo>
                  <a:lnTo>
                    <a:pt x="40282" y="95"/>
                  </a:lnTo>
                  <a:lnTo>
                    <a:pt x="391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9" name="Shape 199"/>
            <p:cNvSpPr txBox="1"/>
            <p:nvPr/>
          </p:nvSpPr>
          <p:spPr>
            <a:xfrm>
              <a:off x="4299625" y="459487"/>
              <a:ext cx="450599" cy="450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6000">
                  <a:solidFill>
                    <a:schemeClr val="lt1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1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idx="4294967295" type="ctrTitle"/>
          </p:nvPr>
        </p:nvSpPr>
        <p:spPr>
          <a:xfrm>
            <a:off x="1505100" y="1278550"/>
            <a:ext cx="61338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point of view</a:t>
            </a:r>
          </a:p>
        </p:txBody>
      </p:sp>
      <p:sp>
        <p:nvSpPr>
          <p:cNvPr id="205" name="Shape 205"/>
          <p:cNvSpPr txBox="1"/>
          <p:nvPr>
            <p:ph idx="12" type="sldNum"/>
          </p:nvPr>
        </p:nvSpPr>
        <p:spPr>
          <a:xfrm>
            <a:off x="8556783" y="48260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1662" y="717874"/>
            <a:ext cx="660526" cy="70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/>
        </p:nvSpPr>
        <p:spPr>
          <a:xfrm>
            <a:off x="835350" y="419450"/>
            <a:ext cx="74733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Clr>
                <a:schemeClr val="dk1"/>
              </a:buClr>
              <a:buSzPct val="37931"/>
              <a:buFont typeface="Arial"/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WE MET Heather.</a:t>
            </a:r>
            <a:b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</a:br>
          </a:p>
          <a:p>
            <a:pPr lvl="0" rtl="0">
              <a:spcBef>
                <a:spcPts val="600"/>
              </a:spcBef>
              <a:buClr>
                <a:schemeClr val="dk1"/>
              </a:buClr>
              <a:buSzPct val="37931"/>
              <a:buFont typeface="Arial"/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WE WERE AMAZED TO REALIZE that traffic conditions shape her emotional state throughout the day.</a:t>
            </a:r>
          </a:p>
          <a:p>
            <a:pPr lvl="0" rtl="0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Clr>
                <a:schemeClr val="dk1"/>
              </a:buClr>
              <a:buSzPct val="37931"/>
              <a:buFont typeface="Arial"/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IT WOULD BE GAME CHANGING TO make traffic a positive experience for Heather.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12" name="Shape 212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idx="4294967295" type="ctrTitle"/>
          </p:nvPr>
        </p:nvSpPr>
        <p:spPr>
          <a:xfrm>
            <a:off x="1505100" y="1278550"/>
            <a:ext cx="61338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how might we</a:t>
            </a:r>
          </a:p>
        </p:txBody>
      </p:sp>
      <p:sp>
        <p:nvSpPr>
          <p:cNvPr id="218" name="Shape 218"/>
          <p:cNvSpPr txBox="1"/>
          <p:nvPr>
            <p:ph idx="12" type="sldNum"/>
          </p:nvPr>
        </p:nvSpPr>
        <p:spPr>
          <a:xfrm>
            <a:off x="8556783" y="48260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19" name="Shape 219"/>
          <p:cNvSpPr/>
          <p:nvPr/>
        </p:nvSpPr>
        <p:spPr>
          <a:xfrm>
            <a:off x="4067600" y="749592"/>
            <a:ext cx="1008789" cy="616846"/>
          </a:xfrm>
          <a:custGeom>
            <a:pathLst>
              <a:path extrusionOk="0" h="12216" w="19978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 txBox="1"/>
          <p:nvPr/>
        </p:nvSpPr>
        <p:spPr>
          <a:xfrm>
            <a:off x="2866575" y="1718000"/>
            <a:ext cx="5855099" cy="683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/>
        </p:nvSpPr>
        <p:spPr>
          <a:xfrm>
            <a:off x="987750" y="1714850"/>
            <a:ext cx="43086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26" name="Shape 226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27" name="Shape 227"/>
          <p:cNvSpPr txBox="1"/>
          <p:nvPr/>
        </p:nvSpPr>
        <p:spPr>
          <a:xfrm>
            <a:off x="5514550" y="53950"/>
            <a:ext cx="24765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Solutions</a:t>
            </a:r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9775" y="711480"/>
            <a:ext cx="2886052" cy="423024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/>
          <p:nvPr/>
        </p:nvSpPr>
        <p:spPr>
          <a:xfrm>
            <a:off x="974275" y="1172400"/>
            <a:ext cx="43086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Clr>
                <a:schemeClr val="dk1"/>
              </a:buClr>
              <a:buSzPct val="37931"/>
              <a:buFont typeface="Arial"/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HMW prevent Heather’s annoyances during stop and go traffic? 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idx="4294967295" type="ctrTitle"/>
          </p:nvPr>
        </p:nvSpPr>
        <p:spPr>
          <a:xfrm>
            <a:off x="1505100" y="1278550"/>
            <a:ext cx="61338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experience prototype</a:t>
            </a:r>
          </a:p>
        </p:txBody>
      </p:sp>
      <p:sp>
        <p:nvSpPr>
          <p:cNvPr id="235" name="Shape 235"/>
          <p:cNvSpPr txBox="1"/>
          <p:nvPr>
            <p:ph idx="12" type="sldNum"/>
          </p:nvPr>
        </p:nvSpPr>
        <p:spPr>
          <a:xfrm>
            <a:off x="8556783" y="48260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36" name="Shape 236"/>
          <p:cNvSpPr/>
          <p:nvPr/>
        </p:nvSpPr>
        <p:spPr>
          <a:xfrm>
            <a:off x="4097166" y="635274"/>
            <a:ext cx="930402" cy="752597"/>
          </a:xfrm>
          <a:custGeom>
            <a:pathLst>
              <a:path extrusionOk="0" h="18226" w="22532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/>
        </p:nvSpPr>
        <p:spPr>
          <a:xfrm>
            <a:off x="3636275" y="1027275"/>
            <a:ext cx="74733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Role: commuter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Scene: in a car </a:t>
            </a:r>
          </a:p>
          <a:p>
            <a:pPr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Prop: sticky-note prototype</a:t>
            </a:r>
          </a:p>
          <a:p>
            <a:pPr lvl="0" rtl="0">
              <a:spcBef>
                <a:spcPts val="600"/>
              </a:spcBef>
              <a:buClr>
                <a:schemeClr val="dk1"/>
              </a:buClr>
              <a:buSzPct val="37931"/>
              <a:buFont typeface="Arial"/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User 1: commuter</a:t>
            </a:r>
          </a:p>
          <a:p>
            <a:pPr lvl="0" rtl="0">
              <a:spcBef>
                <a:spcPts val="600"/>
              </a:spcBef>
              <a:buClr>
                <a:schemeClr val="dk1"/>
              </a:buClr>
              <a:buSzPct val="37931"/>
              <a:buFont typeface="Arial"/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User 2: other commuters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42" name="Shape 242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0" y="1027275"/>
            <a:ext cx="2602151" cy="2898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49" name="Shape 249"/>
          <p:cNvSpPr txBox="1"/>
          <p:nvPr/>
        </p:nvSpPr>
        <p:spPr>
          <a:xfrm>
            <a:off x="351175" y="1896000"/>
            <a:ext cx="7939500" cy="2916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Give feedback aloud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Was onboarding intuitive?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Tell us about who you want to communicate with. </a:t>
            </a:r>
          </a:p>
        </p:txBody>
      </p:sp>
      <p:pic>
        <p:nvPicPr>
          <p:cNvPr id="250" name="Shape 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8575" y="162975"/>
            <a:ext cx="3885493" cy="291689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/>
          <p:nvPr/>
        </p:nvSpPr>
        <p:spPr>
          <a:xfrm>
            <a:off x="900900" y="396550"/>
            <a:ext cx="3517199" cy="8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600"/>
              </a:spcBef>
              <a:buClr>
                <a:srgbClr val="000000"/>
              </a:buClr>
              <a:buSzPct val="27500"/>
              <a:buFont typeface="Arial"/>
              <a:buNone/>
            </a:pPr>
            <a:r>
              <a:rPr lang="en" sz="4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Testing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/>
        </p:nvSpPr>
        <p:spPr>
          <a:xfrm>
            <a:off x="1191725" y="1009425"/>
            <a:ext cx="74733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communicating with people stuck in traffic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only connecting to people he knew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sharing music 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utility of the product</a:t>
            </a:r>
          </a:p>
        </p:txBody>
      </p:sp>
      <p:sp>
        <p:nvSpPr>
          <p:cNvPr id="257" name="Shape 257"/>
          <p:cNvSpPr/>
          <p:nvPr/>
        </p:nvSpPr>
        <p:spPr>
          <a:xfrm>
            <a:off x="732708" y="1766753"/>
            <a:ext cx="375993" cy="347275"/>
          </a:xfrm>
          <a:custGeom>
            <a:pathLst>
              <a:path extrusionOk="0" h="15890" w="17204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8" name="Shape 258"/>
          <p:cNvSpPr/>
          <p:nvPr/>
        </p:nvSpPr>
        <p:spPr>
          <a:xfrm flipH="1" rot="10800000">
            <a:off x="732708" y="2269378"/>
            <a:ext cx="375993" cy="347275"/>
          </a:xfrm>
          <a:custGeom>
            <a:pathLst>
              <a:path extrusionOk="0" h="15890" w="17204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400" y="2764301"/>
            <a:ext cx="159644" cy="34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/>
          <p:nvPr/>
        </p:nvSpPr>
        <p:spPr>
          <a:xfrm>
            <a:off x="712613" y="3259229"/>
            <a:ext cx="363230" cy="363754"/>
          </a:xfrm>
          <a:custGeom>
            <a:pathLst>
              <a:path extrusionOk="0" h="16644" w="1662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1" name="Shape 261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62" name="Shape 262"/>
          <p:cNvSpPr txBox="1"/>
          <p:nvPr/>
        </p:nvSpPr>
        <p:spPr>
          <a:xfrm>
            <a:off x="2836075" y="406725"/>
            <a:ext cx="3517199" cy="8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600"/>
              </a:spcBef>
              <a:buClr>
                <a:srgbClr val="000000"/>
              </a:buClr>
              <a:buSzPct val="27500"/>
              <a:buFont typeface="Arial"/>
              <a:buNone/>
            </a:pPr>
            <a:r>
              <a:rPr lang="en" sz="4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Results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idx="4294967295" type="ctrTitle"/>
          </p:nvPr>
        </p:nvSpPr>
        <p:spPr>
          <a:xfrm>
            <a:off x="1505100" y="1278550"/>
            <a:ext cx="61338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regular commuters with kids</a:t>
            </a:r>
          </a:p>
        </p:txBody>
      </p:sp>
      <p:sp>
        <p:nvSpPr>
          <p:cNvPr id="268" name="Shape 268"/>
          <p:cNvSpPr txBox="1"/>
          <p:nvPr>
            <p:ph idx="12" type="sldNum"/>
          </p:nvPr>
        </p:nvSpPr>
        <p:spPr>
          <a:xfrm>
            <a:off x="8556783" y="48260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69" name="Shape 269"/>
          <p:cNvSpPr/>
          <p:nvPr/>
        </p:nvSpPr>
        <p:spPr>
          <a:xfrm>
            <a:off x="4359907" y="770267"/>
            <a:ext cx="230783" cy="569339"/>
          </a:xfrm>
          <a:custGeom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70" name="Shape 270"/>
          <p:cNvGrpSpPr/>
          <p:nvPr/>
        </p:nvGrpSpPr>
        <p:grpSpPr>
          <a:xfrm>
            <a:off x="8013946" y="213625"/>
            <a:ext cx="919200" cy="857532"/>
            <a:chOff x="4141521" y="256025"/>
            <a:chExt cx="919200" cy="857532"/>
          </a:xfrm>
        </p:grpSpPr>
        <p:sp>
          <p:nvSpPr>
            <p:cNvPr id="271" name="Shape 271"/>
            <p:cNvSpPr/>
            <p:nvPr/>
          </p:nvSpPr>
          <p:spPr>
            <a:xfrm>
              <a:off x="4141521" y="256025"/>
              <a:ext cx="919200" cy="857532"/>
            </a:xfrm>
            <a:custGeom>
              <a:pathLst>
                <a:path extrusionOk="0" h="68207" w="73112">
                  <a:moveTo>
                    <a:pt x="46809" y="1210"/>
                  </a:moveTo>
                  <a:lnTo>
                    <a:pt x="46886" y="1227"/>
                  </a:lnTo>
                  <a:lnTo>
                    <a:pt x="46886" y="1227"/>
                  </a:lnTo>
                  <a:lnTo>
                    <a:pt x="46866" y="1215"/>
                  </a:lnTo>
                  <a:lnTo>
                    <a:pt x="46809" y="1210"/>
                  </a:lnTo>
                  <a:close/>
                  <a:moveTo>
                    <a:pt x="35754" y="1982"/>
                  </a:moveTo>
                  <a:lnTo>
                    <a:pt x="36320" y="2170"/>
                  </a:lnTo>
                  <a:lnTo>
                    <a:pt x="36037" y="2170"/>
                  </a:lnTo>
                  <a:lnTo>
                    <a:pt x="35660" y="2076"/>
                  </a:lnTo>
                  <a:lnTo>
                    <a:pt x="35754" y="1982"/>
                  </a:lnTo>
                  <a:close/>
                  <a:moveTo>
                    <a:pt x="42641" y="1321"/>
                  </a:moveTo>
                  <a:lnTo>
                    <a:pt x="44622" y="1510"/>
                  </a:lnTo>
                  <a:lnTo>
                    <a:pt x="46603" y="1793"/>
                  </a:lnTo>
                  <a:lnTo>
                    <a:pt x="46226" y="1793"/>
                  </a:lnTo>
                  <a:lnTo>
                    <a:pt x="46320" y="1982"/>
                  </a:lnTo>
                  <a:lnTo>
                    <a:pt x="45660" y="1793"/>
                  </a:lnTo>
                  <a:lnTo>
                    <a:pt x="44905" y="1699"/>
                  </a:lnTo>
                  <a:lnTo>
                    <a:pt x="44905" y="1699"/>
                  </a:lnTo>
                  <a:lnTo>
                    <a:pt x="45188" y="2076"/>
                  </a:lnTo>
                  <a:lnTo>
                    <a:pt x="45282" y="2265"/>
                  </a:lnTo>
                  <a:lnTo>
                    <a:pt x="45094" y="2265"/>
                  </a:lnTo>
                  <a:lnTo>
                    <a:pt x="44716" y="2170"/>
                  </a:lnTo>
                  <a:lnTo>
                    <a:pt x="43773" y="1793"/>
                  </a:lnTo>
                  <a:lnTo>
                    <a:pt x="42641" y="1321"/>
                  </a:lnTo>
                  <a:close/>
                  <a:moveTo>
                    <a:pt x="34622" y="5095"/>
                  </a:moveTo>
                  <a:lnTo>
                    <a:pt x="34169" y="5151"/>
                  </a:lnTo>
                  <a:lnTo>
                    <a:pt x="34169" y="5151"/>
                  </a:lnTo>
                  <a:lnTo>
                    <a:pt x="34056" y="5189"/>
                  </a:lnTo>
                  <a:lnTo>
                    <a:pt x="34622" y="5095"/>
                  </a:lnTo>
                  <a:close/>
                  <a:moveTo>
                    <a:pt x="58490" y="6793"/>
                  </a:moveTo>
                  <a:lnTo>
                    <a:pt x="59056" y="7453"/>
                  </a:lnTo>
                  <a:lnTo>
                    <a:pt x="59087" y="7476"/>
                  </a:lnTo>
                  <a:lnTo>
                    <a:pt x="58490" y="6793"/>
                  </a:lnTo>
                  <a:close/>
                  <a:moveTo>
                    <a:pt x="56697" y="7736"/>
                  </a:moveTo>
                  <a:lnTo>
                    <a:pt x="57358" y="8113"/>
                  </a:lnTo>
                  <a:lnTo>
                    <a:pt x="57075" y="8113"/>
                  </a:lnTo>
                  <a:lnTo>
                    <a:pt x="56697" y="7736"/>
                  </a:lnTo>
                  <a:close/>
                  <a:moveTo>
                    <a:pt x="59810" y="8679"/>
                  </a:moveTo>
                  <a:lnTo>
                    <a:pt x="60087" y="8956"/>
                  </a:lnTo>
                  <a:lnTo>
                    <a:pt x="59905" y="8774"/>
                  </a:lnTo>
                  <a:lnTo>
                    <a:pt x="59810" y="8679"/>
                  </a:lnTo>
                  <a:close/>
                  <a:moveTo>
                    <a:pt x="57546" y="8019"/>
                  </a:moveTo>
                  <a:lnTo>
                    <a:pt x="58395" y="8774"/>
                  </a:lnTo>
                  <a:lnTo>
                    <a:pt x="59339" y="9434"/>
                  </a:lnTo>
                  <a:lnTo>
                    <a:pt x="58490" y="8868"/>
                  </a:lnTo>
                  <a:lnTo>
                    <a:pt x="57735" y="8208"/>
                  </a:lnTo>
                  <a:lnTo>
                    <a:pt x="57546" y="8019"/>
                  </a:lnTo>
                  <a:close/>
                  <a:moveTo>
                    <a:pt x="60282" y="9246"/>
                  </a:moveTo>
                  <a:lnTo>
                    <a:pt x="60565" y="9812"/>
                  </a:lnTo>
                  <a:lnTo>
                    <a:pt x="60282" y="9529"/>
                  </a:lnTo>
                  <a:lnTo>
                    <a:pt x="60282" y="9340"/>
                  </a:lnTo>
                  <a:lnTo>
                    <a:pt x="60282" y="9246"/>
                  </a:lnTo>
                  <a:close/>
                  <a:moveTo>
                    <a:pt x="59999" y="8396"/>
                  </a:moveTo>
                  <a:lnTo>
                    <a:pt x="60659" y="8774"/>
                  </a:lnTo>
                  <a:lnTo>
                    <a:pt x="61131" y="9340"/>
                  </a:lnTo>
                  <a:lnTo>
                    <a:pt x="61603" y="9906"/>
                  </a:lnTo>
                  <a:lnTo>
                    <a:pt x="61886" y="10566"/>
                  </a:lnTo>
                  <a:lnTo>
                    <a:pt x="60942" y="9434"/>
                  </a:lnTo>
                  <a:lnTo>
                    <a:pt x="61320" y="10095"/>
                  </a:lnTo>
                  <a:lnTo>
                    <a:pt x="59999" y="8396"/>
                  </a:lnTo>
                  <a:close/>
                  <a:moveTo>
                    <a:pt x="63773" y="11132"/>
                  </a:moveTo>
                  <a:lnTo>
                    <a:pt x="64537" y="12278"/>
                  </a:lnTo>
                  <a:lnTo>
                    <a:pt x="64622" y="12359"/>
                  </a:lnTo>
                  <a:lnTo>
                    <a:pt x="63773" y="11132"/>
                  </a:lnTo>
                  <a:close/>
                  <a:moveTo>
                    <a:pt x="65093" y="14528"/>
                  </a:moveTo>
                  <a:lnTo>
                    <a:pt x="65376" y="15189"/>
                  </a:lnTo>
                  <a:lnTo>
                    <a:pt x="65659" y="15755"/>
                  </a:lnTo>
                  <a:lnTo>
                    <a:pt x="66037" y="16981"/>
                  </a:lnTo>
                  <a:lnTo>
                    <a:pt x="65659" y="16321"/>
                  </a:lnTo>
                  <a:lnTo>
                    <a:pt x="65282" y="15377"/>
                  </a:lnTo>
                  <a:lnTo>
                    <a:pt x="65093" y="14528"/>
                  </a:lnTo>
                  <a:close/>
                  <a:moveTo>
                    <a:pt x="65093" y="16321"/>
                  </a:moveTo>
                  <a:lnTo>
                    <a:pt x="65565" y="16698"/>
                  </a:lnTo>
                  <a:lnTo>
                    <a:pt x="65942" y="17076"/>
                  </a:lnTo>
                  <a:lnTo>
                    <a:pt x="66320" y="17547"/>
                  </a:lnTo>
                  <a:lnTo>
                    <a:pt x="66414" y="17830"/>
                  </a:lnTo>
                  <a:lnTo>
                    <a:pt x="66508" y="18113"/>
                  </a:lnTo>
                  <a:lnTo>
                    <a:pt x="65848" y="17170"/>
                  </a:lnTo>
                  <a:lnTo>
                    <a:pt x="65093" y="16321"/>
                  </a:lnTo>
                  <a:close/>
                  <a:moveTo>
                    <a:pt x="72074" y="36226"/>
                  </a:moveTo>
                  <a:lnTo>
                    <a:pt x="71791" y="37547"/>
                  </a:lnTo>
                  <a:lnTo>
                    <a:pt x="71603" y="38773"/>
                  </a:lnTo>
                  <a:lnTo>
                    <a:pt x="71320" y="40000"/>
                  </a:lnTo>
                  <a:lnTo>
                    <a:pt x="70754" y="41509"/>
                  </a:lnTo>
                  <a:lnTo>
                    <a:pt x="70942" y="40283"/>
                  </a:lnTo>
                  <a:lnTo>
                    <a:pt x="71225" y="38962"/>
                  </a:lnTo>
                  <a:lnTo>
                    <a:pt x="72074" y="36226"/>
                  </a:lnTo>
                  <a:close/>
                  <a:moveTo>
                    <a:pt x="69150" y="44433"/>
                  </a:moveTo>
                  <a:lnTo>
                    <a:pt x="68867" y="44905"/>
                  </a:lnTo>
                  <a:lnTo>
                    <a:pt x="68584" y="45377"/>
                  </a:lnTo>
                  <a:lnTo>
                    <a:pt x="68206" y="45754"/>
                  </a:lnTo>
                  <a:lnTo>
                    <a:pt x="67923" y="46132"/>
                  </a:lnTo>
                  <a:lnTo>
                    <a:pt x="68112" y="45754"/>
                  </a:lnTo>
                  <a:lnTo>
                    <a:pt x="68678" y="45188"/>
                  </a:lnTo>
                  <a:lnTo>
                    <a:pt x="69150" y="44433"/>
                  </a:lnTo>
                  <a:close/>
                  <a:moveTo>
                    <a:pt x="67357" y="47830"/>
                  </a:moveTo>
                  <a:lnTo>
                    <a:pt x="66886" y="48584"/>
                  </a:lnTo>
                  <a:lnTo>
                    <a:pt x="66508" y="48867"/>
                  </a:lnTo>
                  <a:lnTo>
                    <a:pt x="66414" y="48867"/>
                  </a:lnTo>
                  <a:lnTo>
                    <a:pt x="66414" y="48773"/>
                  </a:lnTo>
                  <a:lnTo>
                    <a:pt x="66886" y="48301"/>
                  </a:lnTo>
                  <a:lnTo>
                    <a:pt x="67357" y="47830"/>
                  </a:lnTo>
                  <a:close/>
                  <a:moveTo>
                    <a:pt x="65093" y="48396"/>
                  </a:moveTo>
                  <a:lnTo>
                    <a:pt x="65376" y="48490"/>
                  </a:lnTo>
                  <a:lnTo>
                    <a:pt x="64905" y="49056"/>
                  </a:lnTo>
                  <a:lnTo>
                    <a:pt x="64622" y="49528"/>
                  </a:lnTo>
                  <a:lnTo>
                    <a:pt x="64244" y="49811"/>
                  </a:lnTo>
                  <a:lnTo>
                    <a:pt x="64244" y="49905"/>
                  </a:lnTo>
                  <a:lnTo>
                    <a:pt x="64056" y="49905"/>
                  </a:lnTo>
                  <a:lnTo>
                    <a:pt x="64056" y="49811"/>
                  </a:lnTo>
                  <a:lnTo>
                    <a:pt x="64433" y="49150"/>
                  </a:lnTo>
                  <a:lnTo>
                    <a:pt x="64622" y="48867"/>
                  </a:lnTo>
                  <a:lnTo>
                    <a:pt x="64905" y="48584"/>
                  </a:lnTo>
                  <a:lnTo>
                    <a:pt x="65093" y="48396"/>
                  </a:lnTo>
                  <a:close/>
                  <a:moveTo>
                    <a:pt x="6981" y="52452"/>
                  </a:moveTo>
                  <a:lnTo>
                    <a:pt x="7170" y="53112"/>
                  </a:lnTo>
                  <a:lnTo>
                    <a:pt x="7075" y="53018"/>
                  </a:lnTo>
                  <a:lnTo>
                    <a:pt x="6981" y="52641"/>
                  </a:lnTo>
                  <a:lnTo>
                    <a:pt x="6981" y="52452"/>
                  </a:lnTo>
                  <a:close/>
                  <a:moveTo>
                    <a:pt x="7736" y="54339"/>
                  </a:moveTo>
                  <a:lnTo>
                    <a:pt x="7641" y="54433"/>
                  </a:lnTo>
                  <a:lnTo>
                    <a:pt x="7641" y="54339"/>
                  </a:lnTo>
                  <a:close/>
                  <a:moveTo>
                    <a:pt x="61225" y="55094"/>
                  </a:moveTo>
                  <a:lnTo>
                    <a:pt x="61037" y="55377"/>
                  </a:lnTo>
                  <a:lnTo>
                    <a:pt x="60754" y="55471"/>
                  </a:lnTo>
                  <a:lnTo>
                    <a:pt x="60754" y="55471"/>
                  </a:lnTo>
                  <a:lnTo>
                    <a:pt x="60942" y="55282"/>
                  </a:lnTo>
                  <a:lnTo>
                    <a:pt x="61225" y="55094"/>
                  </a:lnTo>
                  <a:close/>
                  <a:moveTo>
                    <a:pt x="6132" y="53867"/>
                  </a:moveTo>
                  <a:lnTo>
                    <a:pt x="7358" y="55377"/>
                  </a:lnTo>
                  <a:lnTo>
                    <a:pt x="7641" y="55471"/>
                  </a:lnTo>
                  <a:lnTo>
                    <a:pt x="7641" y="55471"/>
                  </a:lnTo>
                  <a:lnTo>
                    <a:pt x="7641" y="55471"/>
                  </a:lnTo>
                  <a:lnTo>
                    <a:pt x="7830" y="55565"/>
                  </a:lnTo>
                  <a:lnTo>
                    <a:pt x="8302" y="56414"/>
                  </a:lnTo>
                  <a:lnTo>
                    <a:pt x="7170" y="55471"/>
                  </a:lnTo>
                  <a:lnTo>
                    <a:pt x="6509" y="54622"/>
                  </a:lnTo>
                  <a:lnTo>
                    <a:pt x="6226" y="54245"/>
                  </a:lnTo>
                  <a:lnTo>
                    <a:pt x="6132" y="53867"/>
                  </a:lnTo>
                  <a:close/>
                  <a:moveTo>
                    <a:pt x="9056" y="56414"/>
                  </a:moveTo>
                  <a:lnTo>
                    <a:pt x="9245" y="56509"/>
                  </a:lnTo>
                  <a:lnTo>
                    <a:pt x="9151" y="56509"/>
                  </a:lnTo>
                  <a:lnTo>
                    <a:pt x="9056" y="56414"/>
                  </a:lnTo>
                  <a:close/>
                  <a:moveTo>
                    <a:pt x="10472" y="56980"/>
                  </a:moveTo>
                  <a:lnTo>
                    <a:pt x="11321" y="57358"/>
                  </a:lnTo>
                  <a:lnTo>
                    <a:pt x="11887" y="57735"/>
                  </a:lnTo>
                  <a:lnTo>
                    <a:pt x="12264" y="58018"/>
                  </a:lnTo>
                  <a:lnTo>
                    <a:pt x="11604" y="57641"/>
                  </a:lnTo>
                  <a:lnTo>
                    <a:pt x="11604" y="57641"/>
                  </a:lnTo>
                  <a:lnTo>
                    <a:pt x="11792" y="58112"/>
                  </a:lnTo>
                  <a:lnTo>
                    <a:pt x="11604" y="58018"/>
                  </a:lnTo>
                  <a:lnTo>
                    <a:pt x="11132" y="57452"/>
                  </a:lnTo>
                  <a:lnTo>
                    <a:pt x="10849" y="57169"/>
                  </a:lnTo>
                  <a:lnTo>
                    <a:pt x="10472" y="56980"/>
                  </a:lnTo>
                  <a:close/>
                  <a:moveTo>
                    <a:pt x="18019" y="59433"/>
                  </a:moveTo>
                  <a:lnTo>
                    <a:pt x="18773" y="59810"/>
                  </a:lnTo>
                  <a:lnTo>
                    <a:pt x="19528" y="60376"/>
                  </a:lnTo>
                  <a:lnTo>
                    <a:pt x="19056" y="60282"/>
                  </a:lnTo>
                  <a:lnTo>
                    <a:pt x="18962" y="60188"/>
                  </a:lnTo>
                  <a:lnTo>
                    <a:pt x="18490" y="59810"/>
                  </a:lnTo>
                  <a:lnTo>
                    <a:pt x="18019" y="59433"/>
                  </a:lnTo>
                  <a:close/>
                  <a:moveTo>
                    <a:pt x="14528" y="59999"/>
                  </a:moveTo>
                  <a:lnTo>
                    <a:pt x="14717" y="60093"/>
                  </a:lnTo>
                  <a:lnTo>
                    <a:pt x="14905" y="60188"/>
                  </a:lnTo>
                  <a:lnTo>
                    <a:pt x="15188" y="60471"/>
                  </a:lnTo>
                  <a:lnTo>
                    <a:pt x="15283" y="60565"/>
                  </a:lnTo>
                  <a:lnTo>
                    <a:pt x="15188" y="60565"/>
                  </a:lnTo>
                  <a:lnTo>
                    <a:pt x="14528" y="59999"/>
                  </a:lnTo>
                  <a:close/>
                  <a:moveTo>
                    <a:pt x="49339" y="60188"/>
                  </a:moveTo>
                  <a:lnTo>
                    <a:pt x="48395" y="60565"/>
                  </a:lnTo>
                  <a:lnTo>
                    <a:pt x="47924" y="60754"/>
                  </a:lnTo>
                  <a:lnTo>
                    <a:pt x="47452" y="60754"/>
                  </a:lnTo>
                  <a:lnTo>
                    <a:pt x="47924" y="60471"/>
                  </a:lnTo>
                  <a:lnTo>
                    <a:pt x="48301" y="60282"/>
                  </a:lnTo>
                  <a:lnTo>
                    <a:pt x="49056" y="60188"/>
                  </a:lnTo>
                  <a:close/>
                  <a:moveTo>
                    <a:pt x="19245" y="60565"/>
                  </a:moveTo>
                  <a:lnTo>
                    <a:pt x="19811" y="60659"/>
                  </a:lnTo>
                  <a:lnTo>
                    <a:pt x="20566" y="61037"/>
                  </a:lnTo>
                  <a:lnTo>
                    <a:pt x="20566" y="61037"/>
                  </a:lnTo>
                  <a:lnTo>
                    <a:pt x="19811" y="60848"/>
                  </a:lnTo>
                  <a:lnTo>
                    <a:pt x="19245" y="60565"/>
                  </a:lnTo>
                  <a:close/>
                  <a:moveTo>
                    <a:pt x="47075" y="61226"/>
                  </a:moveTo>
                  <a:lnTo>
                    <a:pt x="46792" y="61414"/>
                  </a:lnTo>
                  <a:lnTo>
                    <a:pt x="46697" y="61509"/>
                  </a:lnTo>
                  <a:lnTo>
                    <a:pt x="46792" y="61603"/>
                  </a:lnTo>
                  <a:lnTo>
                    <a:pt x="47263" y="61603"/>
                  </a:lnTo>
                  <a:lnTo>
                    <a:pt x="47641" y="61509"/>
                  </a:lnTo>
                  <a:lnTo>
                    <a:pt x="46886" y="61792"/>
                  </a:lnTo>
                  <a:lnTo>
                    <a:pt x="46131" y="61886"/>
                  </a:lnTo>
                  <a:lnTo>
                    <a:pt x="46131" y="61980"/>
                  </a:lnTo>
                  <a:lnTo>
                    <a:pt x="46037" y="61980"/>
                  </a:lnTo>
                  <a:lnTo>
                    <a:pt x="45660" y="61697"/>
                  </a:lnTo>
                  <a:lnTo>
                    <a:pt x="46320" y="61320"/>
                  </a:lnTo>
                  <a:lnTo>
                    <a:pt x="47075" y="61226"/>
                  </a:lnTo>
                  <a:close/>
                  <a:moveTo>
                    <a:pt x="24151" y="63678"/>
                  </a:moveTo>
                  <a:lnTo>
                    <a:pt x="24905" y="63961"/>
                  </a:lnTo>
                  <a:lnTo>
                    <a:pt x="25754" y="64244"/>
                  </a:lnTo>
                  <a:lnTo>
                    <a:pt x="25188" y="64244"/>
                  </a:lnTo>
                  <a:lnTo>
                    <a:pt x="24151" y="64150"/>
                  </a:lnTo>
                  <a:lnTo>
                    <a:pt x="23773" y="64056"/>
                  </a:lnTo>
                  <a:lnTo>
                    <a:pt x="23585" y="63961"/>
                  </a:lnTo>
                  <a:lnTo>
                    <a:pt x="23585" y="63867"/>
                  </a:lnTo>
                  <a:lnTo>
                    <a:pt x="23585" y="63773"/>
                  </a:lnTo>
                  <a:lnTo>
                    <a:pt x="24151" y="63678"/>
                  </a:lnTo>
                  <a:close/>
                  <a:moveTo>
                    <a:pt x="34811" y="64622"/>
                  </a:moveTo>
                  <a:lnTo>
                    <a:pt x="35094" y="64810"/>
                  </a:lnTo>
                  <a:lnTo>
                    <a:pt x="35377" y="64905"/>
                  </a:lnTo>
                  <a:lnTo>
                    <a:pt x="34622" y="64999"/>
                  </a:lnTo>
                  <a:lnTo>
                    <a:pt x="34056" y="64999"/>
                  </a:lnTo>
                  <a:lnTo>
                    <a:pt x="34056" y="64905"/>
                  </a:lnTo>
                  <a:lnTo>
                    <a:pt x="34811" y="64622"/>
                  </a:lnTo>
                  <a:close/>
                  <a:moveTo>
                    <a:pt x="46414" y="63773"/>
                  </a:moveTo>
                  <a:lnTo>
                    <a:pt x="46131" y="64056"/>
                  </a:lnTo>
                  <a:lnTo>
                    <a:pt x="44433" y="64716"/>
                  </a:lnTo>
                  <a:lnTo>
                    <a:pt x="43962" y="64905"/>
                  </a:lnTo>
                  <a:lnTo>
                    <a:pt x="44150" y="64810"/>
                  </a:lnTo>
                  <a:lnTo>
                    <a:pt x="42641" y="64999"/>
                  </a:lnTo>
                  <a:lnTo>
                    <a:pt x="42924" y="64810"/>
                  </a:lnTo>
                  <a:lnTo>
                    <a:pt x="43207" y="64622"/>
                  </a:lnTo>
                  <a:lnTo>
                    <a:pt x="42358" y="64905"/>
                  </a:lnTo>
                  <a:lnTo>
                    <a:pt x="43113" y="64622"/>
                  </a:lnTo>
                  <a:lnTo>
                    <a:pt x="45377" y="63867"/>
                  </a:lnTo>
                  <a:lnTo>
                    <a:pt x="44999" y="64150"/>
                  </a:lnTo>
                  <a:lnTo>
                    <a:pt x="44622" y="64433"/>
                  </a:lnTo>
                  <a:lnTo>
                    <a:pt x="46414" y="63773"/>
                  </a:lnTo>
                  <a:close/>
                  <a:moveTo>
                    <a:pt x="39905" y="64622"/>
                  </a:moveTo>
                  <a:lnTo>
                    <a:pt x="39811" y="64716"/>
                  </a:lnTo>
                  <a:lnTo>
                    <a:pt x="39622" y="64810"/>
                  </a:lnTo>
                  <a:lnTo>
                    <a:pt x="38962" y="64999"/>
                  </a:lnTo>
                  <a:lnTo>
                    <a:pt x="38207" y="65093"/>
                  </a:lnTo>
                  <a:lnTo>
                    <a:pt x="37641" y="65093"/>
                  </a:lnTo>
                  <a:lnTo>
                    <a:pt x="39056" y="64810"/>
                  </a:lnTo>
                  <a:lnTo>
                    <a:pt x="39528" y="64716"/>
                  </a:lnTo>
                  <a:lnTo>
                    <a:pt x="39905" y="64622"/>
                  </a:lnTo>
                  <a:close/>
                  <a:moveTo>
                    <a:pt x="42829" y="64056"/>
                  </a:moveTo>
                  <a:lnTo>
                    <a:pt x="42452" y="64244"/>
                  </a:lnTo>
                  <a:lnTo>
                    <a:pt x="42263" y="64433"/>
                  </a:lnTo>
                  <a:lnTo>
                    <a:pt x="41980" y="64622"/>
                  </a:lnTo>
                  <a:lnTo>
                    <a:pt x="41886" y="64999"/>
                  </a:lnTo>
                  <a:lnTo>
                    <a:pt x="42263" y="64999"/>
                  </a:lnTo>
                  <a:lnTo>
                    <a:pt x="40094" y="65282"/>
                  </a:lnTo>
                  <a:lnTo>
                    <a:pt x="40848" y="64999"/>
                  </a:lnTo>
                  <a:lnTo>
                    <a:pt x="41131" y="64810"/>
                  </a:lnTo>
                  <a:lnTo>
                    <a:pt x="41131" y="64716"/>
                  </a:lnTo>
                  <a:lnTo>
                    <a:pt x="41037" y="64622"/>
                  </a:lnTo>
                  <a:lnTo>
                    <a:pt x="40754" y="64622"/>
                  </a:lnTo>
                  <a:lnTo>
                    <a:pt x="40282" y="64527"/>
                  </a:lnTo>
                  <a:lnTo>
                    <a:pt x="40188" y="64433"/>
                  </a:lnTo>
                  <a:lnTo>
                    <a:pt x="41509" y="64339"/>
                  </a:lnTo>
                  <a:lnTo>
                    <a:pt x="42829" y="64056"/>
                  </a:lnTo>
                  <a:close/>
                  <a:moveTo>
                    <a:pt x="15660" y="60376"/>
                  </a:moveTo>
                  <a:lnTo>
                    <a:pt x="16887" y="61131"/>
                  </a:lnTo>
                  <a:lnTo>
                    <a:pt x="17924" y="62075"/>
                  </a:lnTo>
                  <a:lnTo>
                    <a:pt x="17924" y="61792"/>
                  </a:lnTo>
                  <a:lnTo>
                    <a:pt x="17830" y="61603"/>
                  </a:lnTo>
                  <a:lnTo>
                    <a:pt x="19056" y="61980"/>
                  </a:lnTo>
                  <a:lnTo>
                    <a:pt x="20283" y="62358"/>
                  </a:lnTo>
                  <a:lnTo>
                    <a:pt x="20849" y="62546"/>
                  </a:lnTo>
                  <a:lnTo>
                    <a:pt x="21415" y="62735"/>
                  </a:lnTo>
                  <a:lnTo>
                    <a:pt x="21886" y="63018"/>
                  </a:lnTo>
                  <a:lnTo>
                    <a:pt x="22358" y="63395"/>
                  </a:lnTo>
                  <a:lnTo>
                    <a:pt x="21509" y="63301"/>
                  </a:lnTo>
                  <a:lnTo>
                    <a:pt x="22547" y="63867"/>
                  </a:lnTo>
                  <a:lnTo>
                    <a:pt x="23868" y="64339"/>
                  </a:lnTo>
                  <a:lnTo>
                    <a:pt x="25471" y="64905"/>
                  </a:lnTo>
                  <a:lnTo>
                    <a:pt x="27169" y="65282"/>
                  </a:lnTo>
                  <a:lnTo>
                    <a:pt x="26603" y="65282"/>
                  </a:lnTo>
                  <a:lnTo>
                    <a:pt x="27075" y="65942"/>
                  </a:lnTo>
                  <a:lnTo>
                    <a:pt x="26886" y="65942"/>
                  </a:lnTo>
                  <a:lnTo>
                    <a:pt x="26603" y="65848"/>
                  </a:lnTo>
                  <a:lnTo>
                    <a:pt x="25849" y="65659"/>
                  </a:lnTo>
                  <a:lnTo>
                    <a:pt x="25283" y="65471"/>
                  </a:lnTo>
                  <a:lnTo>
                    <a:pt x="25188" y="65376"/>
                  </a:lnTo>
                  <a:lnTo>
                    <a:pt x="25754" y="65376"/>
                  </a:lnTo>
                  <a:lnTo>
                    <a:pt x="26226" y="65471"/>
                  </a:lnTo>
                  <a:lnTo>
                    <a:pt x="26320" y="65282"/>
                  </a:lnTo>
                  <a:lnTo>
                    <a:pt x="26320" y="65188"/>
                  </a:lnTo>
                  <a:lnTo>
                    <a:pt x="26226" y="65093"/>
                  </a:lnTo>
                  <a:lnTo>
                    <a:pt x="25660" y="65093"/>
                  </a:lnTo>
                  <a:lnTo>
                    <a:pt x="25188" y="65188"/>
                  </a:lnTo>
                  <a:lnTo>
                    <a:pt x="24528" y="65376"/>
                  </a:lnTo>
                  <a:lnTo>
                    <a:pt x="24528" y="65376"/>
                  </a:lnTo>
                  <a:lnTo>
                    <a:pt x="25000" y="65093"/>
                  </a:lnTo>
                  <a:lnTo>
                    <a:pt x="23679" y="64905"/>
                  </a:lnTo>
                  <a:lnTo>
                    <a:pt x="22547" y="64716"/>
                  </a:lnTo>
                  <a:lnTo>
                    <a:pt x="21603" y="64339"/>
                  </a:lnTo>
                  <a:lnTo>
                    <a:pt x="20660" y="63867"/>
                  </a:lnTo>
                  <a:lnTo>
                    <a:pt x="20943" y="63867"/>
                  </a:lnTo>
                  <a:lnTo>
                    <a:pt x="20377" y="63773"/>
                  </a:lnTo>
                  <a:lnTo>
                    <a:pt x="19339" y="63678"/>
                  </a:lnTo>
                  <a:lnTo>
                    <a:pt x="18868" y="63490"/>
                  </a:lnTo>
                  <a:lnTo>
                    <a:pt x="18396" y="63301"/>
                  </a:lnTo>
                  <a:lnTo>
                    <a:pt x="18585" y="63207"/>
                  </a:lnTo>
                  <a:lnTo>
                    <a:pt x="18868" y="63301"/>
                  </a:lnTo>
                  <a:lnTo>
                    <a:pt x="18019" y="62735"/>
                  </a:lnTo>
                  <a:lnTo>
                    <a:pt x="16981" y="62075"/>
                  </a:lnTo>
                  <a:lnTo>
                    <a:pt x="14811" y="60471"/>
                  </a:lnTo>
                  <a:lnTo>
                    <a:pt x="16415" y="61414"/>
                  </a:lnTo>
                  <a:lnTo>
                    <a:pt x="15660" y="60376"/>
                  </a:lnTo>
                  <a:close/>
                  <a:moveTo>
                    <a:pt x="28867" y="65659"/>
                  </a:moveTo>
                  <a:lnTo>
                    <a:pt x="30660" y="65942"/>
                  </a:lnTo>
                  <a:lnTo>
                    <a:pt x="32547" y="66131"/>
                  </a:lnTo>
                  <a:lnTo>
                    <a:pt x="32075" y="66225"/>
                  </a:lnTo>
                  <a:lnTo>
                    <a:pt x="31320" y="66225"/>
                  </a:lnTo>
                  <a:lnTo>
                    <a:pt x="30566" y="66131"/>
                  </a:lnTo>
                  <a:lnTo>
                    <a:pt x="28867" y="65659"/>
                  </a:lnTo>
                  <a:close/>
                  <a:moveTo>
                    <a:pt x="39150" y="0"/>
                  </a:moveTo>
                  <a:lnTo>
                    <a:pt x="39528" y="283"/>
                  </a:lnTo>
                  <a:lnTo>
                    <a:pt x="39622" y="378"/>
                  </a:lnTo>
                  <a:lnTo>
                    <a:pt x="41509" y="1038"/>
                  </a:lnTo>
                  <a:lnTo>
                    <a:pt x="40943" y="1132"/>
                  </a:lnTo>
                  <a:lnTo>
                    <a:pt x="40282" y="1227"/>
                  </a:lnTo>
                  <a:lnTo>
                    <a:pt x="38962" y="1038"/>
                  </a:lnTo>
                  <a:lnTo>
                    <a:pt x="37547" y="849"/>
                  </a:lnTo>
                  <a:lnTo>
                    <a:pt x="36320" y="661"/>
                  </a:lnTo>
                  <a:lnTo>
                    <a:pt x="36415" y="755"/>
                  </a:lnTo>
                  <a:lnTo>
                    <a:pt x="36415" y="849"/>
                  </a:lnTo>
                  <a:lnTo>
                    <a:pt x="35943" y="944"/>
                  </a:lnTo>
                  <a:lnTo>
                    <a:pt x="34150" y="1132"/>
                  </a:lnTo>
                  <a:lnTo>
                    <a:pt x="31698" y="1132"/>
                  </a:lnTo>
                  <a:lnTo>
                    <a:pt x="30660" y="1227"/>
                  </a:lnTo>
                  <a:lnTo>
                    <a:pt x="29716" y="1321"/>
                  </a:lnTo>
                  <a:lnTo>
                    <a:pt x="30377" y="1416"/>
                  </a:lnTo>
                  <a:lnTo>
                    <a:pt x="31037" y="1510"/>
                  </a:lnTo>
                  <a:lnTo>
                    <a:pt x="30094" y="1699"/>
                  </a:lnTo>
                  <a:lnTo>
                    <a:pt x="28773" y="2076"/>
                  </a:lnTo>
                  <a:lnTo>
                    <a:pt x="27924" y="2359"/>
                  </a:lnTo>
                  <a:lnTo>
                    <a:pt x="27924" y="2453"/>
                  </a:lnTo>
                  <a:lnTo>
                    <a:pt x="28207" y="2453"/>
                  </a:lnTo>
                  <a:lnTo>
                    <a:pt x="26509" y="3019"/>
                  </a:lnTo>
                  <a:lnTo>
                    <a:pt x="26792" y="2831"/>
                  </a:lnTo>
                  <a:lnTo>
                    <a:pt x="26792" y="2831"/>
                  </a:lnTo>
                  <a:lnTo>
                    <a:pt x="25660" y="2925"/>
                  </a:lnTo>
                  <a:lnTo>
                    <a:pt x="25754" y="2831"/>
                  </a:lnTo>
                  <a:lnTo>
                    <a:pt x="25377" y="2925"/>
                  </a:lnTo>
                  <a:lnTo>
                    <a:pt x="24905" y="3208"/>
                  </a:lnTo>
                  <a:lnTo>
                    <a:pt x="24056" y="3774"/>
                  </a:lnTo>
                  <a:lnTo>
                    <a:pt x="22264" y="4340"/>
                  </a:lnTo>
                  <a:lnTo>
                    <a:pt x="20471" y="5095"/>
                  </a:lnTo>
                  <a:lnTo>
                    <a:pt x="18679" y="5755"/>
                  </a:lnTo>
                  <a:lnTo>
                    <a:pt x="16981" y="6604"/>
                  </a:lnTo>
                  <a:lnTo>
                    <a:pt x="17453" y="6604"/>
                  </a:lnTo>
                  <a:lnTo>
                    <a:pt x="17830" y="6415"/>
                  </a:lnTo>
                  <a:lnTo>
                    <a:pt x="18868" y="6038"/>
                  </a:lnTo>
                  <a:lnTo>
                    <a:pt x="19905" y="5661"/>
                  </a:lnTo>
                  <a:lnTo>
                    <a:pt x="20377" y="5472"/>
                  </a:lnTo>
                  <a:lnTo>
                    <a:pt x="20943" y="5378"/>
                  </a:lnTo>
                  <a:lnTo>
                    <a:pt x="20943" y="5378"/>
                  </a:lnTo>
                  <a:lnTo>
                    <a:pt x="19528" y="6038"/>
                  </a:lnTo>
                  <a:lnTo>
                    <a:pt x="19528" y="6038"/>
                  </a:lnTo>
                  <a:lnTo>
                    <a:pt x="20094" y="5944"/>
                  </a:lnTo>
                  <a:lnTo>
                    <a:pt x="18396" y="7076"/>
                  </a:lnTo>
                  <a:lnTo>
                    <a:pt x="20849" y="6038"/>
                  </a:lnTo>
                  <a:lnTo>
                    <a:pt x="23396" y="5095"/>
                  </a:lnTo>
                  <a:lnTo>
                    <a:pt x="26037" y="4246"/>
                  </a:lnTo>
                  <a:lnTo>
                    <a:pt x="28679" y="3397"/>
                  </a:lnTo>
                  <a:lnTo>
                    <a:pt x="28301" y="3491"/>
                  </a:lnTo>
                  <a:lnTo>
                    <a:pt x="28773" y="3208"/>
                  </a:lnTo>
                  <a:lnTo>
                    <a:pt x="30283" y="2736"/>
                  </a:lnTo>
                  <a:lnTo>
                    <a:pt x="29905" y="2831"/>
                  </a:lnTo>
                  <a:lnTo>
                    <a:pt x="29056" y="2831"/>
                  </a:lnTo>
                  <a:lnTo>
                    <a:pt x="28584" y="2642"/>
                  </a:lnTo>
                  <a:lnTo>
                    <a:pt x="30566" y="2548"/>
                  </a:lnTo>
                  <a:lnTo>
                    <a:pt x="32641" y="2548"/>
                  </a:lnTo>
                  <a:lnTo>
                    <a:pt x="37264" y="2831"/>
                  </a:lnTo>
                  <a:lnTo>
                    <a:pt x="39528" y="3019"/>
                  </a:lnTo>
                  <a:lnTo>
                    <a:pt x="43490" y="3019"/>
                  </a:lnTo>
                  <a:lnTo>
                    <a:pt x="44339" y="2831"/>
                  </a:lnTo>
                  <a:lnTo>
                    <a:pt x="45094" y="2736"/>
                  </a:lnTo>
                  <a:lnTo>
                    <a:pt x="45943" y="3114"/>
                  </a:lnTo>
                  <a:lnTo>
                    <a:pt x="46886" y="3397"/>
                  </a:lnTo>
                  <a:lnTo>
                    <a:pt x="48678" y="3963"/>
                  </a:lnTo>
                  <a:lnTo>
                    <a:pt x="50565" y="4434"/>
                  </a:lnTo>
                  <a:lnTo>
                    <a:pt x="51509" y="4717"/>
                  </a:lnTo>
                  <a:lnTo>
                    <a:pt x="52358" y="5189"/>
                  </a:lnTo>
                  <a:lnTo>
                    <a:pt x="51792" y="4812"/>
                  </a:lnTo>
                  <a:lnTo>
                    <a:pt x="53584" y="5849"/>
                  </a:lnTo>
                  <a:lnTo>
                    <a:pt x="55376" y="6981"/>
                  </a:lnTo>
                  <a:lnTo>
                    <a:pt x="56320" y="7642"/>
                  </a:lnTo>
                  <a:lnTo>
                    <a:pt x="57169" y="8302"/>
                  </a:lnTo>
                  <a:lnTo>
                    <a:pt x="57924" y="9057"/>
                  </a:lnTo>
                  <a:lnTo>
                    <a:pt x="58678" y="9906"/>
                  </a:lnTo>
                  <a:lnTo>
                    <a:pt x="62357" y="14057"/>
                  </a:lnTo>
                  <a:lnTo>
                    <a:pt x="64622" y="16887"/>
                  </a:lnTo>
                  <a:lnTo>
                    <a:pt x="66697" y="19623"/>
                  </a:lnTo>
                  <a:lnTo>
                    <a:pt x="66603" y="19151"/>
                  </a:lnTo>
                  <a:lnTo>
                    <a:pt x="66603" y="18774"/>
                  </a:lnTo>
                  <a:lnTo>
                    <a:pt x="67357" y="20472"/>
                  </a:lnTo>
                  <a:lnTo>
                    <a:pt x="68772" y="23962"/>
                  </a:lnTo>
                  <a:lnTo>
                    <a:pt x="68867" y="24151"/>
                  </a:lnTo>
                  <a:lnTo>
                    <a:pt x="69810" y="26792"/>
                  </a:lnTo>
                  <a:lnTo>
                    <a:pt x="70565" y="29245"/>
                  </a:lnTo>
                  <a:lnTo>
                    <a:pt x="70754" y="30283"/>
                  </a:lnTo>
                  <a:lnTo>
                    <a:pt x="70848" y="31037"/>
                  </a:lnTo>
                  <a:lnTo>
                    <a:pt x="70848" y="31604"/>
                  </a:lnTo>
                  <a:lnTo>
                    <a:pt x="70754" y="31792"/>
                  </a:lnTo>
                  <a:lnTo>
                    <a:pt x="70565" y="31887"/>
                  </a:lnTo>
                  <a:lnTo>
                    <a:pt x="69433" y="36698"/>
                  </a:lnTo>
                  <a:lnTo>
                    <a:pt x="68206" y="41698"/>
                  </a:lnTo>
                  <a:lnTo>
                    <a:pt x="68584" y="41037"/>
                  </a:lnTo>
                  <a:lnTo>
                    <a:pt x="68961" y="40188"/>
                  </a:lnTo>
                  <a:lnTo>
                    <a:pt x="69244" y="40471"/>
                  </a:lnTo>
                  <a:lnTo>
                    <a:pt x="69244" y="40849"/>
                  </a:lnTo>
                  <a:lnTo>
                    <a:pt x="69244" y="41226"/>
                  </a:lnTo>
                  <a:lnTo>
                    <a:pt x="69055" y="41698"/>
                  </a:lnTo>
                  <a:lnTo>
                    <a:pt x="68489" y="42924"/>
                  </a:lnTo>
                  <a:lnTo>
                    <a:pt x="67735" y="44150"/>
                  </a:lnTo>
                  <a:lnTo>
                    <a:pt x="66791" y="45377"/>
                  </a:lnTo>
                  <a:lnTo>
                    <a:pt x="65942" y="46509"/>
                  </a:lnTo>
                  <a:lnTo>
                    <a:pt x="64716" y="47924"/>
                  </a:lnTo>
                  <a:lnTo>
                    <a:pt x="65565" y="47641"/>
                  </a:lnTo>
                  <a:lnTo>
                    <a:pt x="65093" y="48301"/>
                  </a:lnTo>
                  <a:lnTo>
                    <a:pt x="64433" y="48962"/>
                  </a:lnTo>
                  <a:lnTo>
                    <a:pt x="63112" y="50188"/>
                  </a:lnTo>
                  <a:lnTo>
                    <a:pt x="63678" y="48962"/>
                  </a:lnTo>
                  <a:lnTo>
                    <a:pt x="64244" y="47641"/>
                  </a:lnTo>
                  <a:lnTo>
                    <a:pt x="65754" y="44811"/>
                  </a:lnTo>
                  <a:lnTo>
                    <a:pt x="67169" y="42169"/>
                  </a:lnTo>
                  <a:lnTo>
                    <a:pt x="67735" y="41037"/>
                  </a:lnTo>
                  <a:lnTo>
                    <a:pt x="68206" y="40094"/>
                  </a:lnTo>
                  <a:lnTo>
                    <a:pt x="68206" y="39811"/>
                  </a:lnTo>
                  <a:lnTo>
                    <a:pt x="68301" y="39622"/>
                  </a:lnTo>
                  <a:lnTo>
                    <a:pt x="68301" y="39717"/>
                  </a:lnTo>
                  <a:lnTo>
                    <a:pt x="68395" y="39339"/>
                  </a:lnTo>
                  <a:lnTo>
                    <a:pt x="68772" y="37735"/>
                  </a:lnTo>
                  <a:lnTo>
                    <a:pt x="69055" y="36037"/>
                  </a:lnTo>
                  <a:lnTo>
                    <a:pt x="69150" y="32924"/>
                  </a:lnTo>
                  <a:lnTo>
                    <a:pt x="69150" y="30849"/>
                  </a:lnTo>
                  <a:lnTo>
                    <a:pt x="69150" y="28679"/>
                  </a:lnTo>
                  <a:lnTo>
                    <a:pt x="68961" y="28773"/>
                  </a:lnTo>
                  <a:lnTo>
                    <a:pt x="68961" y="29056"/>
                  </a:lnTo>
                  <a:lnTo>
                    <a:pt x="68678" y="28302"/>
                  </a:lnTo>
                  <a:lnTo>
                    <a:pt x="68395" y="27453"/>
                  </a:lnTo>
                  <a:lnTo>
                    <a:pt x="68018" y="25755"/>
                  </a:lnTo>
                  <a:lnTo>
                    <a:pt x="67923" y="25283"/>
                  </a:lnTo>
                  <a:lnTo>
                    <a:pt x="67923" y="25472"/>
                  </a:lnTo>
                  <a:lnTo>
                    <a:pt x="67546" y="24906"/>
                  </a:lnTo>
                  <a:lnTo>
                    <a:pt x="67074" y="24245"/>
                  </a:lnTo>
                  <a:lnTo>
                    <a:pt x="66980" y="24057"/>
                  </a:lnTo>
                  <a:lnTo>
                    <a:pt x="65471" y="22264"/>
                  </a:lnTo>
                  <a:lnTo>
                    <a:pt x="64810" y="21415"/>
                  </a:lnTo>
                  <a:lnTo>
                    <a:pt x="64339" y="20755"/>
                  </a:lnTo>
                  <a:lnTo>
                    <a:pt x="64622" y="20943"/>
                  </a:lnTo>
                  <a:lnTo>
                    <a:pt x="64527" y="20755"/>
                  </a:lnTo>
                  <a:lnTo>
                    <a:pt x="64339" y="20472"/>
                  </a:lnTo>
                  <a:lnTo>
                    <a:pt x="63301" y="19434"/>
                  </a:lnTo>
                  <a:lnTo>
                    <a:pt x="62357" y="18585"/>
                  </a:lnTo>
                  <a:lnTo>
                    <a:pt x="62452" y="18679"/>
                  </a:lnTo>
                  <a:lnTo>
                    <a:pt x="62357" y="18868"/>
                  </a:lnTo>
                  <a:lnTo>
                    <a:pt x="61508" y="18019"/>
                  </a:lnTo>
                  <a:lnTo>
                    <a:pt x="61791" y="18396"/>
                  </a:lnTo>
                  <a:lnTo>
                    <a:pt x="60848" y="17547"/>
                  </a:lnTo>
                  <a:lnTo>
                    <a:pt x="60471" y="17076"/>
                  </a:lnTo>
                  <a:lnTo>
                    <a:pt x="60471" y="16981"/>
                  </a:lnTo>
                  <a:lnTo>
                    <a:pt x="60565" y="17076"/>
                  </a:lnTo>
                  <a:lnTo>
                    <a:pt x="61225" y="17547"/>
                  </a:lnTo>
                  <a:lnTo>
                    <a:pt x="58961" y="15566"/>
                  </a:lnTo>
                  <a:lnTo>
                    <a:pt x="59527" y="16227"/>
                  </a:lnTo>
                  <a:lnTo>
                    <a:pt x="58584" y="15566"/>
                  </a:lnTo>
                  <a:lnTo>
                    <a:pt x="57641" y="14906"/>
                  </a:lnTo>
                  <a:lnTo>
                    <a:pt x="57546" y="15000"/>
                  </a:lnTo>
                  <a:lnTo>
                    <a:pt x="57452" y="15094"/>
                  </a:lnTo>
                  <a:lnTo>
                    <a:pt x="58301" y="15660"/>
                  </a:lnTo>
                  <a:lnTo>
                    <a:pt x="59056" y="16227"/>
                  </a:lnTo>
                  <a:lnTo>
                    <a:pt x="60471" y="17547"/>
                  </a:lnTo>
                  <a:lnTo>
                    <a:pt x="61886" y="18774"/>
                  </a:lnTo>
                  <a:lnTo>
                    <a:pt x="62640" y="19340"/>
                  </a:lnTo>
                  <a:lnTo>
                    <a:pt x="63395" y="19906"/>
                  </a:lnTo>
                  <a:lnTo>
                    <a:pt x="62829" y="19528"/>
                  </a:lnTo>
                  <a:lnTo>
                    <a:pt x="62074" y="19057"/>
                  </a:lnTo>
                  <a:lnTo>
                    <a:pt x="62074" y="19245"/>
                  </a:lnTo>
                  <a:lnTo>
                    <a:pt x="62357" y="19717"/>
                  </a:lnTo>
                  <a:lnTo>
                    <a:pt x="63584" y="21415"/>
                  </a:lnTo>
                  <a:lnTo>
                    <a:pt x="65093" y="23207"/>
                  </a:lnTo>
                  <a:lnTo>
                    <a:pt x="65754" y="23962"/>
                  </a:lnTo>
                  <a:lnTo>
                    <a:pt x="66225" y="24434"/>
                  </a:lnTo>
                  <a:lnTo>
                    <a:pt x="66414" y="24528"/>
                  </a:lnTo>
                  <a:lnTo>
                    <a:pt x="66320" y="24057"/>
                  </a:lnTo>
                  <a:lnTo>
                    <a:pt x="66697" y="24906"/>
                  </a:lnTo>
                  <a:lnTo>
                    <a:pt x="67074" y="26038"/>
                  </a:lnTo>
                  <a:lnTo>
                    <a:pt x="66414" y="24811"/>
                  </a:lnTo>
                  <a:lnTo>
                    <a:pt x="66791" y="25566"/>
                  </a:lnTo>
                  <a:lnTo>
                    <a:pt x="67169" y="26321"/>
                  </a:lnTo>
                  <a:lnTo>
                    <a:pt x="67263" y="26415"/>
                  </a:lnTo>
                  <a:lnTo>
                    <a:pt x="67923" y="28679"/>
                  </a:lnTo>
                  <a:lnTo>
                    <a:pt x="68206" y="29339"/>
                  </a:lnTo>
                  <a:lnTo>
                    <a:pt x="68678" y="30471"/>
                  </a:lnTo>
                  <a:lnTo>
                    <a:pt x="68772" y="30660"/>
                  </a:lnTo>
                  <a:lnTo>
                    <a:pt x="68678" y="30660"/>
                  </a:lnTo>
                  <a:lnTo>
                    <a:pt x="68395" y="30377"/>
                  </a:lnTo>
                  <a:lnTo>
                    <a:pt x="68206" y="30094"/>
                  </a:lnTo>
                  <a:lnTo>
                    <a:pt x="68206" y="30566"/>
                  </a:lnTo>
                  <a:lnTo>
                    <a:pt x="68301" y="31037"/>
                  </a:lnTo>
                  <a:lnTo>
                    <a:pt x="68395" y="31509"/>
                  </a:lnTo>
                  <a:lnTo>
                    <a:pt x="68395" y="31887"/>
                  </a:lnTo>
                  <a:lnTo>
                    <a:pt x="68301" y="31792"/>
                  </a:lnTo>
                  <a:lnTo>
                    <a:pt x="68301" y="31698"/>
                  </a:lnTo>
                  <a:lnTo>
                    <a:pt x="68301" y="31415"/>
                  </a:lnTo>
                  <a:lnTo>
                    <a:pt x="68018" y="30094"/>
                  </a:lnTo>
                  <a:lnTo>
                    <a:pt x="67735" y="28868"/>
                  </a:lnTo>
                  <a:lnTo>
                    <a:pt x="68112" y="31698"/>
                  </a:lnTo>
                  <a:lnTo>
                    <a:pt x="68206" y="33113"/>
                  </a:lnTo>
                  <a:lnTo>
                    <a:pt x="68206" y="34528"/>
                  </a:lnTo>
                  <a:lnTo>
                    <a:pt x="68112" y="35943"/>
                  </a:lnTo>
                  <a:lnTo>
                    <a:pt x="67923" y="37358"/>
                  </a:lnTo>
                  <a:lnTo>
                    <a:pt x="67546" y="38679"/>
                  </a:lnTo>
                  <a:lnTo>
                    <a:pt x="67074" y="40000"/>
                  </a:lnTo>
                  <a:lnTo>
                    <a:pt x="67263" y="39717"/>
                  </a:lnTo>
                  <a:lnTo>
                    <a:pt x="67357" y="39622"/>
                  </a:lnTo>
                  <a:lnTo>
                    <a:pt x="67357" y="39717"/>
                  </a:lnTo>
                  <a:lnTo>
                    <a:pt x="67263" y="40377"/>
                  </a:lnTo>
                  <a:lnTo>
                    <a:pt x="66980" y="41226"/>
                  </a:lnTo>
                  <a:lnTo>
                    <a:pt x="66791" y="41509"/>
                  </a:lnTo>
                  <a:lnTo>
                    <a:pt x="66697" y="41603"/>
                  </a:lnTo>
                  <a:lnTo>
                    <a:pt x="66414" y="42075"/>
                  </a:lnTo>
                  <a:lnTo>
                    <a:pt x="65754" y="43962"/>
                  </a:lnTo>
                  <a:lnTo>
                    <a:pt x="64905" y="46132"/>
                  </a:lnTo>
                  <a:lnTo>
                    <a:pt x="64150" y="47547"/>
                  </a:lnTo>
                  <a:lnTo>
                    <a:pt x="63395" y="48867"/>
                  </a:lnTo>
                  <a:lnTo>
                    <a:pt x="62546" y="50094"/>
                  </a:lnTo>
                  <a:lnTo>
                    <a:pt x="61697" y="51320"/>
                  </a:lnTo>
                  <a:lnTo>
                    <a:pt x="60376" y="52452"/>
                  </a:lnTo>
                  <a:lnTo>
                    <a:pt x="59810" y="53112"/>
                  </a:lnTo>
                  <a:lnTo>
                    <a:pt x="59244" y="53773"/>
                  </a:lnTo>
                  <a:lnTo>
                    <a:pt x="59999" y="53301"/>
                  </a:lnTo>
                  <a:lnTo>
                    <a:pt x="59905" y="53490"/>
                  </a:lnTo>
                  <a:lnTo>
                    <a:pt x="58018" y="54999"/>
                  </a:lnTo>
                  <a:lnTo>
                    <a:pt x="57075" y="55660"/>
                  </a:lnTo>
                  <a:lnTo>
                    <a:pt x="56037" y="56226"/>
                  </a:lnTo>
                  <a:lnTo>
                    <a:pt x="57924" y="54716"/>
                  </a:lnTo>
                  <a:lnTo>
                    <a:pt x="58867" y="53867"/>
                  </a:lnTo>
                  <a:lnTo>
                    <a:pt x="59716" y="53018"/>
                  </a:lnTo>
                  <a:lnTo>
                    <a:pt x="58961" y="53679"/>
                  </a:lnTo>
                  <a:lnTo>
                    <a:pt x="58207" y="54245"/>
                  </a:lnTo>
                  <a:lnTo>
                    <a:pt x="56603" y="55282"/>
                  </a:lnTo>
                  <a:lnTo>
                    <a:pt x="54905" y="56226"/>
                  </a:lnTo>
                  <a:lnTo>
                    <a:pt x="53301" y="57263"/>
                  </a:lnTo>
                  <a:lnTo>
                    <a:pt x="52735" y="57452"/>
                  </a:lnTo>
                  <a:lnTo>
                    <a:pt x="51509" y="57924"/>
                  </a:lnTo>
                  <a:lnTo>
                    <a:pt x="47829" y="59527"/>
                  </a:lnTo>
                  <a:lnTo>
                    <a:pt x="43962" y="61226"/>
                  </a:lnTo>
                  <a:lnTo>
                    <a:pt x="42358" y="61886"/>
                  </a:lnTo>
                  <a:lnTo>
                    <a:pt x="41414" y="62169"/>
                  </a:lnTo>
                  <a:lnTo>
                    <a:pt x="39433" y="62452"/>
                  </a:lnTo>
                  <a:lnTo>
                    <a:pt x="37169" y="62641"/>
                  </a:lnTo>
                  <a:lnTo>
                    <a:pt x="33679" y="62829"/>
                  </a:lnTo>
                  <a:lnTo>
                    <a:pt x="31226" y="62924"/>
                  </a:lnTo>
                  <a:lnTo>
                    <a:pt x="29528" y="62924"/>
                  </a:lnTo>
                  <a:lnTo>
                    <a:pt x="28301" y="62735"/>
                  </a:lnTo>
                  <a:lnTo>
                    <a:pt x="27075" y="62546"/>
                  </a:lnTo>
                  <a:lnTo>
                    <a:pt x="25754" y="62263"/>
                  </a:lnTo>
                  <a:lnTo>
                    <a:pt x="24622" y="61886"/>
                  </a:lnTo>
                  <a:lnTo>
                    <a:pt x="23396" y="61414"/>
                  </a:lnTo>
                  <a:lnTo>
                    <a:pt x="21320" y="60565"/>
                  </a:lnTo>
                  <a:lnTo>
                    <a:pt x="21509" y="60754"/>
                  </a:lnTo>
                  <a:lnTo>
                    <a:pt x="21698" y="60848"/>
                  </a:lnTo>
                  <a:lnTo>
                    <a:pt x="22169" y="61131"/>
                  </a:lnTo>
                  <a:lnTo>
                    <a:pt x="21037" y="60659"/>
                  </a:lnTo>
                  <a:lnTo>
                    <a:pt x="19434" y="59905"/>
                  </a:lnTo>
                  <a:lnTo>
                    <a:pt x="15754" y="57924"/>
                  </a:lnTo>
                  <a:lnTo>
                    <a:pt x="12453" y="56037"/>
                  </a:lnTo>
                  <a:lnTo>
                    <a:pt x="11415" y="55377"/>
                  </a:lnTo>
                  <a:lnTo>
                    <a:pt x="11226" y="55188"/>
                  </a:lnTo>
                  <a:lnTo>
                    <a:pt x="11132" y="55094"/>
                  </a:lnTo>
                  <a:lnTo>
                    <a:pt x="10377" y="54433"/>
                  </a:lnTo>
                  <a:lnTo>
                    <a:pt x="9717" y="53679"/>
                  </a:lnTo>
                  <a:lnTo>
                    <a:pt x="9717" y="53962"/>
                  </a:lnTo>
                  <a:lnTo>
                    <a:pt x="9622" y="54150"/>
                  </a:lnTo>
                  <a:lnTo>
                    <a:pt x="9528" y="54245"/>
                  </a:lnTo>
                  <a:lnTo>
                    <a:pt x="9434" y="54245"/>
                  </a:lnTo>
                  <a:lnTo>
                    <a:pt x="9151" y="54056"/>
                  </a:lnTo>
                  <a:lnTo>
                    <a:pt x="8868" y="53679"/>
                  </a:lnTo>
                  <a:lnTo>
                    <a:pt x="8585" y="53301"/>
                  </a:lnTo>
                  <a:lnTo>
                    <a:pt x="8302" y="52829"/>
                  </a:lnTo>
                  <a:lnTo>
                    <a:pt x="8302" y="52546"/>
                  </a:lnTo>
                  <a:lnTo>
                    <a:pt x="8302" y="52452"/>
                  </a:lnTo>
                  <a:lnTo>
                    <a:pt x="8396" y="52452"/>
                  </a:lnTo>
                  <a:lnTo>
                    <a:pt x="7924" y="52263"/>
                  </a:lnTo>
                  <a:lnTo>
                    <a:pt x="7358" y="51886"/>
                  </a:lnTo>
                  <a:lnTo>
                    <a:pt x="6038" y="50660"/>
                  </a:lnTo>
                  <a:lnTo>
                    <a:pt x="5849" y="50377"/>
                  </a:lnTo>
                  <a:lnTo>
                    <a:pt x="5566" y="50094"/>
                  </a:lnTo>
                  <a:lnTo>
                    <a:pt x="5566" y="50188"/>
                  </a:lnTo>
                  <a:lnTo>
                    <a:pt x="4811" y="49339"/>
                  </a:lnTo>
                  <a:lnTo>
                    <a:pt x="4717" y="49150"/>
                  </a:lnTo>
                  <a:lnTo>
                    <a:pt x="5189" y="49433"/>
                  </a:lnTo>
                  <a:lnTo>
                    <a:pt x="5377" y="49528"/>
                  </a:lnTo>
                  <a:lnTo>
                    <a:pt x="5472" y="49716"/>
                  </a:lnTo>
                  <a:lnTo>
                    <a:pt x="5660" y="50094"/>
                  </a:lnTo>
                  <a:lnTo>
                    <a:pt x="5377" y="49056"/>
                  </a:lnTo>
                  <a:lnTo>
                    <a:pt x="5000" y="48113"/>
                  </a:lnTo>
                  <a:lnTo>
                    <a:pt x="4057" y="45660"/>
                  </a:lnTo>
                  <a:lnTo>
                    <a:pt x="3585" y="44150"/>
                  </a:lnTo>
                  <a:lnTo>
                    <a:pt x="3208" y="42358"/>
                  </a:lnTo>
                  <a:lnTo>
                    <a:pt x="3396" y="42547"/>
                  </a:lnTo>
                  <a:lnTo>
                    <a:pt x="3491" y="42452"/>
                  </a:lnTo>
                  <a:lnTo>
                    <a:pt x="3585" y="42547"/>
                  </a:lnTo>
                  <a:lnTo>
                    <a:pt x="3774" y="42641"/>
                  </a:lnTo>
                  <a:lnTo>
                    <a:pt x="3679" y="40849"/>
                  </a:lnTo>
                  <a:lnTo>
                    <a:pt x="3585" y="38962"/>
                  </a:lnTo>
                  <a:lnTo>
                    <a:pt x="3679" y="37169"/>
                  </a:lnTo>
                  <a:lnTo>
                    <a:pt x="3774" y="36320"/>
                  </a:lnTo>
                  <a:lnTo>
                    <a:pt x="4057" y="35566"/>
                  </a:lnTo>
                  <a:lnTo>
                    <a:pt x="4434" y="33585"/>
                  </a:lnTo>
                  <a:lnTo>
                    <a:pt x="4434" y="33962"/>
                  </a:lnTo>
                  <a:lnTo>
                    <a:pt x="4528" y="34245"/>
                  </a:lnTo>
                  <a:lnTo>
                    <a:pt x="4717" y="32264"/>
                  </a:lnTo>
                  <a:lnTo>
                    <a:pt x="5189" y="30283"/>
                  </a:lnTo>
                  <a:lnTo>
                    <a:pt x="5755" y="28302"/>
                  </a:lnTo>
                  <a:lnTo>
                    <a:pt x="6604" y="26321"/>
                  </a:lnTo>
                  <a:lnTo>
                    <a:pt x="7453" y="24340"/>
                  </a:lnTo>
                  <a:lnTo>
                    <a:pt x="8585" y="22547"/>
                  </a:lnTo>
                  <a:lnTo>
                    <a:pt x="9717" y="20755"/>
                  </a:lnTo>
                  <a:lnTo>
                    <a:pt x="10943" y="19245"/>
                  </a:lnTo>
                  <a:lnTo>
                    <a:pt x="10849" y="19057"/>
                  </a:lnTo>
                  <a:lnTo>
                    <a:pt x="10849" y="18868"/>
                  </a:lnTo>
                  <a:lnTo>
                    <a:pt x="11132" y="18396"/>
                  </a:lnTo>
                  <a:lnTo>
                    <a:pt x="11604" y="17830"/>
                  </a:lnTo>
                  <a:lnTo>
                    <a:pt x="12264" y="17076"/>
                  </a:lnTo>
                  <a:lnTo>
                    <a:pt x="14151" y="15472"/>
                  </a:lnTo>
                  <a:lnTo>
                    <a:pt x="16415" y="13585"/>
                  </a:lnTo>
                  <a:lnTo>
                    <a:pt x="18868" y="11793"/>
                  </a:lnTo>
                  <a:lnTo>
                    <a:pt x="21226" y="10095"/>
                  </a:lnTo>
                  <a:lnTo>
                    <a:pt x="23302" y="8868"/>
                  </a:lnTo>
                  <a:lnTo>
                    <a:pt x="24717" y="8113"/>
                  </a:lnTo>
                  <a:lnTo>
                    <a:pt x="24245" y="8491"/>
                  </a:lnTo>
                  <a:lnTo>
                    <a:pt x="23773" y="8774"/>
                  </a:lnTo>
                  <a:lnTo>
                    <a:pt x="24811" y="8208"/>
                  </a:lnTo>
                  <a:lnTo>
                    <a:pt x="25566" y="7830"/>
                  </a:lnTo>
                  <a:lnTo>
                    <a:pt x="27452" y="6981"/>
                  </a:lnTo>
                  <a:lnTo>
                    <a:pt x="27264" y="6981"/>
                  </a:lnTo>
                  <a:lnTo>
                    <a:pt x="26981" y="6887"/>
                  </a:lnTo>
                  <a:lnTo>
                    <a:pt x="27830" y="6604"/>
                  </a:lnTo>
                  <a:lnTo>
                    <a:pt x="29056" y="6132"/>
                  </a:lnTo>
                  <a:lnTo>
                    <a:pt x="28679" y="6415"/>
                  </a:lnTo>
                  <a:lnTo>
                    <a:pt x="29056" y="6510"/>
                  </a:lnTo>
                  <a:lnTo>
                    <a:pt x="28962" y="6698"/>
                  </a:lnTo>
                  <a:lnTo>
                    <a:pt x="30283" y="6227"/>
                  </a:lnTo>
                  <a:lnTo>
                    <a:pt x="31698" y="5755"/>
                  </a:lnTo>
                  <a:lnTo>
                    <a:pt x="33113" y="5378"/>
                  </a:lnTo>
                  <a:lnTo>
                    <a:pt x="33867" y="5189"/>
                  </a:lnTo>
                  <a:lnTo>
                    <a:pt x="34169" y="5151"/>
                  </a:lnTo>
                  <a:lnTo>
                    <a:pt x="34169" y="5151"/>
                  </a:lnTo>
                  <a:lnTo>
                    <a:pt x="34905" y="4906"/>
                  </a:lnTo>
                  <a:lnTo>
                    <a:pt x="35754" y="4812"/>
                  </a:lnTo>
                  <a:lnTo>
                    <a:pt x="36603" y="4812"/>
                  </a:lnTo>
                  <a:lnTo>
                    <a:pt x="37547" y="4717"/>
                  </a:lnTo>
                  <a:lnTo>
                    <a:pt x="37830" y="4717"/>
                  </a:lnTo>
                  <a:lnTo>
                    <a:pt x="38396" y="4529"/>
                  </a:lnTo>
                  <a:lnTo>
                    <a:pt x="38867" y="4340"/>
                  </a:lnTo>
                  <a:lnTo>
                    <a:pt x="38867" y="4623"/>
                  </a:lnTo>
                  <a:lnTo>
                    <a:pt x="42735" y="4340"/>
                  </a:lnTo>
                  <a:lnTo>
                    <a:pt x="43207" y="4529"/>
                  </a:lnTo>
                  <a:lnTo>
                    <a:pt x="43018" y="4529"/>
                  </a:lnTo>
                  <a:lnTo>
                    <a:pt x="43867" y="4623"/>
                  </a:lnTo>
                  <a:lnTo>
                    <a:pt x="44811" y="4434"/>
                  </a:lnTo>
                  <a:lnTo>
                    <a:pt x="45094" y="4717"/>
                  </a:lnTo>
                  <a:lnTo>
                    <a:pt x="45754" y="4906"/>
                  </a:lnTo>
                  <a:lnTo>
                    <a:pt x="47546" y="5189"/>
                  </a:lnTo>
                  <a:lnTo>
                    <a:pt x="49622" y="5566"/>
                  </a:lnTo>
                  <a:lnTo>
                    <a:pt x="51131" y="5849"/>
                  </a:lnTo>
                  <a:lnTo>
                    <a:pt x="51131" y="5849"/>
                  </a:lnTo>
                  <a:lnTo>
                    <a:pt x="49244" y="5095"/>
                  </a:lnTo>
                  <a:lnTo>
                    <a:pt x="46886" y="4529"/>
                  </a:lnTo>
                  <a:lnTo>
                    <a:pt x="44433" y="3963"/>
                  </a:lnTo>
                  <a:lnTo>
                    <a:pt x="41980" y="3491"/>
                  </a:lnTo>
                  <a:lnTo>
                    <a:pt x="39528" y="3302"/>
                  </a:lnTo>
                  <a:lnTo>
                    <a:pt x="37358" y="3208"/>
                  </a:lnTo>
                  <a:lnTo>
                    <a:pt x="36415" y="3208"/>
                  </a:lnTo>
                  <a:lnTo>
                    <a:pt x="35565" y="3302"/>
                  </a:lnTo>
                  <a:lnTo>
                    <a:pt x="34811" y="3491"/>
                  </a:lnTo>
                  <a:lnTo>
                    <a:pt x="34150" y="3680"/>
                  </a:lnTo>
                  <a:lnTo>
                    <a:pt x="33490" y="3585"/>
                  </a:lnTo>
                  <a:lnTo>
                    <a:pt x="32830" y="3491"/>
                  </a:lnTo>
                  <a:lnTo>
                    <a:pt x="31509" y="3585"/>
                  </a:lnTo>
                  <a:lnTo>
                    <a:pt x="30000" y="3868"/>
                  </a:lnTo>
                  <a:lnTo>
                    <a:pt x="28490" y="4246"/>
                  </a:lnTo>
                  <a:lnTo>
                    <a:pt x="26981" y="4812"/>
                  </a:lnTo>
                  <a:lnTo>
                    <a:pt x="25471" y="5472"/>
                  </a:lnTo>
                  <a:lnTo>
                    <a:pt x="23868" y="6321"/>
                  </a:lnTo>
                  <a:lnTo>
                    <a:pt x="22358" y="7170"/>
                  </a:lnTo>
                  <a:lnTo>
                    <a:pt x="20849" y="8113"/>
                  </a:lnTo>
                  <a:lnTo>
                    <a:pt x="19339" y="9151"/>
                  </a:lnTo>
                  <a:lnTo>
                    <a:pt x="17924" y="10283"/>
                  </a:lnTo>
                  <a:lnTo>
                    <a:pt x="16604" y="11321"/>
                  </a:lnTo>
                  <a:lnTo>
                    <a:pt x="14056" y="13491"/>
                  </a:lnTo>
                  <a:lnTo>
                    <a:pt x="12075" y="15472"/>
                  </a:lnTo>
                  <a:lnTo>
                    <a:pt x="9717" y="18491"/>
                  </a:lnTo>
                  <a:lnTo>
                    <a:pt x="10000" y="17830"/>
                  </a:lnTo>
                  <a:lnTo>
                    <a:pt x="10377" y="17264"/>
                  </a:lnTo>
                  <a:lnTo>
                    <a:pt x="9717" y="18113"/>
                  </a:lnTo>
                  <a:lnTo>
                    <a:pt x="9056" y="19057"/>
                  </a:lnTo>
                  <a:lnTo>
                    <a:pt x="9151" y="19245"/>
                  </a:lnTo>
                  <a:lnTo>
                    <a:pt x="8396" y="20189"/>
                  </a:lnTo>
                  <a:lnTo>
                    <a:pt x="9151" y="18774"/>
                  </a:lnTo>
                  <a:lnTo>
                    <a:pt x="8019" y="20377"/>
                  </a:lnTo>
                  <a:lnTo>
                    <a:pt x="7075" y="22075"/>
                  </a:lnTo>
                  <a:lnTo>
                    <a:pt x="6226" y="23868"/>
                  </a:lnTo>
                  <a:lnTo>
                    <a:pt x="5472" y="25755"/>
                  </a:lnTo>
                  <a:lnTo>
                    <a:pt x="4151" y="29434"/>
                  </a:lnTo>
                  <a:lnTo>
                    <a:pt x="2924" y="32924"/>
                  </a:lnTo>
                  <a:lnTo>
                    <a:pt x="3019" y="33113"/>
                  </a:lnTo>
                  <a:lnTo>
                    <a:pt x="2924" y="33773"/>
                  </a:lnTo>
                  <a:lnTo>
                    <a:pt x="2453" y="36509"/>
                  </a:lnTo>
                  <a:lnTo>
                    <a:pt x="1981" y="39434"/>
                  </a:lnTo>
                  <a:lnTo>
                    <a:pt x="1981" y="39528"/>
                  </a:lnTo>
                  <a:lnTo>
                    <a:pt x="1981" y="39905"/>
                  </a:lnTo>
                  <a:lnTo>
                    <a:pt x="1792" y="41415"/>
                  </a:lnTo>
                  <a:lnTo>
                    <a:pt x="1698" y="42358"/>
                  </a:lnTo>
                  <a:lnTo>
                    <a:pt x="1698" y="43301"/>
                  </a:lnTo>
                  <a:lnTo>
                    <a:pt x="1792" y="44245"/>
                  </a:lnTo>
                  <a:lnTo>
                    <a:pt x="1887" y="44999"/>
                  </a:lnTo>
                  <a:lnTo>
                    <a:pt x="2170" y="46603"/>
                  </a:lnTo>
                  <a:lnTo>
                    <a:pt x="2170" y="46603"/>
                  </a:lnTo>
                  <a:lnTo>
                    <a:pt x="1887" y="46415"/>
                  </a:lnTo>
                  <a:lnTo>
                    <a:pt x="1792" y="46320"/>
                  </a:lnTo>
                  <a:lnTo>
                    <a:pt x="1792" y="46509"/>
                  </a:lnTo>
                  <a:lnTo>
                    <a:pt x="1981" y="46981"/>
                  </a:lnTo>
                  <a:lnTo>
                    <a:pt x="1415" y="46132"/>
                  </a:lnTo>
                  <a:lnTo>
                    <a:pt x="1509" y="46509"/>
                  </a:lnTo>
                  <a:lnTo>
                    <a:pt x="1321" y="46981"/>
                  </a:lnTo>
                  <a:lnTo>
                    <a:pt x="472" y="45471"/>
                  </a:lnTo>
                  <a:lnTo>
                    <a:pt x="377" y="45565"/>
                  </a:lnTo>
                  <a:lnTo>
                    <a:pt x="283" y="45660"/>
                  </a:lnTo>
                  <a:lnTo>
                    <a:pt x="189" y="45660"/>
                  </a:lnTo>
                  <a:lnTo>
                    <a:pt x="0" y="45565"/>
                  </a:lnTo>
                  <a:lnTo>
                    <a:pt x="0" y="45565"/>
                  </a:lnTo>
                  <a:lnTo>
                    <a:pt x="1038" y="47924"/>
                  </a:lnTo>
                  <a:lnTo>
                    <a:pt x="2264" y="50282"/>
                  </a:lnTo>
                  <a:lnTo>
                    <a:pt x="2075" y="49905"/>
                  </a:lnTo>
                  <a:lnTo>
                    <a:pt x="2170" y="49528"/>
                  </a:lnTo>
                  <a:lnTo>
                    <a:pt x="2736" y="50188"/>
                  </a:lnTo>
                  <a:lnTo>
                    <a:pt x="3208" y="50660"/>
                  </a:lnTo>
                  <a:lnTo>
                    <a:pt x="3396" y="50943"/>
                  </a:lnTo>
                  <a:lnTo>
                    <a:pt x="3396" y="51037"/>
                  </a:lnTo>
                  <a:lnTo>
                    <a:pt x="3302" y="50943"/>
                  </a:lnTo>
                  <a:lnTo>
                    <a:pt x="3302" y="50943"/>
                  </a:lnTo>
                  <a:lnTo>
                    <a:pt x="3585" y="51320"/>
                  </a:lnTo>
                  <a:lnTo>
                    <a:pt x="4623" y="53207"/>
                  </a:lnTo>
                  <a:lnTo>
                    <a:pt x="5755" y="55094"/>
                  </a:lnTo>
                  <a:lnTo>
                    <a:pt x="7075" y="56886"/>
                  </a:lnTo>
                  <a:lnTo>
                    <a:pt x="8585" y="58490"/>
                  </a:lnTo>
                  <a:lnTo>
                    <a:pt x="10189" y="59999"/>
                  </a:lnTo>
                  <a:lnTo>
                    <a:pt x="11792" y="61414"/>
                  </a:lnTo>
                  <a:lnTo>
                    <a:pt x="13585" y="62735"/>
                  </a:lnTo>
                  <a:lnTo>
                    <a:pt x="15471" y="63867"/>
                  </a:lnTo>
                  <a:lnTo>
                    <a:pt x="17641" y="64905"/>
                  </a:lnTo>
                  <a:lnTo>
                    <a:pt x="20000" y="65942"/>
                  </a:lnTo>
                  <a:lnTo>
                    <a:pt x="22358" y="66697"/>
                  </a:lnTo>
                  <a:lnTo>
                    <a:pt x="24811" y="67263"/>
                  </a:lnTo>
                  <a:lnTo>
                    <a:pt x="27264" y="67735"/>
                  </a:lnTo>
                  <a:lnTo>
                    <a:pt x="29811" y="68018"/>
                  </a:lnTo>
                  <a:lnTo>
                    <a:pt x="32264" y="68206"/>
                  </a:lnTo>
                  <a:lnTo>
                    <a:pt x="34811" y="68112"/>
                  </a:lnTo>
                  <a:lnTo>
                    <a:pt x="36981" y="67829"/>
                  </a:lnTo>
                  <a:lnTo>
                    <a:pt x="40471" y="67263"/>
                  </a:lnTo>
                  <a:lnTo>
                    <a:pt x="44056" y="66508"/>
                  </a:lnTo>
                  <a:lnTo>
                    <a:pt x="45565" y="66131"/>
                  </a:lnTo>
                  <a:lnTo>
                    <a:pt x="46509" y="65848"/>
                  </a:lnTo>
                  <a:lnTo>
                    <a:pt x="46509" y="65942"/>
                  </a:lnTo>
                  <a:lnTo>
                    <a:pt x="48018" y="65376"/>
                  </a:lnTo>
                  <a:lnTo>
                    <a:pt x="49527" y="64622"/>
                  </a:lnTo>
                  <a:lnTo>
                    <a:pt x="48867" y="64810"/>
                  </a:lnTo>
                  <a:lnTo>
                    <a:pt x="50754" y="63773"/>
                  </a:lnTo>
                  <a:lnTo>
                    <a:pt x="52546" y="62641"/>
                  </a:lnTo>
                  <a:lnTo>
                    <a:pt x="54244" y="61320"/>
                  </a:lnTo>
                  <a:lnTo>
                    <a:pt x="56037" y="59810"/>
                  </a:lnTo>
                  <a:lnTo>
                    <a:pt x="55282" y="60659"/>
                  </a:lnTo>
                  <a:lnTo>
                    <a:pt x="57263" y="59056"/>
                  </a:lnTo>
                  <a:lnTo>
                    <a:pt x="58112" y="58395"/>
                  </a:lnTo>
                  <a:lnTo>
                    <a:pt x="58207" y="58301"/>
                  </a:lnTo>
                  <a:lnTo>
                    <a:pt x="58112" y="58301"/>
                  </a:lnTo>
                  <a:lnTo>
                    <a:pt x="58584" y="57924"/>
                  </a:lnTo>
                  <a:lnTo>
                    <a:pt x="59056" y="57546"/>
                  </a:lnTo>
                  <a:lnTo>
                    <a:pt x="59999" y="56414"/>
                  </a:lnTo>
                  <a:lnTo>
                    <a:pt x="61414" y="55188"/>
                  </a:lnTo>
                  <a:lnTo>
                    <a:pt x="61414" y="55188"/>
                  </a:lnTo>
                  <a:lnTo>
                    <a:pt x="61131" y="55282"/>
                  </a:lnTo>
                  <a:lnTo>
                    <a:pt x="61508" y="54811"/>
                  </a:lnTo>
                  <a:lnTo>
                    <a:pt x="62735" y="53867"/>
                  </a:lnTo>
                  <a:lnTo>
                    <a:pt x="63867" y="52735"/>
                  </a:lnTo>
                  <a:lnTo>
                    <a:pt x="66131" y="50471"/>
                  </a:lnTo>
                  <a:lnTo>
                    <a:pt x="66131" y="50565"/>
                  </a:lnTo>
                  <a:lnTo>
                    <a:pt x="66320" y="50660"/>
                  </a:lnTo>
                  <a:lnTo>
                    <a:pt x="66414" y="50660"/>
                  </a:lnTo>
                  <a:lnTo>
                    <a:pt x="66603" y="50565"/>
                  </a:lnTo>
                  <a:lnTo>
                    <a:pt x="66603" y="50754"/>
                  </a:lnTo>
                  <a:lnTo>
                    <a:pt x="66508" y="50943"/>
                  </a:lnTo>
                  <a:lnTo>
                    <a:pt x="65848" y="51603"/>
                  </a:lnTo>
                  <a:lnTo>
                    <a:pt x="64999" y="52546"/>
                  </a:lnTo>
                  <a:lnTo>
                    <a:pt x="65376" y="52358"/>
                  </a:lnTo>
                  <a:lnTo>
                    <a:pt x="65848" y="52075"/>
                  </a:lnTo>
                  <a:lnTo>
                    <a:pt x="66697" y="51320"/>
                  </a:lnTo>
                  <a:lnTo>
                    <a:pt x="67546" y="50282"/>
                  </a:lnTo>
                  <a:lnTo>
                    <a:pt x="68301" y="49056"/>
                  </a:lnTo>
                  <a:lnTo>
                    <a:pt x="69055" y="47830"/>
                  </a:lnTo>
                  <a:lnTo>
                    <a:pt x="69716" y="46603"/>
                  </a:lnTo>
                  <a:lnTo>
                    <a:pt x="70565" y="44811"/>
                  </a:lnTo>
                  <a:lnTo>
                    <a:pt x="70282" y="45094"/>
                  </a:lnTo>
                  <a:lnTo>
                    <a:pt x="70942" y="43490"/>
                  </a:lnTo>
                  <a:lnTo>
                    <a:pt x="71037" y="43396"/>
                  </a:lnTo>
                  <a:lnTo>
                    <a:pt x="71697" y="41320"/>
                  </a:lnTo>
                  <a:lnTo>
                    <a:pt x="72263" y="39245"/>
                  </a:lnTo>
                  <a:lnTo>
                    <a:pt x="72640" y="37358"/>
                  </a:lnTo>
                  <a:lnTo>
                    <a:pt x="72923" y="35849"/>
                  </a:lnTo>
                  <a:lnTo>
                    <a:pt x="72829" y="36226"/>
                  </a:lnTo>
                  <a:lnTo>
                    <a:pt x="72735" y="36698"/>
                  </a:lnTo>
                  <a:lnTo>
                    <a:pt x="72452" y="36981"/>
                  </a:lnTo>
                  <a:lnTo>
                    <a:pt x="72169" y="37358"/>
                  </a:lnTo>
                  <a:lnTo>
                    <a:pt x="72263" y="36981"/>
                  </a:lnTo>
                  <a:lnTo>
                    <a:pt x="72452" y="36415"/>
                  </a:lnTo>
                  <a:lnTo>
                    <a:pt x="72452" y="35849"/>
                  </a:lnTo>
                  <a:lnTo>
                    <a:pt x="72357" y="35660"/>
                  </a:lnTo>
                  <a:lnTo>
                    <a:pt x="72263" y="35471"/>
                  </a:lnTo>
                  <a:lnTo>
                    <a:pt x="72640" y="33868"/>
                  </a:lnTo>
                  <a:lnTo>
                    <a:pt x="72735" y="33113"/>
                  </a:lnTo>
                  <a:lnTo>
                    <a:pt x="72735" y="32358"/>
                  </a:lnTo>
                  <a:lnTo>
                    <a:pt x="72923" y="33207"/>
                  </a:lnTo>
                  <a:lnTo>
                    <a:pt x="73018" y="34151"/>
                  </a:lnTo>
                  <a:lnTo>
                    <a:pt x="72923" y="32358"/>
                  </a:lnTo>
                  <a:lnTo>
                    <a:pt x="72923" y="31792"/>
                  </a:lnTo>
                  <a:lnTo>
                    <a:pt x="73112" y="30754"/>
                  </a:lnTo>
                  <a:lnTo>
                    <a:pt x="72829" y="31604"/>
                  </a:lnTo>
                  <a:lnTo>
                    <a:pt x="72735" y="30283"/>
                  </a:lnTo>
                  <a:lnTo>
                    <a:pt x="72546" y="28868"/>
                  </a:lnTo>
                  <a:lnTo>
                    <a:pt x="72357" y="27641"/>
                  </a:lnTo>
                  <a:lnTo>
                    <a:pt x="71980" y="26038"/>
                  </a:lnTo>
                  <a:lnTo>
                    <a:pt x="71414" y="24151"/>
                  </a:lnTo>
                  <a:lnTo>
                    <a:pt x="70754" y="22170"/>
                  </a:lnTo>
                  <a:lnTo>
                    <a:pt x="69905" y="20000"/>
                  </a:lnTo>
                  <a:lnTo>
                    <a:pt x="68867" y="18019"/>
                  </a:lnTo>
                  <a:lnTo>
                    <a:pt x="68301" y="16981"/>
                  </a:lnTo>
                  <a:lnTo>
                    <a:pt x="67735" y="16132"/>
                  </a:lnTo>
                  <a:lnTo>
                    <a:pt x="67074" y="15283"/>
                  </a:lnTo>
                  <a:lnTo>
                    <a:pt x="66414" y="14434"/>
                  </a:lnTo>
                  <a:lnTo>
                    <a:pt x="66508" y="14623"/>
                  </a:lnTo>
                  <a:lnTo>
                    <a:pt x="66414" y="14906"/>
                  </a:lnTo>
                  <a:lnTo>
                    <a:pt x="65754" y="14057"/>
                  </a:lnTo>
                  <a:lnTo>
                    <a:pt x="65093" y="13113"/>
                  </a:lnTo>
                  <a:lnTo>
                    <a:pt x="64537" y="12278"/>
                  </a:lnTo>
                  <a:lnTo>
                    <a:pt x="62924" y="10755"/>
                  </a:lnTo>
                  <a:lnTo>
                    <a:pt x="63018" y="10755"/>
                  </a:lnTo>
                  <a:lnTo>
                    <a:pt x="63018" y="10661"/>
                  </a:lnTo>
                  <a:lnTo>
                    <a:pt x="62924" y="10472"/>
                  </a:lnTo>
                  <a:lnTo>
                    <a:pt x="62263" y="9717"/>
                  </a:lnTo>
                  <a:lnTo>
                    <a:pt x="60376" y="7830"/>
                  </a:lnTo>
                  <a:lnTo>
                    <a:pt x="60754" y="8396"/>
                  </a:lnTo>
                  <a:lnTo>
                    <a:pt x="61131" y="8774"/>
                  </a:lnTo>
                  <a:lnTo>
                    <a:pt x="60376" y="8396"/>
                  </a:lnTo>
                  <a:lnTo>
                    <a:pt x="59716" y="7925"/>
                  </a:lnTo>
                  <a:lnTo>
                    <a:pt x="59087" y="7476"/>
                  </a:lnTo>
                  <a:lnTo>
                    <a:pt x="59810" y="8302"/>
                  </a:lnTo>
                  <a:lnTo>
                    <a:pt x="58678" y="7642"/>
                  </a:lnTo>
                  <a:lnTo>
                    <a:pt x="57641" y="6981"/>
                  </a:lnTo>
                  <a:lnTo>
                    <a:pt x="55471" y="5472"/>
                  </a:lnTo>
                  <a:lnTo>
                    <a:pt x="53301" y="4057"/>
                  </a:lnTo>
                  <a:lnTo>
                    <a:pt x="52169" y="3397"/>
                  </a:lnTo>
                  <a:lnTo>
                    <a:pt x="51037" y="2831"/>
                  </a:lnTo>
                  <a:lnTo>
                    <a:pt x="52075" y="2831"/>
                  </a:lnTo>
                  <a:lnTo>
                    <a:pt x="50660" y="1982"/>
                  </a:lnTo>
                  <a:lnTo>
                    <a:pt x="49811" y="1604"/>
                  </a:lnTo>
                  <a:lnTo>
                    <a:pt x="48867" y="1227"/>
                  </a:lnTo>
                  <a:lnTo>
                    <a:pt x="48018" y="849"/>
                  </a:lnTo>
                  <a:lnTo>
                    <a:pt x="47075" y="661"/>
                  </a:lnTo>
                  <a:lnTo>
                    <a:pt x="46226" y="566"/>
                  </a:lnTo>
                  <a:lnTo>
                    <a:pt x="45471" y="661"/>
                  </a:lnTo>
                  <a:lnTo>
                    <a:pt x="46226" y="849"/>
                  </a:lnTo>
                  <a:lnTo>
                    <a:pt x="46866" y="1215"/>
                  </a:lnTo>
                  <a:lnTo>
                    <a:pt x="46980" y="1227"/>
                  </a:lnTo>
                  <a:lnTo>
                    <a:pt x="47452" y="1416"/>
                  </a:lnTo>
                  <a:lnTo>
                    <a:pt x="47924" y="1510"/>
                  </a:lnTo>
                  <a:lnTo>
                    <a:pt x="47358" y="1321"/>
                  </a:lnTo>
                  <a:lnTo>
                    <a:pt x="46886" y="944"/>
                  </a:lnTo>
                  <a:lnTo>
                    <a:pt x="47829" y="1227"/>
                  </a:lnTo>
                  <a:lnTo>
                    <a:pt x="48773" y="1604"/>
                  </a:lnTo>
                  <a:lnTo>
                    <a:pt x="49622" y="2076"/>
                  </a:lnTo>
                  <a:lnTo>
                    <a:pt x="50377" y="2642"/>
                  </a:lnTo>
                  <a:lnTo>
                    <a:pt x="50377" y="2642"/>
                  </a:lnTo>
                  <a:lnTo>
                    <a:pt x="49622" y="2265"/>
                  </a:lnTo>
                  <a:lnTo>
                    <a:pt x="48584" y="1887"/>
                  </a:lnTo>
                  <a:lnTo>
                    <a:pt x="47358" y="1510"/>
                  </a:lnTo>
                  <a:lnTo>
                    <a:pt x="46037" y="1132"/>
                  </a:lnTo>
                  <a:lnTo>
                    <a:pt x="46809" y="1210"/>
                  </a:lnTo>
                  <a:lnTo>
                    <a:pt x="44339" y="661"/>
                  </a:lnTo>
                  <a:lnTo>
                    <a:pt x="44716" y="755"/>
                  </a:lnTo>
                  <a:lnTo>
                    <a:pt x="43113" y="472"/>
                  </a:lnTo>
                  <a:lnTo>
                    <a:pt x="41603" y="283"/>
                  </a:lnTo>
                  <a:lnTo>
                    <a:pt x="40282" y="95"/>
                  </a:lnTo>
                  <a:lnTo>
                    <a:pt x="391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2" name="Shape 272"/>
            <p:cNvSpPr txBox="1"/>
            <p:nvPr/>
          </p:nvSpPr>
          <p:spPr>
            <a:xfrm>
              <a:off x="4299625" y="459487"/>
              <a:ext cx="450599" cy="450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6000">
                  <a:solidFill>
                    <a:schemeClr val="lt1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2</a:t>
              </a:r>
            </a:p>
          </p:txBody>
        </p:sp>
      </p:grpSp>
      <p:sp>
        <p:nvSpPr>
          <p:cNvPr id="273" name="Shape 273"/>
          <p:cNvSpPr/>
          <p:nvPr/>
        </p:nvSpPr>
        <p:spPr>
          <a:xfrm>
            <a:off x="4636765" y="990717"/>
            <a:ext cx="147324" cy="348871"/>
          </a:xfrm>
          <a:custGeom>
            <a:pathLst>
              <a:path extrusionOk="0" h="15963" w="6741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4294967295" type="ctrTitle"/>
          </p:nvPr>
        </p:nvSpPr>
        <p:spPr>
          <a:xfrm>
            <a:off x="1822500" y="1278550"/>
            <a:ext cx="54570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hello!</a:t>
            </a:r>
          </a:p>
        </p:txBody>
      </p:sp>
      <p:sp>
        <p:nvSpPr>
          <p:cNvPr id="51" name="Shape 51"/>
          <p:cNvSpPr txBox="1"/>
          <p:nvPr>
            <p:ph idx="4294967295" type="subTitle"/>
          </p:nvPr>
        </p:nvSpPr>
        <p:spPr>
          <a:xfrm>
            <a:off x="1275137" y="2438348"/>
            <a:ext cx="6593700" cy="78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900"/>
              <a:t>We are Team Awesome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1" sz="2900"/>
          </a:p>
        </p:txBody>
      </p:sp>
      <p:sp>
        <p:nvSpPr>
          <p:cNvPr id="52" name="Shape 52"/>
          <p:cNvSpPr/>
          <p:nvPr/>
        </p:nvSpPr>
        <p:spPr>
          <a:xfrm>
            <a:off x="3799401" y="2127775"/>
            <a:ext cx="1442480" cy="102977"/>
          </a:xfrm>
          <a:custGeom>
            <a:pathLst>
              <a:path extrusionOk="0" h="2831" w="27831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" name="Shape 53"/>
          <p:cNvSpPr/>
          <p:nvPr/>
        </p:nvSpPr>
        <p:spPr>
          <a:xfrm>
            <a:off x="4261509" y="800833"/>
            <a:ext cx="620966" cy="624689"/>
          </a:xfrm>
          <a:custGeom>
            <a:pathLst>
              <a:path extrusionOk="0" h="15938" w="15842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556783" y="48260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idx="4294967295" type="ctrTitle"/>
          </p:nvPr>
        </p:nvSpPr>
        <p:spPr>
          <a:xfrm>
            <a:off x="1505100" y="1278550"/>
            <a:ext cx="61338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point of view</a:t>
            </a:r>
          </a:p>
        </p:txBody>
      </p:sp>
      <p:sp>
        <p:nvSpPr>
          <p:cNvPr id="279" name="Shape 279"/>
          <p:cNvSpPr txBox="1"/>
          <p:nvPr>
            <p:ph idx="12" type="sldNum"/>
          </p:nvPr>
        </p:nvSpPr>
        <p:spPr>
          <a:xfrm>
            <a:off x="8556783" y="48260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280" name="Shape 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1662" y="717874"/>
            <a:ext cx="660526" cy="70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/>
        </p:nvSpPr>
        <p:spPr>
          <a:xfrm>
            <a:off x="835350" y="419450"/>
            <a:ext cx="74733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WE MET Josh.</a:t>
            </a:r>
            <a:br>
              <a:rPr lang="en" sz="29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</a:b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WE WERE AMAZED TO REALIZE that his priority is ensuring that his kids are not negatively affected during daily commute.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IT WOULD BE GAME CHANGING TO remove Josh’s anxiety about forgetting an item valuable to his kids .</a:t>
            </a:r>
          </a:p>
        </p:txBody>
      </p:sp>
      <p:sp>
        <p:nvSpPr>
          <p:cNvPr id="286" name="Shape 286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idx="4294967295" type="ctrTitle"/>
          </p:nvPr>
        </p:nvSpPr>
        <p:spPr>
          <a:xfrm>
            <a:off x="1505100" y="1278550"/>
            <a:ext cx="61338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how might we</a:t>
            </a:r>
          </a:p>
        </p:txBody>
      </p:sp>
      <p:sp>
        <p:nvSpPr>
          <p:cNvPr id="292" name="Shape 292"/>
          <p:cNvSpPr txBox="1"/>
          <p:nvPr>
            <p:ph idx="12" type="sldNum"/>
          </p:nvPr>
        </p:nvSpPr>
        <p:spPr>
          <a:xfrm>
            <a:off x="8556783" y="48260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93" name="Shape 293"/>
          <p:cNvSpPr/>
          <p:nvPr/>
        </p:nvSpPr>
        <p:spPr>
          <a:xfrm>
            <a:off x="4067600" y="749592"/>
            <a:ext cx="1008789" cy="616846"/>
          </a:xfrm>
          <a:custGeom>
            <a:pathLst>
              <a:path extrusionOk="0" h="12216" w="19978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/>
        </p:nvSpPr>
        <p:spPr>
          <a:xfrm>
            <a:off x="974275" y="1172400"/>
            <a:ext cx="43086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Clr>
                <a:schemeClr val="dk1"/>
              </a:buClr>
              <a:buSzPct val="37931"/>
              <a:buFont typeface="Arial"/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HMW ensure Josh remains calm and prepared to meet the demands of commuting with his children?</a:t>
            </a:r>
          </a:p>
          <a:p>
            <a:pPr lvl="0" rtl="0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99" name="Shape 299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300" name="Shape 300"/>
          <p:cNvSpPr txBox="1"/>
          <p:nvPr/>
        </p:nvSpPr>
        <p:spPr>
          <a:xfrm>
            <a:off x="5514550" y="53950"/>
            <a:ext cx="24765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Solutions</a:t>
            </a:r>
          </a:p>
        </p:txBody>
      </p:sp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875" y="661550"/>
            <a:ext cx="2939851" cy="4289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idx="4294967295" type="ctrTitle"/>
          </p:nvPr>
        </p:nvSpPr>
        <p:spPr>
          <a:xfrm>
            <a:off x="1822500" y="1202350"/>
            <a:ext cx="54570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experience prototype</a:t>
            </a:r>
          </a:p>
        </p:txBody>
      </p:sp>
      <p:sp>
        <p:nvSpPr>
          <p:cNvPr id="307" name="Shape 307"/>
          <p:cNvSpPr/>
          <p:nvPr/>
        </p:nvSpPr>
        <p:spPr>
          <a:xfrm>
            <a:off x="4325766" y="559074"/>
            <a:ext cx="930402" cy="752597"/>
          </a:xfrm>
          <a:custGeom>
            <a:pathLst>
              <a:path extrusionOk="0" h="18226" w="22532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" name="Shape 308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/>
        </p:nvSpPr>
        <p:spPr>
          <a:xfrm>
            <a:off x="3636275" y="1027275"/>
            <a:ext cx="74733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Role: commuter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Scene: about to leave for work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Prop: sticky-note prototype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45" y="971125"/>
            <a:ext cx="2602149" cy="346954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321" name="Shape 321"/>
          <p:cNvSpPr txBox="1"/>
          <p:nvPr/>
        </p:nvSpPr>
        <p:spPr>
          <a:xfrm>
            <a:off x="218775" y="1968375"/>
            <a:ext cx="7445699" cy="2916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Give feedback aloud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What would you use this for?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Is there anything feature you would need?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322" name="Shape 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8501" y="503618"/>
            <a:ext cx="4633750" cy="260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 txBox="1"/>
          <p:nvPr/>
        </p:nvSpPr>
        <p:spPr>
          <a:xfrm>
            <a:off x="423150" y="503625"/>
            <a:ext cx="3517199" cy="8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600"/>
              </a:spcBef>
              <a:buClr>
                <a:srgbClr val="000000"/>
              </a:buClr>
              <a:buSzPct val="27500"/>
              <a:buFont typeface="Arial"/>
              <a:buNone/>
            </a:pPr>
            <a:r>
              <a:rPr lang="en" sz="4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Testing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/>
        </p:nvSpPr>
        <p:spPr>
          <a:xfrm>
            <a:off x="732708" y="1766753"/>
            <a:ext cx="375993" cy="347275"/>
          </a:xfrm>
          <a:custGeom>
            <a:pathLst>
              <a:path extrusionOk="0" h="15890" w="17204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" name="Shape 329"/>
          <p:cNvSpPr/>
          <p:nvPr/>
        </p:nvSpPr>
        <p:spPr>
          <a:xfrm flipH="1" rot="10800000">
            <a:off x="732708" y="2802778"/>
            <a:ext cx="375993" cy="347275"/>
          </a:xfrm>
          <a:custGeom>
            <a:pathLst>
              <a:path extrusionOk="0" h="15890" w="17204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400" y="3297701"/>
            <a:ext cx="159644" cy="34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/>
          <p:nvPr/>
        </p:nvSpPr>
        <p:spPr>
          <a:xfrm>
            <a:off x="712613" y="3792629"/>
            <a:ext cx="363230" cy="363754"/>
          </a:xfrm>
          <a:custGeom>
            <a:pathLst>
              <a:path extrusionOk="0" h="16644" w="1662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" name="Shape 332"/>
          <p:cNvSpPr/>
          <p:nvPr/>
        </p:nvSpPr>
        <p:spPr>
          <a:xfrm>
            <a:off x="732708" y="2223953"/>
            <a:ext cx="375993" cy="347275"/>
          </a:xfrm>
          <a:custGeom>
            <a:pathLst>
              <a:path extrusionOk="0" h="15890" w="17204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" name="Shape 333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334" name="Shape 334"/>
          <p:cNvSpPr txBox="1"/>
          <p:nvPr/>
        </p:nvSpPr>
        <p:spPr>
          <a:xfrm>
            <a:off x="1191725" y="1009425"/>
            <a:ext cx="74733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prompts at predetermined location/time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sharing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expecting automatic prompts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Usage in grocery stores, visits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Need for sharing</a:t>
            </a:r>
          </a:p>
        </p:txBody>
      </p:sp>
      <p:sp>
        <p:nvSpPr>
          <p:cNvPr id="335" name="Shape 335"/>
          <p:cNvSpPr txBox="1"/>
          <p:nvPr/>
        </p:nvSpPr>
        <p:spPr>
          <a:xfrm>
            <a:off x="2836075" y="406725"/>
            <a:ext cx="3517199" cy="8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600"/>
              </a:spcBef>
              <a:buClr>
                <a:srgbClr val="000000"/>
              </a:buClr>
              <a:buSzPct val="27500"/>
              <a:buFont typeface="Arial"/>
              <a:buNone/>
            </a:pPr>
            <a:r>
              <a:rPr lang="en" sz="4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Results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idx="4294967295" type="ctrTitle"/>
          </p:nvPr>
        </p:nvSpPr>
        <p:spPr>
          <a:xfrm>
            <a:off x="1505100" y="1278550"/>
            <a:ext cx="61338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elderly commuters</a:t>
            </a:r>
          </a:p>
        </p:txBody>
      </p:sp>
      <p:sp>
        <p:nvSpPr>
          <p:cNvPr id="341" name="Shape 341"/>
          <p:cNvSpPr txBox="1"/>
          <p:nvPr>
            <p:ph idx="12" type="sldNum"/>
          </p:nvPr>
        </p:nvSpPr>
        <p:spPr>
          <a:xfrm>
            <a:off x="8556783" y="48260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grpSp>
        <p:nvGrpSpPr>
          <p:cNvPr id="342" name="Shape 342"/>
          <p:cNvGrpSpPr/>
          <p:nvPr/>
        </p:nvGrpSpPr>
        <p:grpSpPr>
          <a:xfrm>
            <a:off x="8013946" y="213625"/>
            <a:ext cx="919200" cy="857532"/>
            <a:chOff x="4141521" y="256025"/>
            <a:chExt cx="919200" cy="857532"/>
          </a:xfrm>
        </p:grpSpPr>
        <p:sp>
          <p:nvSpPr>
            <p:cNvPr id="343" name="Shape 343"/>
            <p:cNvSpPr/>
            <p:nvPr/>
          </p:nvSpPr>
          <p:spPr>
            <a:xfrm>
              <a:off x="4141521" y="256025"/>
              <a:ext cx="919200" cy="857532"/>
            </a:xfrm>
            <a:custGeom>
              <a:pathLst>
                <a:path extrusionOk="0" h="68207" w="73112">
                  <a:moveTo>
                    <a:pt x="46809" y="1210"/>
                  </a:moveTo>
                  <a:lnTo>
                    <a:pt x="46886" y="1227"/>
                  </a:lnTo>
                  <a:lnTo>
                    <a:pt x="46886" y="1227"/>
                  </a:lnTo>
                  <a:lnTo>
                    <a:pt x="46866" y="1215"/>
                  </a:lnTo>
                  <a:lnTo>
                    <a:pt x="46809" y="1210"/>
                  </a:lnTo>
                  <a:close/>
                  <a:moveTo>
                    <a:pt x="35754" y="1982"/>
                  </a:moveTo>
                  <a:lnTo>
                    <a:pt x="36320" y="2170"/>
                  </a:lnTo>
                  <a:lnTo>
                    <a:pt x="36037" y="2170"/>
                  </a:lnTo>
                  <a:lnTo>
                    <a:pt x="35660" y="2076"/>
                  </a:lnTo>
                  <a:lnTo>
                    <a:pt x="35754" y="1982"/>
                  </a:lnTo>
                  <a:close/>
                  <a:moveTo>
                    <a:pt x="42641" y="1321"/>
                  </a:moveTo>
                  <a:lnTo>
                    <a:pt x="44622" y="1510"/>
                  </a:lnTo>
                  <a:lnTo>
                    <a:pt x="46603" y="1793"/>
                  </a:lnTo>
                  <a:lnTo>
                    <a:pt x="46226" y="1793"/>
                  </a:lnTo>
                  <a:lnTo>
                    <a:pt x="46320" y="1982"/>
                  </a:lnTo>
                  <a:lnTo>
                    <a:pt x="45660" y="1793"/>
                  </a:lnTo>
                  <a:lnTo>
                    <a:pt x="44905" y="1699"/>
                  </a:lnTo>
                  <a:lnTo>
                    <a:pt x="44905" y="1699"/>
                  </a:lnTo>
                  <a:lnTo>
                    <a:pt x="45188" y="2076"/>
                  </a:lnTo>
                  <a:lnTo>
                    <a:pt x="45282" y="2265"/>
                  </a:lnTo>
                  <a:lnTo>
                    <a:pt x="45094" y="2265"/>
                  </a:lnTo>
                  <a:lnTo>
                    <a:pt x="44716" y="2170"/>
                  </a:lnTo>
                  <a:lnTo>
                    <a:pt x="43773" y="1793"/>
                  </a:lnTo>
                  <a:lnTo>
                    <a:pt x="42641" y="1321"/>
                  </a:lnTo>
                  <a:close/>
                  <a:moveTo>
                    <a:pt x="34622" y="5095"/>
                  </a:moveTo>
                  <a:lnTo>
                    <a:pt x="34169" y="5151"/>
                  </a:lnTo>
                  <a:lnTo>
                    <a:pt x="34169" y="5151"/>
                  </a:lnTo>
                  <a:lnTo>
                    <a:pt x="34056" y="5189"/>
                  </a:lnTo>
                  <a:lnTo>
                    <a:pt x="34622" y="5095"/>
                  </a:lnTo>
                  <a:close/>
                  <a:moveTo>
                    <a:pt x="58490" y="6793"/>
                  </a:moveTo>
                  <a:lnTo>
                    <a:pt x="59056" y="7453"/>
                  </a:lnTo>
                  <a:lnTo>
                    <a:pt x="59087" y="7476"/>
                  </a:lnTo>
                  <a:lnTo>
                    <a:pt x="58490" y="6793"/>
                  </a:lnTo>
                  <a:close/>
                  <a:moveTo>
                    <a:pt x="56697" y="7736"/>
                  </a:moveTo>
                  <a:lnTo>
                    <a:pt x="57358" y="8113"/>
                  </a:lnTo>
                  <a:lnTo>
                    <a:pt x="57075" y="8113"/>
                  </a:lnTo>
                  <a:lnTo>
                    <a:pt x="56697" y="7736"/>
                  </a:lnTo>
                  <a:close/>
                  <a:moveTo>
                    <a:pt x="59810" y="8679"/>
                  </a:moveTo>
                  <a:lnTo>
                    <a:pt x="60087" y="8956"/>
                  </a:lnTo>
                  <a:lnTo>
                    <a:pt x="59905" y="8774"/>
                  </a:lnTo>
                  <a:lnTo>
                    <a:pt x="59810" y="8679"/>
                  </a:lnTo>
                  <a:close/>
                  <a:moveTo>
                    <a:pt x="57546" y="8019"/>
                  </a:moveTo>
                  <a:lnTo>
                    <a:pt x="58395" y="8774"/>
                  </a:lnTo>
                  <a:lnTo>
                    <a:pt x="59339" y="9434"/>
                  </a:lnTo>
                  <a:lnTo>
                    <a:pt x="58490" y="8868"/>
                  </a:lnTo>
                  <a:lnTo>
                    <a:pt x="57735" y="8208"/>
                  </a:lnTo>
                  <a:lnTo>
                    <a:pt x="57546" y="8019"/>
                  </a:lnTo>
                  <a:close/>
                  <a:moveTo>
                    <a:pt x="60282" y="9246"/>
                  </a:moveTo>
                  <a:lnTo>
                    <a:pt x="60565" y="9812"/>
                  </a:lnTo>
                  <a:lnTo>
                    <a:pt x="60282" y="9529"/>
                  </a:lnTo>
                  <a:lnTo>
                    <a:pt x="60282" y="9340"/>
                  </a:lnTo>
                  <a:lnTo>
                    <a:pt x="60282" y="9246"/>
                  </a:lnTo>
                  <a:close/>
                  <a:moveTo>
                    <a:pt x="59999" y="8396"/>
                  </a:moveTo>
                  <a:lnTo>
                    <a:pt x="60659" y="8774"/>
                  </a:lnTo>
                  <a:lnTo>
                    <a:pt x="61131" y="9340"/>
                  </a:lnTo>
                  <a:lnTo>
                    <a:pt x="61603" y="9906"/>
                  </a:lnTo>
                  <a:lnTo>
                    <a:pt x="61886" y="10566"/>
                  </a:lnTo>
                  <a:lnTo>
                    <a:pt x="60942" y="9434"/>
                  </a:lnTo>
                  <a:lnTo>
                    <a:pt x="61320" y="10095"/>
                  </a:lnTo>
                  <a:lnTo>
                    <a:pt x="59999" y="8396"/>
                  </a:lnTo>
                  <a:close/>
                  <a:moveTo>
                    <a:pt x="63773" y="11132"/>
                  </a:moveTo>
                  <a:lnTo>
                    <a:pt x="64537" y="12278"/>
                  </a:lnTo>
                  <a:lnTo>
                    <a:pt x="64622" y="12359"/>
                  </a:lnTo>
                  <a:lnTo>
                    <a:pt x="63773" y="11132"/>
                  </a:lnTo>
                  <a:close/>
                  <a:moveTo>
                    <a:pt x="65093" y="14528"/>
                  </a:moveTo>
                  <a:lnTo>
                    <a:pt x="65376" y="15189"/>
                  </a:lnTo>
                  <a:lnTo>
                    <a:pt x="65659" y="15755"/>
                  </a:lnTo>
                  <a:lnTo>
                    <a:pt x="66037" y="16981"/>
                  </a:lnTo>
                  <a:lnTo>
                    <a:pt x="65659" y="16321"/>
                  </a:lnTo>
                  <a:lnTo>
                    <a:pt x="65282" y="15377"/>
                  </a:lnTo>
                  <a:lnTo>
                    <a:pt x="65093" y="14528"/>
                  </a:lnTo>
                  <a:close/>
                  <a:moveTo>
                    <a:pt x="65093" y="16321"/>
                  </a:moveTo>
                  <a:lnTo>
                    <a:pt x="65565" y="16698"/>
                  </a:lnTo>
                  <a:lnTo>
                    <a:pt x="65942" y="17076"/>
                  </a:lnTo>
                  <a:lnTo>
                    <a:pt x="66320" y="17547"/>
                  </a:lnTo>
                  <a:lnTo>
                    <a:pt x="66414" y="17830"/>
                  </a:lnTo>
                  <a:lnTo>
                    <a:pt x="66508" y="18113"/>
                  </a:lnTo>
                  <a:lnTo>
                    <a:pt x="65848" y="17170"/>
                  </a:lnTo>
                  <a:lnTo>
                    <a:pt x="65093" y="16321"/>
                  </a:lnTo>
                  <a:close/>
                  <a:moveTo>
                    <a:pt x="72074" y="36226"/>
                  </a:moveTo>
                  <a:lnTo>
                    <a:pt x="71791" y="37547"/>
                  </a:lnTo>
                  <a:lnTo>
                    <a:pt x="71603" y="38773"/>
                  </a:lnTo>
                  <a:lnTo>
                    <a:pt x="71320" y="40000"/>
                  </a:lnTo>
                  <a:lnTo>
                    <a:pt x="70754" y="41509"/>
                  </a:lnTo>
                  <a:lnTo>
                    <a:pt x="70942" y="40283"/>
                  </a:lnTo>
                  <a:lnTo>
                    <a:pt x="71225" y="38962"/>
                  </a:lnTo>
                  <a:lnTo>
                    <a:pt x="72074" y="36226"/>
                  </a:lnTo>
                  <a:close/>
                  <a:moveTo>
                    <a:pt x="69150" y="44433"/>
                  </a:moveTo>
                  <a:lnTo>
                    <a:pt x="68867" y="44905"/>
                  </a:lnTo>
                  <a:lnTo>
                    <a:pt x="68584" y="45377"/>
                  </a:lnTo>
                  <a:lnTo>
                    <a:pt x="68206" y="45754"/>
                  </a:lnTo>
                  <a:lnTo>
                    <a:pt x="67923" y="46132"/>
                  </a:lnTo>
                  <a:lnTo>
                    <a:pt x="68112" y="45754"/>
                  </a:lnTo>
                  <a:lnTo>
                    <a:pt x="68678" y="45188"/>
                  </a:lnTo>
                  <a:lnTo>
                    <a:pt x="69150" y="44433"/>
                  </a:lnTo>
                  <a:close/>
                  <a:moveTo>
                    <a:pt x="67357" y="47830"/>
                  </a:moveTo>
                  <a:lnTo>
                    <a:pt x="66886" y="48584"/>
                  </a:lnTo>
                  <a:lnTo>
                    <a:pt x="66508" y="48867"/>
                  </a:lnTo>
                  <a:lnTo>
                    <a:pt x="66414" y="48867"/>
                  </a:lnTo>
                  <a:lnTo>
                    <a:pt x="66414" y="48773"/>
                  </a:lnTo>
                  <a:lnTo>
                    <a:pt x="66886" y="48301"/>
                  </a:lnTo>
                  <a:lnTo>
                    <a:pt x="67357" y="47830"/>
                  </a:lnTo>
                  <a:close/>
                  <a:moveTo>
                    <a:pt x="65093" y="48396"/>
                  </a:moveTo>
                  <a:lnTo>
                    <a:pt x="65376" y="48490"/>
                  </a:lnTo>
                  <a:lnTo>
                    <a:pt x="64905" y="49056"/>
                  </a:lnTo>
                  <a:lnTo>
                    <a:pt x="64622" y="49528"/>
                  </a:lnTo>
                  <a:lnTo>
                    <a:pt x="64244" y="49811"/>
                  </a:lnTo>
                  <a:lnTo>
                    <a:pt x="64244" y="49905"/>
                  </a:lnTo>
                  <a:lnTo>
                    <a:pt x="64056" y="49905"/>
                  </a:lnTo>
                  <a:lnTo>
                    <a:pt x="64056" y="49811"/>
                  </a:lnTo>
                  <a:lnTo>
                    <a:pt x="64433" y="49150"/>
                  </a:lnTo>
                  <a:lnTo>
                    <a:pt x="64622" y="48867"/>
                  </a:lnTo>
                  <a:lnTo>
                    <a:pt x="64905" y="48584"/>
                  </a:lnTo>
                  <a:lnTo>
                    <a:pt x="65093" y="48396"/>
                  </a:lnTo>
                  <a:close/>
                  <a:moveTo>
                    <a:pt x="6981" y="52452"/>
                  </a:moveTo>
                  <a:lnTo>
                    <a:pt x="7170" y="53112"/>
                  </a:lnTo>
                  <a:lnTo>
                    <a:pt x="7075" y="53018"/>
                  </a:lnTo>
                  <a:lnTo>
                    <a:pt x="6981" y="52641"/>
                  </a:lnTo>
                  <a:lnTo>
                    <a:pt x="6981" y="52452"/>
                  </a:lnTo>
                  <a:close/>
                  <a:moveTo>
                    <a:pt x="7736" y="54339"/>
                  </a:moveTo>
                  <a:lnTo>
                    <a:pt x="7641" y="54433"/>
                  </a:lnTo>
                  <a:lnTo>
                    <a:pt x="7641" y="54339"/>
                  </a:lnTo>
                  <a:close/>
                  <a:moveTo>
                    <a:pt x="61225" y="55094"/>
                  </a:moveTo>
                  <a:lnTo>
                    <a:pt x="61037" y="55377"/>
                  </a:lnTo>
                  <a:lnTo>
                    <a:pt x="60754" y="55471"/>
                  </a:lnTo>
                  <a:lnTo>
                    <a:pt x="60754" y="55471"/>
                  </a:lnTo>
                  <a:lnTo>
                    <a:pt x="60942" y="55282"/>
                  </a:lnTo>
                  <a:lnTo>
                    <a:pt x="61225" y="55094"/>
                  </a:lnTo>
                  <a:close/>
                  <a:moveTo>
                    <a:pt x="6132" y="53867"/>
                  </a:moveTo>
                  <a:lnTo>
                    <a:pt x="7358" y="55377"/>
                  </a:lnTo>
                  <a:lnTo>
                    <a:pt x="7641" y="55471"/>
                  </a:lnTo>
                  <a:lnTo>
                    <a:pt x="7641" y="55471"/>
                  </a:lnTo>
                  <a:lnTo>
                    <a:pt x="7641" y="55471"/>
                  </a:lnTo>
                  <a:lnTo>
                    <a:pt x="7830" y="55565"/>
                  </a:lnTo>
                  <a:lnTo>
                    <a:pt x="8302" y="56414"/>
                  </a:lnTo>
                  <a:lnTo>
                    <a:pt x="7170" y="55471"/>
                  </a:lnTo>
                  <a:lnTo>
                    <a:pt x="6509" y="54622"/>
                  </a:lnTo>
                  <a:lnTo>
                    <a:pt x="6226" y="54245"/>
                  </a:lnTo>
                  <a:lnTo>
                    <a:pt x="6132" y="53867"/>
                  </a:lnTo>
                  <a:close/>
                  <a:moveTo>
                    <a:pt x="9056" y="56414"/>
                  </a:moveTo>
                  <a:lnTo>
                    <a:pt x="9245" y="56509"/>
                  </a:lnTo>
                  <a:lnTo>
                    <a:pt x="9151" y="56509"/>
                  </a:lnTo>
                  <a:lnTo>
                    <a:pt x="9056" y="56414"/>
                  </a:lnTo>
                  <a:close/>
                  <a:moveTo>
                    <a:pt x="10472" y="56980"/>
                  </a:moveTo>
                  <a:lnTo>
                    <a:pt x="11321" y="57358"/>
                  </a:lnTo>
                  <a:lnTo>
                    <a:pt x="11887" y="57735"/>
                  </a:lnTo>
                  <a:lnTo>
                    <a:pt x="12264" y="58018"/>
                  </a:lnTo>
                  <a:lnTo>
                    <a:pt x="11604" y="57641"/>
                  </a:lnTo>
                  <a:lnTo>
                    <a:pt x="11604" y="57641"/>
                  </a:lnTo>
                  <a:lnTo>
                    <a:pt x="11792" y="58112"/>
                  </a:lnTo>
                  <a:lnTo>
                    <a:pt x="11604" y="58018"/>
                  </a:lnTo>
                  <a:lnTo>
                    <a:pt x="11132" y="57452"/>
                  </a:lnTo>
                  <a:lnTo>
                    <a:pt x="10849" y="57169"/>
                  </a:lnTo>
                  <a:lnTo>
                    <a:pt x="10472" y="56980"/>
                  </a:lnTo>
                  <a:close/>
                  <a:moveTo>
                    <a:pt x="18019" y="59433"/>
                  </a:moveTo>
                  <a:lnTo>
                    <a:pt x="18773" y="59810"/>
                  </a:lnTo>
                  <a:lnTo>
                    <a:pt x="19528" y="60376"/>
                  </a:lnTo>
                  <a:lnTo>
                    <a:pt x="19056" y="60282"/>
                  </a:lnTo>
                  <a:lnTo>
                    <a:pt x="18962" y="60188"/>
                  </a:lnTo>
                  <a:lnTo>
                    <a:pt x="18490" y="59810"/>
                  </a:lnTo>
                  <a:lnTo>
                    <a:pt x="18019" y="59433"/>
                  </a:lnTo>
                  <a:close/>
                  <a:moveTo>
                    <a:pt x="14528" y="59999"/>
                  </a:moveTo>
                  <a:lnTo>
                    <a:pt x="14717" y="60093"/>
                  </a:lnTo>
                  <a:lnTo>
                    <a:pt x="14905" y="60188"/>
                  </a:lnTo>
                  <a:lnTo>
                    <a:pt x="15188" y="60471"/>
                  </a:lnTo>
                  <a:lnTo>
                    <a:pt x="15283" y="60565"/>
                  </a:lnTo>
                  <a:lnTo>
                    <a:pt x="15188" y="60565"/>
                  </a:lnTo>
                  <a:lnTo>
                    <a:pt x="14528" y="59999"/>
                  </a:lnTo>
                  <a:close/>
                  <a:moveTo>
                    <a:pt x="49339" y="60188"/>
                  </a:moveTo>
                  <a:lnTo>
                    <a:pt x="48395" y="60565"/>
                  </a:lnTo>
                  <a:lnTo>
                    <a:pt x="47924" y="60754"/>
                  </a:lnTo>
                  <a:lnTo>
                    <a:pt x="47452" y="60754"/>
                  </a:lnTo>
                  <a:lnTo>
                    <a:pt x="47924" y="60471"/>
                  </a:lnTo>
                  <a:lnTo>
                    <a:pt x="48301" y="60282"/>
                  </a:lnTo>
                  <a:lnTo>
                    <a:pt x="49056" y="60188"/>
                  </a:lnTo>
                  <a:close/>
                  <a:moveTo>
                    <a:pt x="19245" y="60565"/>
                  </a:moveTo>
                  <a:lnTo>
                    <a:pt x="19811" y="60659"/>
                  </a:lnTo>
                  <a:lnTo>
                    <a:pt x="20566" y="61037"/>
                  </a:lnTo>
                  <a:lnTo>
                    <a:pt x="20566" y="61037"/>
                  </a:lnTo>
                  <a:lnTo>
                    <a:pt x="19811" y="60848"/>
                  </a:lnTo>
                  <a:lnTo>
                    <a:pt x="19245" y="60565"/>
                  </a:lnTo>
                  <a:close/>
                  <a:moveTo>
                    <a:pt x="47075" y="61226"/>
                  </a:moveTo>
                  <a:lnTo>
                    <a:pt x="46792" y="61414"/>
                  </a:lnTo>
                  <a:lnTo>
                    <a:pt x="46697" y="61509"/>
                  </a:lnTo>
                  <a:lnTo>
                    <a:pt x="46792" y="61603"/>
                  </a:lnTo>
                  <a:lnTo>
                    <a:pt x="47263" y="61603"/>
                  </a:lnTo>
                  <a:lnTo>
                    <a:pt x="47641" y="61509"/>
                  </a:lnTo>
                  <a:lnTo>
                    <a:pt x="46886" y="61792"/>
                  </a:lnTo>
                  <a:lnTo>
                    <a:pt x="46131" y="61886"/>
                  </a:lnTo>
                  <a:lnTo>
                    <a:pt x="46131" y="61980"/>
                  </a:lnTo>
                  <a:lnTo>
                    <a:pt x="46037" y="61980"/>
                  </a:lnTo>
                  <a:lnTo>
                    <a:pt x="45660" y="61697"/>
                  </a:lnTo>
                  <a:lnTo>
                    <a:pt x="46320" y="61320"/>
                  </a:lnTo>
                  <a:lnTo>
                    <a:pt x="47075" y="61226"/>
                  </a:lnTo>
                  <a:close/>
                  <a:moveTo>
                    <a:pt x="24151" y="63678"/>
                  </a:moveTo>
                  <a:lnTo>
                    <a:pt x="24905" y="63961"/>
                  </a:lnTo>
                  <a:lnTo>
                    <a:pt x="25754" y="64244"/>
                  </a:lnTo>
                  <a:lnTo>
                    <a:pt x="25188" y="64244"/>
                  </a:lnTo>
                  <a:lnTo>
                    <a:pt x="24151" y="64150"/>
                  </a:lnTo>
                  <a:lnTo>
                    <a:pt x="23773" y="64056"/>
                  </a:lnTo>
                  <a:lnTo>
                    <a:pt x="23585" y="63961"/>
                  </a:lnTo>
                  <a:lnTo>
                    <a:pt x="23585" y="63867"/>
                  </a:lnTo>
                  <a:lnTo>
                    <a:pt x="23585" y="63773"/>
                  </a:lnTo>
                  <a:lnTo>
                    <a:pt x="24151" y="63678"/>
                  </a:lnTo>
                  <a:close/>
                  <a:moveTo>
                    <a:pt x="34811" y="64622"/>
                  </a:moveTo>
                  <a:lnTo>
                    <a:pt x="35094" y="64810"/>
                  </a:lnTo>
                  <a:lnTo>
                    <a:pt x="35377" y="64905"/>
                  </a:lnTo>
                  <a:lnTo>
                    <a:pt x="34622" y="64999"/>
                  </a:lnTo>
                  <a:lnTo>
                    <a:pt x="34056" y="64999"/>
                  </a:lnTo>
                  <a:lnTo>
                    <a:pt x="34056" y="64905"/>
                  </a:lnTo>
                  <a:lnTo>
                    <a:pt x="34811" y="64622"/>
                  </a:lnTo>
                  <a:close/>
                  <a:moveTo>
                    <a:pt x="46414" y="63773"/>
                  </a:moveTo>
                  <a:lnTo>
                    <a:pt x="46131" y="64056"/>
                  </a:lnTo>
                  <a:lnTo>
                    <a:pt x="44433" y="64716"/>
                  </a:lnTo>
                  <a:lnTo>
                    <a:pt x="43962" y="64905"/>
                  </a:lnTo>
                  <a:lnTo>
                    <a:pt x="44150" y="64810"/>
                  </a:lnTo>
                  <a:lnTo>
                    <a:pt x="42641" y="64999"/>
                  </a:lnTo>
                  <a:lnTo>
                    <a:pt x="42924" y="64810"/>
                  </a:lnTo>
                  <a:lnTo>
                    <a:pt x="43207" y="64622"/>
                  </a:lnTo>
                  <a:lnTo>
                    <a:pt x="42358" y="64905"/>
                  </a:lnTo>
                  <a:lnTo>
                    <a:pt x="43113" y="64622"/>
                  </a:lnTo>
                  <a:lnTo>
                    <a:pt x="45377" y="63867"/>
                  </a:lnTo>
                  <a:lnTo>
                    <a:pt x="44999" y="64150"/>
                  </a:lnTo>
                  <a:lnTo>
                    <a:pt x="44622" y="64433"/>
                  </a:lnTo>
                  <a:lnTo>
                    <a:pt x="46414" y="63773"/>
                  </a:lnTo>
                  <a:close/>
                  <a:moveTo>
                    <a:pt x="39905" y="64622"/>
                  </a:moveTo>
                  <a:lnTo>
                    <a:pt x="39811" y="64716"/>
                  </a:lnTo>
                  <a:lnTo>
                    <a:pt x="39622" y="64810"/>
                  </a:lnTo>
                  <a:lnTo>
                    <a:pt x="38962" y="64999"/>
                  </a:lnTo>
                  <a:lnTo>
                    <a:pt x="38207" y="65093"/>
                  </a:lnTo>
                  <a:lnTo>
                    <a:pt x="37641" y="65093"/>
                  </a:lnTo>
                  <a:lnTo>
                    <a:pt x="39056" y="64810"/>
                  </a:lnTo>
                  <a:lnTo>
                    <a:pt x="39528" y="64716"/>
                  </a:lnTo>
                  <a:lnTo>
                    <a:pt x="39905" y="64622"/>
                  </a:lnTo>
                  <a:close/>
                  <a:moveTo>
                    <a:pt x="42829" y="64056"/>
                  </a:moveTo>
                  <a:lnTo>
                    <a:pt x="42452" y="64244"/>
                  </a:lnTo>
                  <a:lnTo>
                    <a:pt x="42263" y="64433"/>
                  </a:lnTo>
                  <a:lnTo>
                    <a:pt x="41980" y="64622"/>
                  </a:lnTo>
                  <a:lnTo>
                    <a:pt x="41886" y="64999"/>
                  </a:lnTo>
                  <a:lnTo>
                    <a:pt x="42263" y="64999"/>
                  </a:lnTo>
                  <a:lnTo>
                    <a:pt x="40094" y="65282"/>
                  </a:lnTo>
                  <a:lnTo>
                    <a:pt x="40848" y="64999"/>
                  </a:lnTo>
                  <a:lnTo>
                    <a:pt x="41131" y="64810"/>
                  </a:lnTo>
                  <a:lnTo>
                    <a:pt x="41131" y="64716"/>
                  </a:lnTo>
                  <a:lnTo>
                    <a:pt x="41037" y="64622"/>
                  </a:lnTo>
                  <a:lnTo>
                    <a:pt x="40754" y="64622"/>
                  </a:lnTo>
                  <a:lnTo>
                    <a:pt x="40282" y="64527"/>
                  </a:lnTo>
                  <a:lnTo>
                    <a:pt x="40188" y="64433"/>
                  </a:lnTo>
                  <a:lnTo>
                    <a:pt x="41509" y="64339"/>
                  </a:lnTo>
                  <a:lnTo>
                    <a:pt x="42829" y="64056"/>
                  </a:lnTo>
                  <a:close/>
                  <a:moveTo>
                    <a:pt x="15660" y="60376"/>
                  </a:moveTo>
                  <a:lnTo>
                    <a:pt x="16887" y="61131"/>
                  </a:lnTo>
                  <a:lnTo>
                    <a:pt x="17924" y="62075"/>
                  </a:lnTo>
                  <a:lnTo>
                    <a:pt x="17924" y="61792"/>
                  </a:lnTo>
                  <a:lnTo>
                    <a:pt x="17830" y="61603"/>
                  </a:lnTo>
                  <a:lnTo>
                    <a:pt x="19056" y="61980"/>
                  </a:lnTo>
                  <a:lnTo>
                    <a:pt x="20283" y="62358"/>
                  </a:lnTo>
                  <a:lnTo>
                    <a:pt x="20849" y="62546"/>
                  </a:lnTo>
                  <a:lnTo>
                    <a:pt x="21415" y="62735"/>
                  </a:lnTo>
                  <a:lnTo>
                    <a:pt x="21886" y="63018"/>
                  </a:lnTo>
                  <a:lnTo>
                    <a:pt x="22358" y="63395"/>
                  </a:lnTo>
                  <a:lnTo>
                    <a:pt x="21509" y="63301"/>
                  </a:lnTo>
                  <a:lnTo>
                    <a:pt x="22547" y="63867"/>
                  </a:lnTo>
                  <a:lnTo>
                    <a:pt x="23868" y="64339"/>
                  </a:lnTo>
                  <a:lnTo>
                    <a:pt x="25471" y="64905"/>
                  </a:lnTo>
                  <a:lnTo>
                    <a:pt x="27169" y="65282"/>
                  </a:lnTo>
                  <a:lnTo>
                    <a:pt x="26603" y="65282"/>
                  </a:lnTo>
                  <a:lnTo>
                    <a:pt x="27075" y="65942"/>
                  </a:lnTo>
                  <a:lnTo>
                    <a:pt x="26886" y="65942"/>
                  </a:lnTo>
                  <a:lnTo>
                    <a:pt x="26603" y="65848"/>
                  </a:lnTo>
                  <a:lnTo>
                    <a:pt x="25849" y="65659"/>
                  </a:lnTo>
                  <a:lnTo>
                    <a:pt x="25283" y="65471"/>
                  </a:lnTo>
                  <a:lnTo>
                    <a:pt x="25188" y="65376"/>
                  </a:lnTo>
                  <a:lnTo>
                    <a:pt x="25754" y="65376"/>
                  </a:lnTo>
                  <a:lnTo>
                    <a:pt x="26226" y="65471"/>
                  </a:lnTo>
                  <a:lnTo>
                    <a:pt x="26320" y="65282"/>
                  </a:lnTo>
                  <a:lnTo>
                    <a:pt x="26320" y="65188"/>
                  </a:lnTo>
                  <a:lnTo>
                    <a:pt x="26226" y="65093"/>
                  </a:lnTo>
                  <a:lnTo>
                    <a:pt x="25660" y="65093"/>
                  </a:lnTo>
                  <a:lnTo>
                    <a:pt x="25188" y="65188"/>
                  </a:lnTo>
                  <a:lnTo>
                    <a:pt x="24528" y="65376"/>
                  </a:lnTo>
                  <a:lnTo>
                    <a:pt x="24528" y="65376"/>
                  </a:lnTo>
                  <a:lnTo>
                    <a:pt x="25000" y="65093"/>
                  </a:lnTo>
                  <a:lnTo>
                    <a:pt x="23679" y="64905"/>
                  </a:lnTo>
                  <a:lnTo>
                    <a:pt x="22547" y="64716"/>
                  </a:lnTo>
                  <a:lnTo>
                    <a:pt x="21603" y="64339"/>
                  </a:lnTo>
                  <a:lnTo>
                    <a:pt x="20660" y="63867"/>
                  </a:lnTo>
                  <a:lnTo>
                    <a:pt x="20943" y="63867"/>
                  </a:lnTo>
                  <a:lnTo>
                    <a:pt x="20377" y="63773"/>
                  </a:lnTo>
                  <a:lnTo>
                    <a:pt x="19339" y="63678"/>
                  </a:lnTo>
                  <a:lnTo>
                    <a:pt x="18868" y="63490"/>
                  </a:lnTo>
                  <a:lnTo>
                    <a:pt x="18396" y="63301"/>
                  </a:lnTo>
                  <a:lnTo>
                    <a:pt x="18585" y="63207"/>
                  </a:lnTo>
                  <a:lnTo>
                    <a:pt x="18868" y="63301"/>
                  </a:lnTo>
                  <a:lnTo>
                    <a:pt x="18019" y="62735"/>
                  </a:lnTo>
                  <a:lnTo>
                    <a:pt x="16981" y="62075"/>
                  </a:lnTo>
                  <a:lnTo>
                    <a:pt x="14811" y="60471"/>
                  </a:lnTo>
                  <a:lnTo>
                    <a:pt x="16415" y="61414"/>
                  </a:lnTo>
                  <a:lnTo>
                    <a:pt x="15660" y="60376"/>
                  </a:lnTo>
                  <a:close/>
                  <a:moveTo>
                    <a:pt x="28867" y="65659"/>
                  </a:moveTo>
                  <a:lnTo>
                    <a:pt x="30660" y="65942"/>
                  </a:lnTo>
                  <a:lnTo>
                    <a:pt x="32547" y="66131"/>
                  </a:lnTo>
                  <a:lnTo>
                    <a:pt x="32075" y="66225"/>
                  </a:lnTo>
                  <a:lnTo>
                    <a:pt x="31320" y="66225"/>
                  </a:lnTo>
                  <a:lnTo>
                    <a:pt x="30566" y="66131"/>
                  </a:lnTo>
                  <a:lnTo>
                    <a:pt x="28867" y="65659"/>
                  </a:lnTo>
                  <a:close/>
                  <a:moveTo>
                    <a:pt x="39150" y="0"/>
                  </a:moveTo>
                  <a:lnTo>
                    <a:pt x="39528" y="283"/>
                  </a:lnTo>
                  <a:lnTo>
                    <a:pt x="39622" y="378"/>
                  </a:lnTo>
                  <a:lnTo>
                    <a:pt x="41509" y="1038"/>
                  </a:lnTo>
                  <a:lnTo>
                    <a:pt x="40943" y="1132"/>
                  </a:lnTo>
                  <a:lnTo>
                    <a:pt x="40282" y="1227"/>
                  </a:lnTo>
                  <a:lnTo>
                    <a:pt x="38962" y="1038"/>
                  </a:lnTo>
                  <a:lnTo>
                    <a:pt x="37547" y="849"/>
                  </a:lnTo>
                  <a:lnTo>
                    <a:pt x="36320" y="661"/>
                  </a:lnTo>
                  <a:lnTo>
                    <a:pt x="36415" y="755"/>
                  </a:lnTo>
                  <a:lnTo>
                    <a:pt x="36415" y="849"/>
                  </a:lnTo>
                  <a:lnTo>
                    <a:pt x="35943" y="944"/>
                  </a:lnTo>
                  <a:lnTo>
                    <a:pt x="34150" y="1132"/>
                  </a:lnTo>
                  <a:lnTo>
                    <a:pt x="31698" y="1132"/>
                  </a:lnTo>
                  <a:lnTo>
                    <a:pt x="30660" y="1227"/>
                  </a:lnTo>
                  <a:lnTo>
                    <a:pt x="29716" y="1321"/>
                  </a:lnTo>
                  <a:lnTo>
                    <a:pt x="30377" y="1416"/>
                  </a:lnTo>
                  <a:lnTo>
                    <a:pt x="31037" y="1510"/>
                  </a:lnTo>
                  <a:lnTo>
                    <a:pt x="30094" y="1699"/>
                  </a:lnTo>
                  <a:lnTo>
                    <a:pt x="28773" y="2076"/>
                  </a:lnTo>
                  <a:lnTo>
                    <a:pt x="27924" y="2359"/>
                  </a:lnTo>
                  <a:lnTo>
                    <a:pt x="27924" y="2453"/>
                  </a:lnTo>
                  <a:lnTo>
                    <a:pt x="28207" y="2453"/>
                  </a:lnTo>
                  <a:lnTo>
                    <a:pt x="26509" y="3019"/>
                  </a:lnTo>
                  <a:lnTo>
                    <a:pt x="26792" y="2831"/>
                  </a:lnTo>
                  <a:lnTo>
                    <a:pt x="26792" y="2831"/>
                  </a:lnTo>
                  <a:lnTo>
                    <a:pt x="25660" y="2925"/>
                  </a:lnTo>
                  <a:lnTo>
                    <a:pt x="25754" y="2831"/>
                  </a:lnTo>
                  <a:lnTo>
                    <a:pt x="25377" y="2925"/>
                  </a:lnTo>
                  <a:lnTo>
                    <a:pt x="24905" y="3208"/>
                  </a:lnTo>
                  <a:lnTo>
                    <a:pt x="24056" y="3774"/>
                  </a:lnTo>
                  <a:lnTo>
                    <a:pt x="22264" y="4340"/>
                  </a:lnTo>
                  <a:lnTo>
                    <a:pt x="20471" y="5095"/>
                  </a:lnTo>
                  <a:lnTo>
                    <a:pt x="18679" y="5755"/>
                  </a:lnTo>
                  <a:lnTo>
                    <a:pt x="16981" y="6604"/>
                  </a:lnTo>
                  <a:lnTo>
                    <a:pt x="17453" y="6604"/>
                  </a:lnTo>
                  <a:lnTo>
                    <a:pt x="17830" y="6415"/>
                  </a:lnTo>
                  <a:lnTo>
                    <a:pt x="18868" y="6038"/>
                  </a:lnTo>
                  <a:lnTo>
                    <a:pt x="19905" y="5661"/>
                  </a:lnTo>
                  <a:lnTo>
                    <a:pt x="20377" y="5472"/>
                  </a:lnTo>
                  <a:lnTo>
                    <a:pt x="20943" y="5378"/>
                  </a:lnTo>
                  <a:lnTo>
                    <a:pt x="20943" y="5378"/>
                  </a:lnTo>
                  <a:lnTo>
                    <a:pt x="19528" y="6038"/>
                  </a:lnTo>
                  <a:lnTo>
                    <a:pt x="19528" y="6038"/>
                  </a:lnTo>
                  <a:lnTo>
                    <a:pt x="20094" y="5944"/>
                  </a:lnTo>
                  <a:lnTo>
                    <a:pt x="18396" y="7076"/>
                  </a:lnTo>
                  <a:lnTo>
                    <a:pt x="20849" y="6038"/>
                  </a:lnTo>
                  <a:lnTo>
                    <a:pt x="23396" y="5095"/>
                  </a:lnTo>
                  <a:lnTo>
                    <a:pt x="26037" y="4246"/>
                  </a:lnTo>
                  <a:lnTo>
                    <a:pt x="28679" y="3397"/>
                  </a:lnTo>
                  <a:lnTo>
                    <a:pt x="28301" y="3491"/>
                  </a:lnTo>
                  <a:lnTo>
                    <a:pt x="28773" y="3208"/>
                  </a:lnTo>
                  <a:lnTo>
                    <a:pt x="30283" y="2736"/>
                  </a:lnTo>
                  <a:lnTo>
                    <a:pt x="29905" y="2831"/>
                  </a:lnTo>
                  <a:lnTo>
                    <a:pt x="29056" y="2831"/>
                  </a:lnTo>
                  <a:lnTo>
                    <a:pt x="28584" y="2642"/>
                  </a:lnTo>
                  <a:lnTo>
                    <a:pt x="30566" y="2548"/>
                  </a:lnTo>
                  <a:lnTo>
                    <a:pt x="32641" y="2548"/>
                  </a:lnTo>
                  <a:lnTo>
                    <a:pt x="37264" y="2831"/>
                  </a:lnTo>
                  <a:lnTo>
                    <a:pt x="39528" y="3019"/>
                  </a:lnTo>
                  <a:lnTo>
                    <a:pt x="43490" y="3019"/>
                  </a:lnTo>
                  <a:lnTo>
                    <a:pt x="44339" y="2831"/>
                  </a:lnTo>
                  <a:lnTo>
                    <a:pt x="45094" y="2736"/>
                  </a:lnTo>
                  <a:lnTo>
                    <a:pt x="45943" y="3114"/>
                  </a:lnTo>
                  <a:lnTo>
                    <a:pt x="46886" y="3397"/>
                  </a:lnTo>
                  <a:lnTo>
                    <a:pt x="48678" y="3963"/>
                  </a:lnTo>
                  <a:lnTo>
                    <a:pt x="50565" y="4434"/>
                  </a:lnTo>
                  <a:lnTo>
                    <a:pt x="51509" y="4717"/>
                  </a:lnTo>
                  <a:lnTo>
                    <a:pt x="52358" y="5189"/>
                  </a:lnTo>
                  <a:lnTo>
                    <a:pt x="51792" y="4812"/>
                  </a:lnTo>
                  <a:lnTo>
                    <a:pt x="53584" y="5849"/>
                  </a:lnTo>
                  <a:lnTo>
                    <a:pt x="55376" y="6981"/>
                  </a:lnTo>
                  <a:lnTo>
                    <a:pt x="56320" y="7642"/>
                  </a:lnTo>
                  <a:lnTo>
                    <a:pt x="57169" y="8302"/>
                  </a:lnTo>
                  <a:lnTo>
                    <a:pt x="57924" y="9057"/>
                  </a:lnTo>
                  <a:lnTo>
                    <a:pt x="58678" y="9906"/>
                  </a:lnTo>
                  <a:lnTo>
                    <a:pt x="62357" y="14057"/>
                  </a:lnTo>
                  <a:lnTo>
                    <a:pt x="64622" y="16887"/>
                  </a:lnTo>
                  <a:lnTo>
                    <a:pt x="66697" y="19623"/>
                  </a:lnTo>
                  <a:lnTo>
                    <a:pt x="66603" y="19151"/>
                  </a:lnTo>
                  <a:lnTo>
                    <a:pt x="66603" y="18774"/>
                  </a:lnTo>
                  <a:lnTo>
                    <a:pt x="67357" y="20472"/>
                  </a:lnTo>
                  <a:lnTo>
                    <a:pt x="68772" y="23962"/>
                  </a:lnTo>
                  <a:lnTo>
                    <a:pt x="68867" y="24151"/>
                  </a:lnTo>
                  <a:lnTo>
                    <a:pt x="69810" y="26792"/>
                  </a:lnTo>
                  <a:lnTo>
                    <a:pt x="70565" y="29245"/>
                  </a:lnTo>
                  <a:lnTo>
                    <a:pt x="70754" y="30283"/>
                  </a:lnTo>
                  <a:lnTo>
                    <a:pt x="70848" y="31037"/>
                  </a:lnTo>
                  <a:lnTo>
                    <a:pt x="70848" y="31604"/>
                  </a:lnTo>
                  <a:lnTo>
                    <a:pt x="70754" y="31792"/>
                  </a:lnTo>
                  <a:lnTo>
                    <a:pt x="70565" y="31887"/>
                  </a:lnTo>
                  <a:lnTo>
                    <a:pt x="69433" y="36698"/>
                  </a:lnTo>
                  <a:lnTo>
                    <a:pt x="68206" y="41698"/>
                  </a:lnTo>
                  <a:lnTo>
                    <a:pt x="68584" y="41037"/>
                  </a:lnTo>
                  <a:lnTo>
                    <a:pt x="68961" y="40188"/>
                  </a:lnTo>
                  <a:lnTo>
                    <a:pt x="69244" y="40471"/>
                  </a:lnTo>
                  <a:lnTo>
                    <a:pt x="69244" y="40849"/>
                  </a:lnTo>
                  <a:lnTo>
                    <a:pt x="69244" y="41226"/>
                  </a:lnTo>
                  <a:lnTo>
                    <a:pt x="69055" y="41698"/>
                  </a:lnTo>
                  <a:lnTo>
                    <a:pt x="68489" y="42924"/>
                  </a:lnTo>
                  <a:lnTo>
                    <a:pt x="67735" y="44150"/>
                  </a:lnTo>
                  <a:lnTo>
                    <a:pt x="66791" y="45377"/>
                  </a:lnTo>
                  <a:lnTo>
                    <a:pt x="65942" y="46509"/>
                  </a:lnTo>
                  <a:lnTo>
                    <a:pt x="64716" y="47924"/>
                  </a:lnTo>
                  <a:lnTo>
                    <a:pt x="65565" y="47641"/>
                  </a:lnTo>
                  <a:lnTo>
                    <a:pt x="65093" y="48301"/>
                  </a:lnTo>
                  <a:lnTo>
                    <a:pt x="64433" y="48962"/>
                  </a:lnTo>
                  <a:lnTo>
                    <a:pt x="63112" y="50188"/>
                  </a:lnTo>
                  <a:lnTo>
                    <a:pt x="63678" y="48962"/>
                  </a:lnTo>
                  <a:lnTo>
                    <a:pt x="64244" y="47641"/>
                  </a:lnTo>
                  <a:lnTo>
                    <a:pt x="65754" y="44811"/>
                  </a:lnTo>
                  <a:lnTo>
                    <a:pt x="67169" y="42169"/>
                  </a:lnTo>
                  <a:lnTo>
                    <a:pt x="67735" y="41037"/>
                  </a:lnTo>
                  <a:lnTo>
                    <a:pt x="68206" y="40094"/>
                  </a:lnTo>
                  <a:lnTo>
                    <a:pt x="68206" y="39811"/>
                  </a:lnTo>
                  <a:lnTo>
                    <a:pt x="68301" y="39622"/>
                  </a:lnTo>
                  <a:lnTo>
                    <a:pt x="68301" y="39717"/>
                  </a:lnTo>
                  <a:lnTo>
                    <a:pt x="68395" y="39339"/>
                  </a:lnTo>
                  <a:lnTo>
                    <a:pt x="68772" y="37735"/>
                  </a:lnTo>
                  <a:lnTo>
                    <a:pt x="69055" y="36037"/>
                  </a:lnTo>
                  <a:lnTo>
                    <a:pt x="69150" y="32924"/>
                  </a:lnTo>
                  <a:lnTo>
                    <a:pt x="69150" y="30849"/>
                  </a:lnTo>
                  <a:lnTo>
                    <a:pt x="69150" y="28679"/>
                  </a:lnTo>
                  <a:lnTo>
                    <a:pt x="68961" y="28773"/>
                  </a:lnTo>
                  <a:lnTo>
                    <a:pt x="68961" y="29056"/>
                  </a:lnTo>
                  <a:lnTo>
                    <a:pt x="68678" y="28302"/>
                  </a:lnTo>
                  <a:lnTo>
                    <a:pt x="68395" y="27453"/>
                  </a:lnTo>
                  <a:lnTo>
                    <a:pt x="68018" y="25755"/>
                  </a:lnTo>
                  <a:lnTo>
                    <a:pt x="67923" y="25283"/>
                  </a:lnTo>
                  <a:lnTo>
                    <a:pt x="67923" y="25472"/>
                  </a:lnTo>
                  <a:lnTo>
                    <a:pt x="67546" y="24906"/>
                  </a:lnTo>
                  <a:lnTo>
                    <a:pt x="67074" y="24245"/>
                  </a:lnTo>
                  <a:lnTo>
                    <a:pt x="66980" y="24057"/>
                  </a:lnTo>
                  <a:lnTo>
                    <a:pt x="65471" y="22264"/>
                  </a:lnTo>
                  <a:lnTo>
                    <a:pt x="64810" y="21415"/>
                  </a:lnTo>
                  <a:lnTo>
                    <a:pt x="64339" y="20755"/>
                  </a:lnTo>
                  <a:lnTo>
                    <a:pt x="64622" y="20943"/>
                  </a:lnTo>
                  <a:lnTo>
                    <a:pt x="64527" y="20755"/>
                  </a:lnTo>
                  <a:lnTo>
                    <a:pt x="64339" y="20472"/>
                  </a:lnTo>
                  <a:lnTo>
                    <a:pt x="63301" y="19434"/>
                  </a:lnTo>
                  <a:lnTo>
                    <a:pt x="62357" y="18585"/>
                  </a:lnTo>
                  <a:lnTo>
                    <a:pt x="62452" y="18679"/>
                  </a:lnTo>
                  <a:lnTo>
                    <a:pt x="62357" y="18868"/>
                  </a:lnTo>
                  <a:lnTo>
                    <a:pt x="61508" y="18019"/>
                  </a:lnTo>
                  <a:lnTo>
                    <a:pt x="61791" y="18396"/>
                  </a:lnTo>
                  <a:lnTo>
                    <a:pt x="60848" y="17547"/>
                  </a:lnTo>
                  <a:lnTo>
                    <a:pt x="60471" y="17076"/>
                  </a:lnTo>
                  <a:lnTo>
                    <a:pt x="60471" y="16981"/>
                  </a:lnTo>
                  <a:lnTo>
                    <a:pt x="60565" y="17076"/>
                  </a:lnTo>
                  <a:lnTo>
                    <a:pt x="61225" y="17547"/>
                  </a:lnTo>
                  <a:lnTo>
                    <a:pt x="58961" y="15566"/>
                  </a:lnTo>
                  <a:lnTo>
                    <a:pt x="59527" y="16227"/>
                  </a:lnTo>
                  <a:lnTo>
                    <a:pt x="58584" y="15566"/>
                  </a:lnTo>
                  <a:lnTo>
                    <a:pt x="57641" y="14906"/>
                  </a:lnTo>
                  <a:lnTo>
                    <a:pt x="57546" y="15000"/>
                  </a:lnTo>
                  <a:lnTo>
                    <a:pt x="57452" y="15094"/>
                  </a:lnTo>
                  <a:lnTo>
                    <a:pt x="58301" y="15660"/>
                  </a:lnTo>
                  <a:lnTo>
                    <a:pt x="59056" y="16227"/>
                  </a:lnTo>
                  <a:lnTo>
                    <a:pt x="60471" y="17547"/>
                  </a:lnTo>
                  <a:lnTo>
                    <a:pt x="61886" y="18774"/>
                  </a:lnTo>
                  <a:lnTo>
                    <a:pt x="62640" y="19340"/>
                  </a:lnTo>
                  <a:lnTo>
                    <a:pt x="63395" y="19906"/>
                  </a:lnTo>
                  <a:lnTo>
                    <a:pt x="62829" y="19528"/>
                  </a:lnTo>
                  <a:lnTo>
                    <a:pt x="62074" y="19057"/>
                  </a:lnTo>
                  <a:lnTo>
                    <a:pt x="62074" y="19245"/>
                  </a:lnTo>
                  <a:lnTo>
                    <a:pt x="62357" y="19717"/>
                  </a:lnTo>
                  <a:lnTo>
                    <a:pt x="63584" y="21415"/>
                  </a:lnTo>
                  <a:lnTo>
                    <a:pt x="65093" y="23207"/>
                  </a:lnTo>
                  <a:lnTo>
                    <a:pt x="65754" y="23962"/>
                  </a:lnTo>
                  <a:lnTo>
                    <a:pt x="66225" y="24434"/>
                  </a:lnTo>
                  <a:lnTo>
                    <a:pt x="66414" y="24528"/>
                  </a:lnTo>
                  <a:lnTo>
                    <a:pt x="66320" y="24057"/>
                  </a:lnTo>
                  <a:lnTo>
                    <a:pt x="66697" y="24906"/>
                  </a:lnTo>
                  <a:lnTo>
                    <a:pt x="67074" y="26038"/>
                  </a:lnTo>
                  <a:lnTo>
                    <a:pt x="66414" y="24811"/>
                  </a:lnTo>
                  <a:lnTo>
                    <a:pt x="66791" y="25566"/>
                  </a:lnTo>
                  <a:lnTo>
                    <a:pt x="67169" y="26321"/>
                  </a:lnTo>
                  <a:lnTo>
                    <a:pt x="67263" y="26415"/>
                  </a:lnTo>
                  <a:lnTo>
                    <a:pt x="67923" y="28679"/>
                  </a:lnTo>
                  <a:lnTo>
                    <a:pt x="68206" y="29339"/>
                  </a:lnTo>
                  <a:lnTo>
                    <a:pt x="68678" y="30471"/>
                  </a:lnTo>
                  <a:lnTo>
                    <a:pt x="68772" y="30660"/>
                  </a:lnTo>
                  <a:lnTo>
                    <a:pt x="68678" y="30660"/>
                  </a:lnTo>
                  <a:lnTo>
                    <a:pt x="68395" y="30377"/>
                  </a:lnTo>
                  <a:lnTo>
                    <a:pt x="68206" y="30094"/>
                  </a:lnTo>
                  <a:lnTo>
                    <a:pt x="68206" y="30566"/>
                  </a:lnTo>
                  <a:lnTo>
                    <a:pt x="68301" y="31037"/>
                  </a:lnTo>
                  <a:lnTo>
                    <a:pt x="68395" y="31509"/>
                  </a:lnTo>
                  <a:lnTo>
                    <a:pt x="68395" y="31887"/>
                  </a:lnTo>
                  <a:lnTo>
                    <a:pt x="68301" y="31792"/>
                  </a:lnTo>
                  <a:lnTo>
                    <a:pt x="68301" y="31698"/>
                  </a:lnTo>
                  <a:lnTo>
                    <a:pt x="68301" y="31415"/>
                  </a:lnTo>
                  <a:lnTo>
                    <a:pt x="68018" y="30094"/>
                  </a:lnTo>
                  <a:lnTo>
                    <a:pt x="67735" y="28868"/>
                  </a:lnTo>
                  <a:lnTo>
                    <a:pt x="68112" y="31698"/>
                  </a:lnTo>
                  <a:lnTo>
                    <a:pt x="68206" y="33113"/>
                  </a:lnTo>
                  <a:lnTo>
                    <a:pt x="68206" y="34528"/>
                  </a:lnTo>
                  <a:lnTo>
                    <a:pt x="68112" y="35943"/>
                  </a:lnTo>
                  <a:lnTo>
                    <a:pt x="67923" y="37358"/>
                  </a:lnTo>
                  <a:lnTo>
                    <a:pt x="67546" y="38679"/>
                  </a:lnTo>
                  <a:lnTo>
                    <a:pt x="67074" y="40000"/>
                  </a:lnTo>
                  <a:lnTo>
                    <a:pt x="67263" y="39717"/>
                  </a:lnTo>
                  <a:lnTo>
                    <a:pt x="67357" y="39622"/>
                  </a:lnTo>
                  <a:lnTo>
                    <a:pt x="67357" y="39717"/>
                  </a:lnTo>
                  <a:lnTo>
                    <a:pt x="67263" y="40377"/>
                  </a:lnTo>
                  <a:lnTo>
                    <a:pt x="66980" y="41226"/>
                  </a:lnTo>
                  <a:lnTo>
                    <a:pt x="66791" y="41509"/>
                  </a:lnTo>
                  <a:lnTo>
                    <a:pt x="66697" y="41603"/>
                  </a:lnTo>
                  <a:lnTo>
                    <a:pt x="66414" y="42075"/>
                  </a:lnTo>
                  <a:lnTo>
                    <a:pt x="65754" y="43962"/>
                  </a:lnTo>
                  <a:lnTo>
                    <a:pt x="64905" y="46132"/>
                  </a:lnTo>
                  <a:lnTo>
                    <a:pt x="64150" y="47547"/>
                  </a:lnTo>
                  <a:lnTo>
                    <a:pt x="63395" y="48867"/>
                  </a:lnTo>
                  <a:lnTo>
                    <a:pt x="62546" y="50094"/>
                  </a:lnTo>
                  <a:lnTo>
                    <a:pt x="61697" y="51320"/>
                  </a:lnTo>
                  <a:lnTo>
                    <a:pt x="60376" y="52452"/>
                  </a:lnTo>
                  <a:lnTo>
                    <a:pt x="59810" y="53112"/>
                  </a:lnTo>
                  <a:lnTo>
                    <a:pt x="59244" y="53773"/>
                  </a:lnTo>
                  <a:lnTo>
                    <a:pt x="59999" y="53301"/>
                  </a:lnTo>
                  <a:lnTo>
                    <a:pt x="59905" y="53490"/>
                  </a:lnTo>
                  <a:lnTo>
                    <a:pt x="58018" y="54999"/>
                  </a:lnTo>
                  <a:lnTo>
                    <a:pt x="57075" y="55660"/>
                  </a:lnTo>
                  <a:lnTo>
                    <a:pt x="56037" y="56226"/>
                  </a:lnTo>
                  <a:lnTo>
                    <a:pt x="57924" y="54716"/>
                  </a:lnTo>
                  <a:lnTo>
                    <a:pt x="58867" y="53867"/>
                  </a:lnTo>
                  <a:lnTo>
                    <a:pt x="59716" y="53018"/>
                  </a:lnTo>
                  <a:lnTo>
                    <a:pt x="58961" y="53679"/>
                  </a:lnTo>
                  <a:lnTo>
                    <a:pt x="58207" y="54245"/>
                  </a:lnTo>
                  <a:lnTo>
                    <a:pt x="56603" y="55282"/>
                  </a:lnTo>
                  <a:lnTo>
                    <a:pt x="54905" y="56226"/>
                  </a:lnTo>
                  <a:lnTo>
                    <a:pt x="53301" y="57263"/>
                  </a:lnTo>
                  <a:lnTo>
                    <a:pt x="52735" y="57452"/>
                  </a:lnTo>
                  <a:lnTo>
                    <a:pt x="51509" y="57924"/>
                  </a:lnTo>
                  <a:lnTo>
                    <a:pt x="47829" y="59527"/>
                  </a:lnTo>
                  <a:lnTo>
                    <a:pt x="43962" y="61226"/>
                  </a:lnTo>
                  <a:lnTo>
                    <a:pt x="42358" y="61886"/>
                  </a:lnTo>
                  <a:lnTo>
                    <a:pt x="41414" y="62169"/>
                  </a:lnTo>
                  <a:lnTo>
                    <a:pt x="39433" y="62452"/>
                  </a:lnTo>
                  <a:lnTo>
                    <a:pt x="37169" y="62641"/>
                  </a:lnTo>
                  <a:lnTo>
                    <a:pt x="33679" y="62829"/>
                  </a:lnTo>
                  <a:lnTo>
                    <a:pt x="31226" y="62924"/>
                  </a:lnTo>
                  <a:lnTo>
                    <a:pt x="29528" y="62924"/>
                  </a:lnTo>
                  <a:lnTo>
                    <a:pt x="28301" y="62735"/>
                  </a:lnTo>
                  <a:lnTo>
                    <a:pt x="27075" y="62546"/>
                  </a:lnTo>
                  <a:lnTo>
                    <a:pt x="25754" y="62263"/>
                  </a:lnTo>
                  <a:lnTo>
                    <a:pt x="24622" y="61886"/>
                  </a:lnTo>
                  <a:lnTo>
                    <a:pt x="23396" y="61414"/>
                  </a:lnTo>
                  <a:lnTo>
                    <a:pt x="21320" y="60565"/>
                  </a:lnTo>
                  <a:lnTo>
                    <a:pt x="21509" y="60754"/>
                  </a:lnTo>
                  <a:lnTo>
                    <a:pt x="21698" y="60848"/>
                  </a:lnTo>
                  <a:lnTo>
                    <a:pt x="22169" y="61131"/>
                  </a:lnTo>
                  <a:lnTo>
                    <a:pt x="21037" y="60659"/>
                  </a:lnTo>
                  <a:lnTo>
                    <a:pt x="19434" y="59905"/>
                  </a:lnTo>
                  <a:lnTo>
                    <a:pt x="15754" y="57924"/>
                  </a:lnTo>
                  <a:lnTo>
                    <a:pt x="12453" y="56037"/>
                  </a:lnTo>
                  <a:lnTo>
                    <a:pt x="11415" y="55377"/>
                  </a:lnTo>
                  <a:lnTo>
                    <a:pt x="11226" y="55188"/>
                  </a:lnTo>
                  <a:lnTo>
                    <a:pt x="11132" y="55094"/>
                  </a:lnTo>
                  <a:lnTo>
                    <a:pt x="10377" y="54433"/>
                  </a:lnTo>
                  <a:lnTo>
                    <a:pt x="9717" y="53679"/>
                  </a:lnTo>
                  <a:lnTo>
                    <a:pt x="9717" y="53962"/>
                  </a:lnTo>
                  <a:lnTo>
                    <a:pt x="9622" y="54150"/>
                  </a:lnTo>
                  <a:lnTo>
                    <a:pt x="9528" y="54245"/>
                  </a:lnTo>
                  <a:lnTo>
                    <a:pt x="9434" y="54245"/>
                  </a:lnTo>
                  <a:lnTo>
                    <a:pt x="9151" y="54056"/>
                  </a:lnTo>
                  <a:lnTo>
                    <a:pt x="8868" y="53679"/>
                  </a:lnTo>
                  <a:lnTo>
                    <a:pt x="8585" y="53301"/>
                  </a:lnTo>
                  <a:lnTo>
                    <a:pt x="8302" y="52829"/>
                  </a:lnTo>
                  <a:lnTo>
                    <a:pt x="8302" y="52546"/>
                  </a:lnTo>
                  <a:lnTo>
                    <a:pt x="8302" y="52452"/>
                  </a:lnTo>
                  <a:lnTo>
                    <a:pt x="8396" y="52452"/>
                  </a:lnTo>
                  <a:lnTo>
                    <a:pt x="7924" y="52263"/>
                  </a:lnTo>
                  <a:lnTo>
                    <a:pt x="7358" y="51886"/>
                  </a:lnTo>
                  <a:lnTo>
                    <a:pt x="6038" y="50660"/>
                  </a:lnTo>
                  <a:lnTo>
                    <a:pt x="5849" y="50377"/>
                  </a:lnTo>
                  <a:lnTo>
                    <a:pt x="5566" y="50094"/>
                  </a:lnTo>
                  <a:lnTo>
                    <a:pt x="5566" y="50188"/>
                  </a:lnTo>
                  <a:lnTo>
                    <a:pt x="4811" y="49339"/>
                  </a:lnTo>
                  <a:lnTo>
                    <a:pt x="4717" y="49150"/>
                  </a:lnTo>
                  <a:lnTo>
                    <a:pt x="5189" y="49433"/>
                  </a:lnTo>
                  <a:lnTo>
                    <a:pt x="5377" y="49528"/>
                  </a:lnTo>
                  <a:lnTo>
                    <a:pt x="5472" y="49716"/>
                  </a:lnTo>
                  <a:lnTo>
                    <a:pt x="5660" y="50094"/>
                  </a:lnTo>
                  <a:lnTo>
                    <a:pt x="5377" y="49056"/>
                  </a:lnTo>
                  <a:lnTo>
                    <a:pt x="5000" y="48113"/>
                  </a:lnTo>
                  <a:lnTo>
                    <a:pt x="4057" y="45660"/>
                  </a:lnTo>
                  <a:lnTo>
                    <a:pt x="3585" y="44150"/>
                  </a:lnTo>
                  <a:lnTo>
                    <a:pt x="3208" y="42358"/>
                  </a:lnTo>
                  <a:lnTo>
                    <a:pt x="3396" y="42547"/>
                  </a:lnTo>
                  <a:lnTo>
                    <a:pt x="3491" y="42452"/>
                  </a:lnTo>
                  <a:lnTo>
                    <a:pt x="3585" y="42547"/>
                  </a:lnTo>
                  <a:lnTo>
                    <a:pt x="3774" y="42641"/>
                  </a:lnTo>
                  <a:lnTo>
                    <a:pt x="3679" y="40849"/>
                  </a:lnTo>
                  <a:lnTo>
                    <a:pt x="3585" y="38962"/>
                  </a:lnTo>
                  <a:lnTo>
                    <a:pt x="3679" y="37169"/>
                  </a:lnTo>
                  <a:lnTo>
                    <a:pt x="3774" y="36320"/>
                  </a:lnTo>
                  <a:lnTo>
                    <a:pt x="4057" y="35566"/>
                  </a:lnTo>
                  <a:lnTo>
                    <a:pt x="4434" y="33585"/>
                  </a:lnTo>
                  <a:lnTo>
                    <a:pt x="4434" y="33962"/>
                  </a:lnTo>
                  <a:lnTo>
                    <a:pt x="4528" y="34245"/>
                  </a:lnTo>
                  <a:lnTo>
                    <a:pt x="4717" y="32264"/>
                  </a:lnTo>
                  <a:lnTo>
                    <a:pt x="5189" y="30283"/>
                  </a:lnTo>
                  <a:lnTo>
                    <a:pt x="5755" y="28302"/>
                  </a:lnTo>
                  <a:lnTo>
                    <a:pt x="6604" y="26321"/>
                  </a:lnTo>
                  <a:lnTo>
                    <a:pt x="7453" y="24340"/>
                  </a:lnTo>
                  <a:lnTo>
                    <a:pt x="8585" y="22547"/>
                  </a:lnTo>
                  <a:lnTo>
                    <a:pt x="9717" y="20755"/>
                  </a:lnTo>
                  <a:lnTo>
                    <a:pt x="10943" y="19245"/>
                  </a:lnTo>
                  <a:lnTo>
                    <a:pt x="10849" y="19057"/>
                  </a:lnTo>
                  <a:lnTo>
                    <a:pt x="10849" y="18868"/>
                  </a:lnTo>
                  <a:lnTo>
                    <a:pt x="11132" y="18396"/>
                  </a:lnTo>
                  <a:lnTo>
                    <a:pt x="11604" y="17830"/>
                  </a:lnTo>
                  <a:lnTo>
                    <a:pt x="12264" y="17076"/>
                  </a:lnTo>
                  <a:lnTo>
                    <a:pt x="14151" y="15472"/>
                  </a:lnTo>
                  <a:lnTo>
                    <a:pt x="16415" y="13585"/>
                  </a:lnTo>
                  <a:lnTo>
                    <a:pt x="18868" y="11793"/>
                  </a:lnTo>
                  <a:lnTo>
                    <a:pt x="21226" y="10095"/>
                  </a:lnTo>
                  <a:lnTo>
                    <a:pt x="23302" y="8868"/>
                  </a:lnTo>
                  <a:lnTo>
                    <a:pt x="24717" y="8113"/>
                  </a:lnTo>
                  <a:lnTo>
                    <a:pt x="24245" y="8491"/>
                  </a:lnTo>
                  <a:lnTo>
                    <a:pt x="23773" y="8774"/>
                  </a:lnTo>
                  <a:lnTo>
                    <a:pt x="24811" y="8208"/>
                  </a:lnTo>
                  <a:lnTo>
                    <a:pt x="25566" y="7830"/>
                  </a:lnTo>
                  <a:lnTo>
                    <a:pt x="27452" y="6981"/>
                  </a:lnTo>
                  <a:lnTo>
                    <a:pt x="27264" y="6981"/>
                  </a:lnTo>
                  <a:lnTo>
                    <a:pt x="26981" y="6887"/>
                  </a:lnTo>
                  <a:lnTo>
                    <a:pt x="27830" y="6604"/>
                  </a:lnTo>
                  <a:lnTo>
                    <a:pt x="29056" y="6132"/>
                  </a:lnTo>
                  <a:lnTo>
                    <a:pt x="28679" y="6415"/>
                  </a:lnTo>
                  <a:lnTo>
                    <a:pt x="29056" y="6510"/>
                  </a:lnTo>
                  <a:lnTo>
                    <a:pt x="28962" y="6698"/>
                  </a:lnTo>
                  <a:lnTo>
                    <a:pt x="30283" y="6227"/>
                  </a:lnTo>
                  <a:lnTo>
                    <a:pt x="31698" y="5755"/>
                  </a:lnTo>
                  <a:lnTo>
                    <a:pt x="33113" y="5378"/>
                  </a:lnTo>
                  <a:lnTo>
                    <a:pt x="33867" y="5189"/>
                  </a:lnTo>
                  <a:lnTo>
                    <a:pt x="34169" y="5151"/>
                  </a:lnTo>
                  <a:lnTo>
                    <a:pt x="34169" y="5151"/>
                  </a:lnTo>
                  <a:lnTo>
                    <a:pt x="34905" y="4906"/>
                  </a:lnTo>
                  <a:lnTo>
                    <a:pt x="35754" y="4812"/>
                  </a:lnTo>
                  <a:lnTo>
                    <a:pt x="36603" y="4812"/>
                  </a:lnTo>
                  <a:lnTo>
                    <a:pt x="37547" y="4717"/>
                  </a:lnTo>
                  <a:lnTo>
                    <a:pt x="37830" y="4717"/>
                  </a:lnTo>
                  <a:lnTo>
                    <a:pt x="38396" y="4529"/>
                  </a:lnTo>
                  <a:lnTo>
                    <a:pt x="38867" y="4340"/>
                  </a:lnTo>
                  <a:lnTo>
                    <a:pt x="38867" y="4623"/>
                  </a:lnTo>
                  <a:lnTo>
                    <a:pt x="42735" y="4340"/>
                  </a:lnTo>
                  <a:lnTo>
                    <a:pt x="43207" y="4529"/>
                  </a:lnTo>
                  <a:lnTo>
                    <a:pt x="43018" y="4529"/>
                  </a:lnTo>
                  <a:lnTo>
                    <a:pt x="43867" y="4623"/>
                  </a:lnTo>
                  <a:lnTo>
                    <a:pt x="44811" y="4434"/>
                  </a:lnTo>
                  <a:lnTo>
                    <a:pt x="45094" y="4717"/>
                  </a:lnTo>
                  <a:lnTo>
                    <a:pt x="45754" y="4906"/>
                  </a:lnTo>
                  <a:lnTo>
                    <a:pt x="47546" y="5189"/>
                  </a:lnTo>
                  <a:lnTo>
                    <a:pt x="49622" y="5566"/>
                  </a:lnTo>
                  <a:lnTo>
                    <a:pt x="51131" y="5849"/>
                  </a:lnTo>
                  <a:lnTo>
                    <a:pt x="51131" y="5849"/>
                  </a:lnTo>
                  <a:lnTo>
                    <a:pt x="49244" y="5095"/>
                  </a:lnTo>
                  <a:lnTo>
                    <a:pt x="46886" y="4529"/>
                  </a:lnTo>
                  <a:lnTo>
                    <a:pt x="44433" y="3963"/>
                  </a:lnTo>
                  <a:lnTo>
                    <a:pt x="41980" y="3491"/>
                  </a:lnTo>
                  <a:lnTo>
                    <a:pt x="39528" y="3302"/>
                  </a:lnTo>
                  <a:lnTo>
                    <a:pt x="37358" y="3208"/>
                  </a:lnTo>
                  <a:lnTo>
                    <a:pt x="36415" y="3208"/>
                  </a:lnTo>
                  <a:lnTo>
                    <a:pt x="35565" y="3302"/>
                  </a:lnTo>
                  <a:lnTo>
                    <a:pt x="34811" y="3491"/>
                  </a:lnTo>
                  <a:lnTo>
                    <a:pt x="34150" y="3680"/>
                  </a:lnTo>
                  <a:lnTo>
                    <a:pt x="33490" y="3585"/>
                  </a:lnTo>
                  <a:lnTo>
                    <a:pt x="32830" y="3491"/>
                  </a:lnTo>
                  <a:lnTo>
                    <a:pt x="31509" y="3585"/>
                  </a:lnTo>
                  <a:lnTo>
                    <a:pt x="30000" y="3868"/>
                  </a:lnTo>
                  <a:lnTo>
                    <a:pt x="28490" y="4246"/>
                  </a:lnTo>
                  <a:lnTo>
                    <a:pt x="26981" y="4812"/>
                  </a:lnTo>
                  <a:lnTo>
                    <a:pt x="25471" y="5472"/>
                  </a:lnTo>
                  <a:lnTo>
                    <a:pt x="23868" y="6321"/>
                  </a:lnTo>
                  <a:lnTo>
                    <a:pt x="22358" y="7170"/>
                  </a:lnTo>
                  <a:lnTo>
                    <a:pt x="20849" y="8113"/>
                  </a:lnTo>
                  <a:lnTo>
                    <a:pt x="19339" y="9151"/>
                  </a:lnTo>
                  <a:lnTo>
                    <a:pt x="17924" y="10283"/>
                  </a:lnTo>
                  <a:lnTo>
                    <a:pt x="16604" y="11321"/>
                  </a:lnTo>
                  <a:lnTo>
                    <a:pt x="14056" y="13491"/>
                  </a:lnTo>
                  <a:lnTo>
                    <a:pt x="12075" y="15472"/>
                  </a:lnTo>
                  <a:lnTo>
                    <a:pt x="9717" y="18491"/>
                  </a:lnTo>
                  <a:lnTo>
                    <a:pt x="10000" y="17830"/>
                  </a:lnTo>
                  <a:lnTo>
                    <a:pt x="10377" y="17264"/>
                  </a:lnTo>
                  <a:lnTo>
                    <a:pt x="9717" y="18113"/>
                  </a:lnTo>
                  <a:lnTo>
                    <a:pt x="9056" y="19057"/>
                  </a:lnTo>
                  <a:lnTo>
                    <a:pt x="9151" y="19245"/>
                  </a:lnTo>
                  <a:lnTo>
                    <a:pt x="8396" y="20189"/>
                  </a:lnTo>
                  <a:lnTo>
                    <a:pt x="9151" y="18774"/>
                  </a:lnTo>
                  <a:lnTo>
                    <a:pt x="8019" y="20377"/>
                  </a:lnTo>
                  <a:lnTo>
                    <a:pt x="7075" y="22075"/>
                  </a:lnTo>
                  <a:lnTo>
                    <a:pt x="6226" y="23868"/>
                  </a:lnTo>
                  <a:lnTo>
                    <a:pt x="5472" y="25755"/>
                  </a:lnTo>
                  <a:lnTo>
                    <a:pt x="4151" y="29434"/>
                  </a:lnTo>
                  <a:lnTo>
                    <a:pt x="2924" y="32924"/>
                  </a:lnTo>
                  <a:lnTo>
                    <a:pt x="3019" y="33113"/>
                  </a:lnTo>
                  <a:lnTo>
                    <a:pt x="2924" y="33773"/>
                  </a:lnTo>
                  <a:lnTo>
                    <a:pt x="2453" y="36509"/>
                  </a:lnTo>
                  <a:lnTo>
                    <a:pt x="1981" y="39434"/>
                  </a:lnTo>
                  <a:lnTo>
                    <a:pt x="1981" y="39528"/>
                  </a:lnTo>
                  <a:lnTo>
                    <a:pt x="1981" y="39905"/>
                  </a:lnTo>
                  <a:lnTo>
                    <a:pt x="1792" y="41415"/>
                  </a:lnTo>
                  <a:lnTo>
                    <a:pt x="1698" y="42358"/>
                  </a:lnTo>
                  <a:lnTo>
                    <a:pt x="1698" y="43301"/>
                  </a:lnTo>
                  <a:lnTo>
                    <a:pt x="1792" y="44245"/>
                  </a:lnTo>
                  <a:lnTo>
                    <a:pt x="1887" y="44999"/>
                  </a:lnTo>
                  <a:lnTo>
                    <a:pt x="2170" y="46603"/>
                  </a:lnTo>
                  <a:lnTo>
                    <a:pt x="2170" y="46603"/>
                  </a:lnTo>
                  <a:lnTo>
                    <a:pt x="1887" y="46415"/>
                  </a:lnTo>
                  <a:lnTo>
                    <a:pt x="1792" y="46320"/>
                  </a:lnTo>
                  <a:lnTo>
                    <a:pt x="1792" y="46509"/>
                  </a:lnTo>
                  <a:lnTo>
                    <a:pt x="1981" y="46981"/>
                  </a:lnTo>
                  <a:lnTo>
                    <a:pt x="1415" y="46132"/>
                  </a:lnTo>
                  <a:lnTo>
                    <a:pt x="1509" y="46509"/>
                  </a:lnTo>
                  <a:lnTo>
                    <a:pt x="1321" y="46981"/>
                  </a:lnTo>
                  <a:lnTo>
                    <a:pt x="472" y="45471"/>
                  </a:lnTo>
                  <a:lnTo>
                    <a:pt x="377" y="45565"/>
                  </a:lnTo>
                  <a:lnTo>
                    <a:pt x="283" y="45660"/>
                  </a:lnTo>
                  <a:lnTo>
                    <a:pt x="189" y="45660"/>
                  </a:lnTo>
                  <a:lnTo>
                    <a:pt x="0" y="45565"/>
                  </a:lnTo>
                  <a:lnTo>
                    <a:pt x="0" y="45565"/>
                  </a:lnTo>
                  <a:lnTo>
                    <a:pt x="1038" y="47924"/>
                  </a:lnTo>
                  <a:lnTo>
                    <a:pt x="2264" y="50282"/>
                  </a:lnTo>
                  <a:lnTo>
                    <a:pt x="2075" y="49905"/>
                  </a:lnTo>
                  <a:lnTo>
                    <a:pt x="2170" y="49528"/>
                  </a:lnTo>
                  <a:lnTo>
                    <a:pt x="2736" y="50188"/>
                  </a:lnTo>
                  <a:lnTo>
                    <a:pt x="3208" y="50660"/>
                  </a:lnTo>
                  <a:lnTo>
                    <a:pt x="3396" y="50943"/>
                  </a:lnTo>
                  <a:lnTo>
                    <a:pt x="3396" y="51037"/>
                  </a:lnTo>
                  <a:lnTo>
                    <a:pt x="3302" y="50943"/>
                  </a:lnTo>
                  <a:lnTo>
                    <a:pt x="3302" y="50943"/>
                  </a:lnTo>
                  <a:lnTo>
                    <a:pt x="3585" y="51320"/>
                  </a:lnTo>
                  <a:lnTo>
                    <a:pt x="4623" y="53207"/>
                  </a:lnTo>
                  <a:lnTo>
                    <a:pt x="5755" y="55094"/>
                  </a:lnTo>
                  <a:lnTo>
                    <a:pt x="7075" y="56886"/>
                  </a:lnTo>
                  <a:lnTo>
                    <a:pt x="8585" y="58490"/>
                  </a:lnTo>
                  <a:lnTo>
                    <a:pt x="10189" y="59999"/>
                  </a:lnTo>
                  <a:lnTo>
                    <a:pt x="11792" y="61414"/>
                  </a:lnTo>
                  <a:lnTo>
                    <a:pt x="13585" y="62735"/>
                  </a:lnTo>
                  <a:lnTo>
                    <a:pt x="15471" y="63867"/>
                  </a:lnTo>
                  <a:lnTo>
                    <a:pt x="17641" y="64905"/>
                  </a:lnTo>
                  <a:lnTo>
                    <a:pt x="20000" y="65942"/>
                  </a:lnTo>
                  <a:lnTo>
                    <a:pt x="22358" y="66697"/>
                  </a:lnTo>
                  <a:lnTo>
                    <a:pt x="24811" y="67263"/>
                  </a:lnTo>
                  <a:lnTo>
                    <a:pt x="27264" y="67735"/>
                  </a:lnTo>
                  <a:lnTo>
                    <a:pt x="29811" y="68018"/>
                  </a:lnTo>
                  <a:lnTo>
                    <a:pt x="32264" y="68206"/>
                  </a:lnTo>
                  <a:lnTo>
                    <a:pt x="34811" y="68112"/>
                  </a:lnTo>
                  <a:lnTo>
                    <a:pt x="36981" y="67829"/>
                  </a:lnTo>
                  <a:lnTo>
                    <a:pt x="40471" y="67263"/>
                  </a:lnTo>
                  <a:lnTo>
                    <a:pt x="44056" y="66508"/>
                  </a:lnTo>
                  <a:lnTo>
                    <a:pt x="45565" y="66131"/>
                  </a:lnTo>
                  <a:lnTo>
                    <a:pt x="46509" y="65848"/>
                  </a:lnTo>
                  <a:lnTo>
                    <a:pt x="46509" y="65942"/>
                  </a:lnTo>
                  <a:lnTo>
                    <a:pt x="48018" y="65376"/>
                  </a:lnTo>
                  <a:lnTo>
                    <a:pt x="49527" y="64622"/>
                  </a:lnTo>
                  <a:lnTo>
                    <a:pt x="48867" y="64810"/>
                  </a:lnTo>
                  <a:lnTo>
                    <a:pt x="50754" y="63773"/>
                  </a:lnTo>
                  <a:lnTo>
                    <a:pt x="52546" y="62641"/>
                  </a:lnTo>
                  <a:lnTo>
                    <a:pt x="54244" y="61320"/>
                  </a:lnTo>
                  <a:lnTo>
                    <a:pt x="56037" y="59810"/>
                  </a:lnTo>
                  <a:lnTo>
                    <a:pt x="55282" y="60659"/>
                  </a:lnTo>
                  <a:lnTo>
                    <a:pt x="57263" y="59056"/>
                  </a:lnTo>
                  <a:lnTo>
                    <a:pt x="58112" y="58395"/>
                  </a:lnTo>
                  <a:lnTo>
                    <a:pt x="58207" y="58301"/>
                  </a:lnTo>
                  <a:lnTo>
                    <a:pt x="58112" y="58301"/>
                  </a:lnTo>
                  <a:lnTo>
                    <a:pt x="58584" y="57924"/>
                  </a:lnTo>
                  <a:lnTo>
                    <a:pt x="59056" y="57546"/>
                  </a:lnTo>
                  <a:lnTo>
                    <a:pt x="59999" y="56414"/>
                  </a:lnTo>
                  <a:lnTo>
                    <a:pt x="61414" y="55188"/>
                  </a:lnTo>
                  <a:lnTo>
                    <a:pt x="61414" y="55188"/>
                  </a:lnTo>
                  <a:lnTo>
                    <a:pt x="61131" y="55282"/>
                  </a:lnTo>
                  <a:lnTo>
                    <a:pt x="61508" y="54811"/>
                  </a:lnTo>
                  <a:lnTo>
                    <a:pt x="62735" y="53867"/>
                  </a:lnTo>
                  <a:lnTo>
                    <a:pt x="63867" y="52735"/>
                  </a:lnTo>
                  <a:lnTo>
                    <a:pt x="66131" y="50471"/>
                  </a:lnTo>
                  <a:lnTo>
                    <a:pt x="66131" y="50565"/>
                  </a:lnTo>
                  <a:lnTo>
                    <a:pt x="66320" y="50660"/>
                  </a:lnTo>
                  <a:lnTo>
                    <a:pt x="66414" y="50660"/>
                  </a:lnTo>
                  <a:lnTo>
                    <a:pt x="66603" y="50565"/>
                  </a:lnTo>
                  <a:lnTo>
                    <a:pt x="66603" y="50754"/>
                  </a:lnTo>
                  <a:lnTo>
                    <a:pt x="66508" y="50943"/>
                  </a:lnTo>
                  <a:lnTo>
                    <a:pt x="65848" y="51603"/>
                  </a:lnTo>
                  <a:lnTo>
                    <a:pt x="64999" y="52546"/>
                  </a:lnTo>
                  <a:lnTo>
                    <a:pt x="65376" y="52358"/>
                  </a:lnTo>
                  <a:lnTo>
                    <a:pt x="65848" y="52075"/>
                  </a:lnTo>
                  <a:lnTo>
                    <a:pt x="66697" y="51320"/>
                  </a:lnTo>
                  <a:lnTo>
                    <a:pt x="67546" y="50282"/>
                  </a:lnTo>
                  <a:lnTo>
                    <a:pt x="68301" y="49056"/>
                  </a:lnTo>
                  <a:lnTo>
                    <a:pt x="69055" y="47830"/>
                  </a:lnTo>
                  <a:lnTo>
                    <a:pt x="69716" y="46603"/>
                  </a:lnTo>
                  <a:lnTo>
                    <a:pt x="70565" y="44811"/>
                  </a:lnTo>
                  <a:lnTo>
                    <a:pt x="70282" y="45094"/>
                  </a:lnTo>
                  <a:lnTo>
                    <a:pt x="70942" y="43490"/>
                  </a:lnTo>
                  <a:lnTo>
                    <a:pt x="71037" y="43396"/>
                  </a:lnTo>
                  <a:lnTo>
                    <a:pt x="71697" y="41320"/>
                  </a:lnTo>
                  <a:lnTo>
                    <a:pt x="72263" y="39245"/>
                  </a:lnTo>
                  <a:lnTo>
                    <a:pt x="72640" y="37358"/>
                  </a:lnTo>
                  <a:lnTo>
                    <a:pt x="72923" y="35849"/>
                  </a:lnTo>
                  <a:lnTo>
                    <a:pt x="72829" y="36226"/>
                  </a:lnTo>
                  <a:lnTo>
                    <a:pt x="72735" y="36698"/>
                  </a:lnTo>
                  <a:lnTo>
                    <a:pt x="72452" y="36981"/>
                  </a:lnTo>
                  <a:lnTo>
                    <a:pt x="72169" y="37358"/>
                  </a:lnTo>
                  <a:lnTo>
                    <a:pt x="72263" y="36981"/>
                  </a:lnTo>
                  <a:lnTo>
                    <a:pt x="72452" y="36415"/>
                  </a:lnTo>
                  <a:lnTo>
                    <a:pt x="72452" y="35849"/>
                  </a:lnTo>
                  <a:lnTo>
                    <a:pt x="72357" y="35660"/>
                  </a:lnTo>
                  <a:lnTo>
                    <a:pt x="72263" y="35471"/>
                  </a:lnTo>
                  <a:lnTo>
                    <a:pt x="72640" y="33868"/>
                  </a:lnTo>
                  <a:lnTo>
                    <a:pt x="72735" y="33113"/>
                  </a:lnTo>
                  <a:lnTo>
                    <a:pt x="72735" y="32358"/>
                  </a:lnTo>
                  <a:lnTo>
                    <a:pt x="72923" y="33207"/>
                  </a:lnTo>
                  <a:lnTo>
                    <a:pt x="73018" y="34151"/>
                  </a:lnTo>
                  <a:lnTo>
                    <a:pt x="72923" y="32358"/>
                  </a:lnTo>
                  <a:lnTo>
                    <a:pt x="72923" y="31792"/>
                  </a:lnTo>
                  <a:lnTo>
                    <a:pt x="73112" y="30754"/>
                  </a:lnTo>
                  <a:lnTo>
                    <a:pt x="72829" y="31604"/>
                  </a:lnTo>
                  <a:lnTo>
                    <a:pt x="72735" y="30283"/>
                  </a:lnTo>
                  <a:lnTo>
                    <a:pt x="72546" y="28868"/>
                  </a:lnTo>
                  <a:lnTo>
                    <a:pt x="72357" y="27641"/>
                  </a:lnTo>
                  <a:lnTo>
                    <a:pt x="71980" y="26038"/>
                  </a:lnTo>
                  <a:lnTo>
                    <a:pt x="71414" y="24151"/>
                  </a:lnTo>
                  <a:lnTo>
                    <a:pt x="70754" y="22170"/>
                  </a:lnTo>
                  <a:lnTo>
                    <a:pt x="69905" y="20000"/>
                  </a:lnTo>
                  <a:lnTo>
                    <a:pt x="68867" y="18019"/>
                  </a:lnTo>
                  <a:lnTo>
                    <a:pt x="68301" y="16981"/>
                  </a:lnTo>
                  <a:lnTo>
                    <a:pt x="67735" y="16132"/>
                  </a:lnTo>
                  <a:lnTo>
                    <a:pt x="67074" y="15283"/>
                  </a:lnTo>
                  <a:lnTo>
                    <a:pt x="66414" y="14434"/>
                  </a:lnTo>
                  <a:lnTo>
                    <a:pt x="66508" y="14623"/>
                  </a:lnTo>
                  <a:lnTo>
                    <a:pt x="66414" y="14906"/>
                  </a:lnTo>
                  <a:lnTo>
                    <a:pt x="65754" y="14057"/>
                  </a:lnTo>
                  <a:lnTo>
                    <a:pt x="65093" y="13113"/>
                  </a:lnTo>
                  <a:lnTo>
                    <a:pt x="64537" y="12278"/>
                  </a:lnTo>
                  <a:lnTo>
                    <a:pt x="62924" y="10755"/>
                  </a:lnTo>
                  <a:lnTo>
                    <a:pt x="63018" y="10755"/>
                  </a:lnTo>
                  <a:lnTo>
                    <a:pt x="63018" y="10661"/>
                  </a:lnTo>
                  <a:lnTo>
                    <a:pt x="62924" y="10472"/>
                  </a:lnTo>
                  <a:lnTo>
                    <a:pt x="62263" y="9717"/>
                  </a:lnTo>
                  <a:lnTo>
                    <a:pt x="60376" y="7830"/>
                  </a:lnTo>
                  <a:lnTo>
                    <a:pt x="60754" y="8396"/>
                  </a:lnTo>
                  <a:lnTo>
                    <a:pt x="61131" y="8774"/>
                  </a:lnTo>
                  <a:lnTo>
                    <a:pt x="60376" y="8396"/>
                  </a:lnTo>
                  <a:lnTo>
                    <a:pt x="59716" y="7925"/>
                  </a:lnTo>
                  <a:lnTo>
                    <a:pt x="59087" y="7476"/>
                  </a:lnTo>
                  <a:lnTo>
                    <a:pt x="59810" y="8302"/>
                  </a:lnTo>
                  <a:lnTo>
                    <a:pt x="58678" y="7642"/>
                  </a:lnTo>
                  <a:lnTo>
                    <a:pt x="57641" y="6981"/>
                  </a:lnTo>
                  <a:lnTo>
                    <a:pt x="55471" y="5472"/>
                  </a:lnTo>
                  <a:lnTo>
                    <a:pt x="53301" y="4057"/>
                  </a:lnTo>
                  <a:lnTo>
                    <a:pt x="52169" y="3397"/>
                  </a:lnTo>
                  <a:lnTo>
                    <a:pt x="51037" y="2831"/>
                  </a:lnTo>
                  <a:lnTo>
                    <a:pt x="52075" y="2831"/>
                  </a:lnTo>
                  <a:lnTo>
                    <a:pt x="50660" y="1982"/>
                  </a:lnTo>
                  <a:lnTo>
                    <a:pt x="49811" y="1604"/>
                  </a:lnTo>
                  <a:lnTo>
                    <a:pt x="48867" y="1227"/>
                  </a:lnTo>
                  <a:lnTo>
                    <a:pt x="48018" y="849"/>
                  </a:lnTo>
                  <a:lnTo>
                    <a:pt x="47075" y="661"/>
                  </a:lnTo>
                  <a:lnTo>
                    <a:pt x="46226" y="566"/>
                  </a:lnTo>
                  <a:lnTo>
                    <a:pt x="45471" y="661"/>
                  </a:lnTo>
                  <a:lnTo>
                    <a:pt x="46226" y="849"/>
                  </a:lnTo>
                  <a:lnTo>
                    <a:pt x="46866" y="1215"/>
                  </a:lnTo>
                  <a:lnTo>
                    <a:pt x="46980" y="1227"/>
                  </a:lnTo>
                  <a:lnTo>
                    <a:pt x="47452" y="1416"/>
                  </a:lnTo>
                  <a:lnTo>
                    <a:pt x="47924" y="1510"/>
                  </a:lnTo>
                  <a:lnTo>
                    <a:pt x="47358" y="1321"/>
                  </a:lnTo>
                  <a:lnTo>
                    <a:pt x="46886" y="944"/>
                  </a:lnTo>
                  <a:lnTo>
                    <a:pt x="47829" y="1227"/>
                  </a:lnTo>
                  <a:lnTo>
                    <a:pt x="48773" y="1604"/>
                  </a:lnTo>
                  <a:lnTo>
                    <a:pt x="49622" y="2076"/>
                  </a:lnTo>
                  <a:lnTo>
                    <a:pt x="50377" y="2642"/>
                  </a:lnTo>
                  <a:lnTo>
                    <a:pt x="50377" y="2642"/>
                  </a:lnTo>
                  <a:lnTo>
                    <a:pt x="49622" y="2265"/>
                  </a:lnTo>
                  <a:lnTo>
                    <a:pt x="48584" y="1887"/>
                  </a:lnTo>
                  <a:lnTo>
                    <a:pt x="47358" y="1510"/>
                  </a:lnTo>
                  <a:lnTo>
                    <a:pt x="46037" y="1132"/>
                  </a:lnTo>
                  <a:lnTo>
                    <a:pt x="46809" y="1210"/>
                  </a:lnTo>
                  <a:lnTo>
                    <a:pt x="44339" y="661"/>
                  </a:lnTo>
                  <a:lnTo>
                    <a:pt x="44716" y="755"/>
                  </a:lnTo>
                  <a:lnTo>
                    <a:pt x="43113" y="472"/>
                  </a:lnTo>
                  <a:lnTo>
                    <a:pt x="41603" y="283"/>
                  </a:lnTo>
                  <a:lnTo>
                    <a:pt x="40282" y="95"/>
                  </a:lnTo>
                  <a:lnTo>
                    <a:pt x="391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44" name="Shape 344"/>
            <p:cNvSpPr txBox="1"/>
            <p:nvPr/>
          </p:nvSpPr>
          <p:spPr>
            <a:xfrm>
              <a:off x="4299625" y="459487"/>
              <a:ext cx="450599" cy="450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6000">
                  <a:solidFill>
                    <a:schemeClr val="lt1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3</a:t>
              </a:r>
            </a:p>
          </p:txBody>
        </p:sp>
      </p:grpSp>
      <p:pic>
        <p:nvPicPr>
          <p:cNvPr id="345" name="Shape 3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7306" y="737874"/>
            <a:ext cx="409025" cy="6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/>
          <p:nvPr>
            <p:ph idx="4294967295" type="ctrTitle"/>
          </p:nvPr>
        </p:nvSpPr>
        <p:spPr>
          <a:xfrm>
            <a:off x="1505100" y="1278550"/>
            <a:ext cx="61338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point of view</a:t>
            </a:r>
          </a:p>
        </p:txBody>
      </p:sp>
      <p:sp>
        <p:nvSpPr>
          <p:cNvPr id="351" name="Shape 351"/>
          <p:cNvSpPr txBox="1"/>
          <p:nvPr>
            <p:ph idx="12" type="sldNum"/>
          </p:nvPr>
        </p:nvSpPr>
        <p:spPr>
          <a:xfrm>
            <a:off x="8556783" y="48260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352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1662" y="717874"/>
            <a:ext cx="660526" cy="70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/>
        </p:nvSpPr>
        <p:spPr>
          <a:xfrm>
            <a:off x="-339750" y="3933825"/>
            <a:ext cx="9607199" cy="641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9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Studio Theme: Mobility</a:t>
            </a:r>
            <a:br>
              <a:rPr lang="en" sz="29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</a:br>
            <a:r>
              <a:rPr lang="en" sz="29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Domain: Enhancing the mobility of regular commuters.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9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 b="0" l="19983" r="5478" t="28010"/>
          <a:stretch/>
        </p:blipFill>
        <p:spPr>
          <a:xfrm>
            <a:off x="182200" y="928936"/>
            <a:ext cx="1891924" cy="274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 b="8650" l="0" r="2477" t="0"/>
          <a:stretch/>
        </p:blipFill>
        <p:spPr>
          <a:xfrm>
            <a:off x="2388250" y="928925"/>
            <a:ext cx="1831699" cy="274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5">
            <a:alphaModFix/>
          </a:blip>
          <a:srcRect b="0" l="34042" r="16050" t="31195"/>
          <a:stretch/>
        </p:blipFill>
        <p:spPr>
          <a:xfrm>
            <a:off x="4607157" y="944950"/>
            <a:ext cx="1988018" cy="274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6">
            <a:alphaModFix/>
          </a:blip>
          <a:srcRect b="0" l="12003" r="11197" t="0"/>
          <a:stretch/>
        </p:blipFill>
        <p:spPr>
          <a:xfrm>
            <a:off x="6944173" y="928925"/>
            <a:ext cx="2104902" cy="27407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/>
          <p:nvPr/>
        </p:nvSpPr>
        <p:spPr>
          <a:xfrm>
            <a:off x="8172050" y="417087"/>
            <a:ext cx="450599" cy="45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6000">
              <a:solidFill>
                <a:schemeClr val="lt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358" name="Shape 358"/>
          <p:cNvSpPr txBox="1"/>
          <p:nvPr/>
        </p:nvSpPr>
        <p:spPr>
          <a:xfrm>
            <a:off x="835350" y="419450"/>
            <a:ext cx="74733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WE MET Marion.</a:t>
            </a:r>
            <a:br>
              <a:rPr lang="en" sz="29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</a:b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WE WERE AMAZED TO REALIZE that her commute experience is dictated by safety and health concerns.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IT WOULD BE GAME CHANGING TO ensure that she feels confident about her health before driving.</a:t>
            </a:r>
          </a:p>
        </p:txBody>
      </p:sp>
      <p:sp>
        <p:nvSpPr>
          <p:cNvPr id="359" name="Shape 359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/>
          <p:nvPr>
            <p:ph idx="4294967295" type="ctrTitle"/>
          </p:nvPr>
        </p:nvSpPr>
        <p:spPr>
          <a:xfrm>
            <a:off x="1505100" y="1278550"/>
            <a:ext cx="61338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how might we</a:t>
            </a:r>
          </a:p>
        </p:txBody>
      </p:sp>
      <p:sp>
        <p:nvSpPr>
          <p:cNvPr id="365" name="Shape 365"/>
          <p:cNvSpPr txBox="1"/>
          <p:nvPr>
            <p:ph idx="12" type="sldNum"/>
          </p:nvPr>
        </p:nvSpPr>
        <p:spPr>
          <a:xfrm>
            <a:off x="8556783" y="48260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366" name="Shape 366"/>
          <p:cNvSpPr/>
          <p:nvPr/>
        </p:nvSpPr>
        <p:spPr>
          <a:xfrm>
            <a:off x="4067600" y="749592"/>
            <a:ext cx="1008789" cy="616846"/>
          </a:xfrm>
          <a:custGeom>
            <a:pathLst>
              <a:path extrusionOk="0" h="12216" w="19978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/>
          <p:nvPr/>
        </p:nvSpPr>
        <p:spPr>
          <a:xfrm>
            <a:off x="974275" y="1172400"/>
            <a:ext cx="43086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Clr>
                <a:schemeClr val="dk1"/>
              </a:buClr>
              <a:buSzPct val="37931"/>
              <a:buFont typeface="Arial"/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HMW help Marion be more aware of her state of health before starting her commute?</a:t>
            </a:r>
            <a:b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</a:br>
          </a:p>
          <a:p>
            <a:pPr lvl="0" rtl="0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72" name="Shape 372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373" name="Shape 373"/>
          <p:cNvSpPr txBox="1"/>
          <p:nvPr/>
        </p:nvSpPr>
        <p:spPr>
          <a:xfrm>
            <a:off x="5514550" y="53950"/>
            <a:ext cx="24765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Solutions</a:t>
            </a:r>
          </a:p>
        </p:txBody>
      </p:sp>
      <p:pic>
        <p:nvPicPr>
          <p:cNvPr id="374" name="Shape 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832" y="661550"/>
            <a:ext cx="3045941" cy="4289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/>
          <p:nvPr>
            <p:ph idx="4294967295" type="ctrTitle"/>
          </p:nvPr>
        </p:nvSpPr>
        <p:spPr>
          <a:xfrm>
            <a:off x="1822500" y="1202350"/>
            <a:ext cx="54570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experience prototype</a:t>
            </a:r>
          </a:p>
        </p:txBody>
      </p:sp>
      <p:sp>
        <p:nvSpPr>
          <p:cNvPr id="380" name="Shape 380"/>
          <p:cNvSpPr/>
          <p:nvPr/>
        </p:nvSpPr>
        <p:spPr>
          <a:xfrm>
            <a:off x="4325766" y="559074"/>
            <a:ext cx="930402" cy="752597"/>
          </a:xfrm>
          <a:custGeom>
            <a:pathLst>
              <a:path extrusionOk="0" h="18226" w="22532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1" name="Shape 381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/>
          <p:nvPr/>
        </p:nvSpPr>
        <p:spPr>
          <a:xfrm>
            <a:off x="3239825" y="1037450"/>
            <a:ext cx="74733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Role: elderly commuter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Scene: in the car/before commute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Prop: sticky-note prototype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87" name="Shape 387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388" name="Shape 388"/>
          <p:cNvPicPr preferRelativeResize="0"/>
          <p:nvPr/>
        </p:nvPicPr>
        <p:blipFill rotWithShape="1">
          <a:blip r:embed="rId3">
            <a:alphaModFix/>
          </a:blip>
          <a:srcRect b="33792" l="0" r="0" t="28602"/>
          <a:stretch/>
        </p:blipFill>
        <p:spPr>
          <a:xfrm>
            <a:off x="4005375" y="3177375"/>
            <a:ext cx="5100098" cy="118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/>
          <p:cNvPicPr preferRelativeResize="0"/>
          <p:nvPr/>
        </p:nvPicPr>
        <p:blipFill rotWithShape="1">
          <a:blip r:embed="rId4">
            <a:alphaModFix/>
          </a:blip>
          <a:srcRect b="42418" l="36941" r="40951" t="1568"/>
          <a:stretch/>
        </p:blipFill>
        <p:spPr>
          <a:xfrm>
            <a:off x="373148" y="70074"/>
            <a:ext cx="1481027" cy="5003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Shape 390"/>
          <p:cNvPicPr preferRelativeResize="0"/>
          <p:nvPr/>
        </p:nvPicPr>
        <p:blipFill rotWithShape="1">
          <a:blip r:embed="rId5">
            <a:alphaModFix/>
          </a:blip>
          <a:srcRect b="0" l="20938" r="22909" t="59260"/>
          <a:stretch/>
        </p:blipFill>
        <p:spPr>
          <a:xfrm>
            <a:off x="1840950" y="3133636"/>
            <a:ext cx="1967426" cy="1903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396" name="Shape 396"/>
          <p:cNvSpPr txBox="1"/>
          <p:nvPr/>
        </p:nvSpPr>
        <p:spPr>
          <a:xfrm>
            <a:off x="106750" y="1264550"/>
            <a:ext cx="6955799" cy="2916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Asked to give feedback aloud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Which tests would you add? 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Are the current tests applicable?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Was the onboarding intuitive?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397" name="Shape 3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850" y="178350"/>
            <a:ext cx="3887704" cy="29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Shape 398"/>
          <p:cNvSpPr txBox="1"/>
          <p:nvPr/>
        </p:nvSpPr>
        <p:spPr>
          <a:xfrm>
            <a:off x="900900" y="178350"/>
            <a:ext cx="3517199" cy="8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600"/>
              </a:spcBef>
              <a:buClr>
                <a:srgbClr val="000000"/>
              </a:buClr>
              <a:buSzPct val="27500"/>
              <a:buFont typeface="Arial"/>
              <a:buNone/>
            </a:pPr>
            <a:r>
              <a:rPr lang="en" sz="4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Testing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/>
          <p:nvPr/>
        </p:nvSpPr>
        <p:spPr>
          <a:xfrm>
            <a:off x="1191725" y="1009425"/>
            <a:ext cx="74733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t/>
            </a:r>
            <a:endParaRPr sz="2900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relevant tests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call emergency contact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medication checklist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people suffering from medical conditions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9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utility of the product</a:t>
            </a:r>
          </a:p>
        </p:txBody>
      </p:sp>
      <p:sp>
        <p:nvSpPr>
          <p:cNvPr id="404" name="Shape 404"/>
          <p:cNvSpPr/>
          <p:nvPr/>
        </p:nvSpPr>
        <p:spPr>
          <a:xfrm>
            <a:off x="732708" y="1766753"/>
            <a:ext cx="375993" cy="347275"/>
          </a:xfrm>
          <a:custGeom>
            <a:pathLst>
              <a:path extrusionOk="0" h="15890" w="17204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" name="Shape 405"/>
          <p:cNvSpPr/>
          <p:nvPr/>
        </p:nvSpPr>
        <p:spPr>
          <a:xfrm flipH="1" rot="10800000">
            <a:off x="732708" y="2802778"/>
            <a:ext cx="375993" cy="347275"/>
          </a:xfrm>
          <a:custGeom>
            <a:pathLst>
              <a:path extrusionOk="0" h="15890" w="17204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06" name="Shape 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400" y="3297701"/>
            <a:ext cx="159644" cy="34727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Shape 407"/>
          <p:cNvSpPr/>
          <p:nvPr/>
        </p:nvSpPr>
        <p:spPr>
          <a:xfrm>
            <a:off x="712613" y="3792629"/>
            <a:ext cx="363230" cy="363754"/>
          </a:xfrm>
          <a:custGeom>
            <a:pathLst>
              <a:path extrusionOk="0" h="16644" w="1662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" name="Shape 408"/>
          <p:cNvSpPr/>
          <p:nvPr/>
        </p:nvSpPr>
        <p:spPr>
          <a:xfrm>
            <a:off x="732708" y="2223953"/>
            <a:ext cx="375993" cy="347275"/>
          </a:xfrm>
          <a:custGeom>
            <a:pathLst>
              <a:path extrusionOk="0" h="15890" w="17204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" name="Shape 409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410" name="Shape 410"/>
          <p:cNvSpPr txBox="1"/>
          <p:nvPr/>
        </p:nvSpPr>
        <p:spPr>
          <a:xfrm>
            <a:off x="2836075" y="406725"/>
            <a:ext cx="3517199" cy="8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600"/>
              </a:spcBef>
              <a:buClr>
                <a:srgbClr val="000000"/>
              </a:buClr>
              <a:buSzPct val="27500"/>
              <a:buFont typeface="Arial"/>
              <a:buNone/>
            </a:pPr>
            <a:r>
              <a:rPr lang="en" sz="4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Results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416" name="Shape 416"/>
          <p:cNvSpPr txBox="1"/>
          <p:nvPr/>
        </p:nvSpPr>
        <p:spPr>
          <a:xfrm>
            <a:off x="673650" y="386275"/>
            <a:ext cx="7796700" cy="35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600"/>
              </a:spcBef>
              <a:buNone/>
            </a:pPr>
            <a:r>
              <a:rPr lang="en" sz="60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Thank you! Any Questions?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idx="12" type="sldNum"/>
          </p:nvPr>
        </p:nvSpPr>
        <p:spPr>
          <a:xfrm>
            <a:off x="8556783" y="48260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154" name="Shape 154"/>
          <p:cNvSpPr txBox="1"/>
          <p:nvPr>
            <p:ph idx="4294967295" type="ctrTitle"/>
          </p:nvPr>
        </p:nvSpPr>
        <p:spPr>
          <a:xfrm>
            <a:off x="1505100" y="1796950"/>
            <a:ext cx="61338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initial point of view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160" name="Shape 160"/>
          <p:cNvSpPr txBox="1"/>
          <p:nvPr>
            <p:ph idx="4294967295" type="ctrTitle"/>
          </p:nvPr>
        </p:nvSpPr>
        <p:spPr>
          <a:xfrm>
            <a:off x="1068325" y="0"/>
            <a:ext cx="7149900" cy="280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Elderly commuter, worried about safety </a:t>
            </a:r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887" y="1730725"/>
            <a:ext cx="3188774" cy="321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idx="4294967295" type="ctrTitle"/>
          </p:nvPr>
        </p:nvSpPr>
        <p:spPr>
          <a:xfrm>
            <a:off x="1505100" y="1278550"/>
            <a:ext cx="61338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additional needfinding</a:t>
            </a:r>
          </a:p>
        </p:txBody>
      </p:sp>
      <p:sp>
        <p:nvSpPr>
          <p:cNvPr id="167" name="Shape 167"/>
          <p:cNvSpPr txBox="1"/>
          <p:nvPr>
            <p:ph idx="12" type="sldNum"/>
          </p:nvPr>
        </p:nvSpPr>
        <p:spPr>
          <a:xfrm>
            <a:off x="8556783" y="48260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168" name="Shape 168"/>
          <p:cNvSpPr/>
          <p:nvPr/>
        </p:nvSpPr>
        <p:spPr>
          <a:xfrm>
            <a:off x="4274732" y="728429"/>
            <a:ext cx="564271" cy="677147"/>
          </a:xfrm>
          <a:custGeom>
            <a:pathLst>
              <a:path extrusionOk="0" h="18981" w="15817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idx="1" type="body"/>
          </p:nvPr>
        </p:nvSpPr>
        <p:spPr>
          <a:xfrm>
            <a:off x="457200" y="1334800"/>
            <a:ext cx="8229600" cy="2503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900">
                <a:solidFill>
                  <a:schemeClr val="lt1"/>
                </a:solidFill>
              </a:rPr>
              <a:t>Five more interviews (total 9)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2900"/>
              <a:t>Young professionals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2900"/>
              <a:t>Middle-aged professionals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2900"/>
              <a:t>Professionals traveling with children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2900"/>
              <a:t>During commute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9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900"/>
          </a:p>
        </p:txBody>
      </p:sp>
      <p:sp>
        <p:nvSpPr>
          <p:cNvPr id="174" name="Shape 174"/>
          <p:cNvSpPr txBox="1"/>
          <p:nvPr/>
        </p:nvSpPr>
        <p:spPr>
          <a:xfrm>
            <a:off x="4423600" y="565325"/>
            <a:ext cx="7699499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5" name="Shape 175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idx="1" type="body"/>
          </p:nvPr>
        </p:nvSpPr>
        <p:spPr>
          <a:xfrm>
            <a:off x="1700925" y="1399800"/>
            <a:ext cx="5742300" cy="819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900"/>
              <a:t>scared and have to focus on what I need to bring for kids</a:t>
            </a:r>
          </a:p>
        </p:txBody>
      </p:sp>
      <p:sp>
        <p:nvSpPr>
          <p:cNvPr id="181" name="Shape 181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0487" y="2798775"/>
            <a:ext cx="3463174" cy="195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idx="1" type="body"/>
          </p:nvPr>
        </p:nvSpPr>
        <p:spPr>
          <a:xfrm>
            <a:off x="1700925" y="1399800"/>
            <a:ext cx="5742300" cy="819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900"/>
              <a:t>annoyed by stop and go traffic</a:t>
            </a:r>
          </a:p>
        </p:txBody>
      </p:sp>
      <p:sp>
        <p:nvSpPr>
          <p:cNvPr id="188" name="Shape 188"/>
          <p:cNvSpPr txBox="1"/>
          <p:nvPr>
            <p:ph idx="12" type="sldNum"/>
          </p:nvPr>
        </p:nvSpPr>
        <p:spPr>
          <a:xfrm>
            <a:off x="8556783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0950" y="2365456"/>
            <a:ext cx="1762100" cy="251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Ursu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Ursu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