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9144000" cy="5143500" type="screen16x9"/>
  <p:notesSz cx="6858000" cy="9144000"/>
  <p:embeddedFontLst>
    <p:embeddedFont>
      <p:font typeface="PT Serif" panose="020B0604020202020204" charset="0"/>
      <p:regular r:id="rId21"/>
      <p:bold r:id="rId22"/>
      <p:italic r:id="rId23"/>
      <p:boldItalic r:id="rId24"/>
    </p:embeddedFont>
    <p:embeddedFont>
      <p:font typeface="Montserrat" panose="020B0604020202020204" charset="0"/>
      <p:regular r:id="rId25"/>
      <p:bold r:id="rId26"/>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00" autoAdjust="0"/>
  </p:normalViewPr>
  <p:slideViewPr>
    <p:cSldViewPr>
      <p:cViewPr>
        <p:scale>
          <a:sx n="70" d="100"/>
          <a:sy n="70" d="100"/>
        </p:scale>
        <p:origin x="-312" y="-112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76028088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 name="Shape 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Vision</a:t>
            </a:r>
          </a:p>
          <a:p>
            <a:pPr rtl="0">
              <a:spcBef>
                <a:spcPts val="0"/>
              </a:spcBef>
              <a:buNone/>
            </a:pPr>
            <a:r>
              <a:rPr lang="en"/>
              <a:t>Hearing</a:t>
            </a:r>
          </a:p>
          <a:p>
            <a:pPr rtl="0">
              <a:spcBef>
                <a:spcPts val="0"/>
              </a:spcBef>
              <a:buNone/>
            </a:pPr>
            <a:r>
              <a:rPr lang="en"/>
              <a:t>Reflex</a:t>
            </a:r>
          </a:p>
          <a:p>
            <a:pPr rtl="0">
              <a:spcBef>
                <a:spcPts val="0"/>
              </a:spcBef>
              <a:buNone/>
            </a:pPr>
            <a:r>
              <a:rPr lang="en"/>
              <a:t>Stress</a:t>
            </a:r>
          </a:p>
          <a:p>
            <a:pPr rtl="0">
              <a:spcBef>
                <a:spcPts val="0"/>
              </a:spcBef>
              <a:buNone/>
            </a:pPr>
            <a:r>
              <a:rPr lang="en"/>
              <a:t>Tests are presented sequentially. </a:t>
            </a:r>
          </a:p>
          <a:p>
            <a:pPr rtl="0">
              <a:spcBef>
                <a:spcPts val="0"/>
              </a:spcBef>
              <a:buNone/>
            </a:pPr>
            <a:r>
              <a:rPr lang="en"/>
              <a:t>If passed all tests, then show the “you are all set screen”</a:t>
            </a:r>
          </a:p>
          <a:p>
            <a:pPr rtl="0">
              <a:spcBef>
                <a:spcPts val="0"/>
              </a:spcBef>
              <a:buNone/>
            </a:pPr>
            <a:r>
              <a:rPr lang="en"/>
              <a:t>The whole process should take less than a minute. Each task is about 10 - 15 sec.</a:t>
            </a:r>
          </a:p>
          <a:p>
            <a:pPr lvl="0" rtl="0">
              <a:spcBef>
                <a:spcPts val="0"/>
              </a:spcBef>
              <a:buNone/>
            </a:pPr>
            <a:r>
              <a:rPr lang="en"/>
              <a:t>If interrupted, start from the particular test. Timeout if it exceeds 1 min.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0" name="Shape 1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If the user had inconsistent results in any of the tests, we prompted them with a caution screen, and showed them suggestions.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0" name="Shape 2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Not implemented in code/prototype yet, would need a human behind the prototype to get the pulse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Subset to appear you have data to understand task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 name="Shape 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 name="Shape 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From our low-fi feedback and comments during last week’s studio, we’ve revised our solution overview to clarify that the app advises you, but doesn’t enforce its recommendations upon you.</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Welcome Screen</a:t>
            </a:r>
          </a:p>
          <a:p>
            <a:pPr rtl="0">
              <a:spcBef>
                <a:spcPts val="0"/>
              </a:spcBef>
              <a:buNone/>
            </a:pPr>
            <a:r>
              <a:rPr lang="en"/>
              <a:t>Emergency call button: </a:t>
            </a:r>
          </a:p>
          <a:p>
            <a:pPr rtl="0">
              <a:spcBef>
                <a:spcPts val="0"/>
              </a:spcBef>
              <a:buNone/>
            </a:pPr>
            <a:r>
              <a:rPr lang="en"/>
              <a:t>-Rationale: user feedback, not a feature currently existing in phones (Most phones have a Favorites which requires a second tap, no existing primary contact feature)</a:t>
            </a:r>
          </a:p>
          <a:p>
            <a:pPr rtl="0">
              <a:spcBef>
                <a:spcPts val="0"/>
              </a:spcBef>
              <a:buNone/>
            </a:pPr>
            <a:r>
              <a:rPr lang="en"/>
              <a:t>Contacts access: added pathway to edit your emergency contacts as well as import from address book</a:t>
            </a:r>
          </a:p>
          <a:p>
            <a:pPr>
              <a:spcBef>
                <a:spcPts val="0"/>
              </a:spcBef>
              <a:buNone/>
            </a:pPr>
            <a:r>
              <a:rPr lang="en"/>
              <a:t>-Rationale: user feedback and arose organically from the fact that we didn’t have a way to modify your contacts in the event that relationships change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Disclaimer: warning that it’s still up to driver’s discretion to interpret his/her HealthMap results</a:t>
            </a:r>
          </a:p>
          <a:p>
            <a:pPr lvl="0" rtl="0">
              <a:spcBef>
                <a:spcPts val="0"/>
              </a:spcBef>
              <a:buNone/>
            </a:pPr>
            <a:r>
              <a:rPr lang="en"/>
              <a:t>-Rationale: byproduct of modifying our solution overview, and reaction to confusion from users and classmates about how to make this a preventative product → chose to keep it as an advisory app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Vision Test: </a:t>
            </a:r>
            <a:r>
              <a:rPr lang="en">
                <a:solidFill>
                  <a:schemeClr val="dk1"/>
                </a:solidFill>
              </a:rPr>
              <a:t>diving into details, vision test will be multiple choice</a:t>
            </a:r>
          </a:p>
          <a:p>
            <a:pPr lvl="0" rtl="0">
              <a:spcBef>
                <a:spcPts val="0"/>
              </a:spcBef>
              <a:buNone/>
            </a:pPr>
            <a:r>
              <a:rPr lang="en"/>
              <a:t>-Rationale: from feedback, the wording of our original test was confusing, plus we couldn’t figure out an intuitive way to tell people to tap on the screen a certain number of times and then confirm that they’ve stopped tapping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000000"/>
        </a:solidFill>
        <a:effectLst/>
      </p:bgPr>
    </p:bg>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34275" y="1991812"/>
            <a:ext cx="7888800" cy="1159874"/>
          </a:xfrm>
          <a:prstGeom prst="rect">
            <a:avLst/>
          </a:prstGeom>
        </p:spPr>
        <p:txBody>
          <a:bodyPr lIns="91425" tIns="91425" rIns="91425" bIns="91425" anchor="ctr" anchorCtr="0"/>
          <a:lstStyle>
            <a:lvl1pPr algn="ctr">
              <a:spcBef>
                <a:spcPts val="0"/>
              </a:spcBef>
              <a:buClr>
                <a:srgbClr val="F3EFEA"/>
              </a:buClr>
              <a:buSzPct val="100000"/>
              <a:defRPr sz="3600">
                <a:solidFill>
                  <a:srgbClr val="F3EFEA"/>
                </a:solidFill>
              </a:defRPr>
            </a:lvl1pPr>
            <a:lvl2pPr algn="ctr">
              <a:spcBef>
                <a:spcPts val="0"/>
              </a:spcBef>
              <a:buClr>
                <a:srgbClr val="F3EFEA"/>
              </a:buClr>
              <a:buSzPct val="100000"/>
              <a:defRPr sz="3600">
                <a:solidFill>
                  <a:srgbClr val="F3EFEA"/>
                </a:solidFill>
              </a:defRPr>
            </a:lvl2pPr>
            <a:lvl3pPr algn="ctr">
              <a:spcBef>
                <a:spcPts val="0"/>
              </a:spcBef>
              <a:buClr>
                <a:srgbClr val="F3EFEA"/>
              </a:buClr>
              <a:buSzPct val="100000"/>
              <a:defRPr sz="3600">
                <a:solidFill>
                  <a:srgbClr val="F3EFEA"/>
                </a:solidFill>
              </a:defRPr>
            </a:lvl3pPr>
            <a:lvl4pPr algn="ctr">
              <a:spcBef>
                <a:spcPts val="0"/>
              </a:spcBef>
              <a:buClr>
                <a:srgbClr val="F3EFEA"/>
              </a:buClr>
              <a:buSzPct val="100000"/>
              <a:defRPr sz="3600">
                <a:solidFill>
                  <a:srgbClr val="F3EFEA"/>
                </a:solidFill>
              </a:defRPr>
            </a:lvl4pPr>
            <a:lvl5pPr algn="ctr">
              <a:spcBef>
                <a:spcPts val="0"/>
              </a:spcBef>
              <a:buClr>
                <a:srgbClr val="F3EFEA"/>
              </a:buClr>
              <a:buSzPct val="100000"/>
              <a:defRPr sz="3600">
                <a:solidFill>
                  <a:srgbClr val="F3EFEA"/>
                </a:solidFill>
              </a:defRPr>
            </a:lvl5pPr>
            <a:lvl6pPr algn="ctr">
              <a:spcBef>
                <a:spcPts val="0"/>
              </a:spcBef>
              <a:buClr>
                <a:srgbClr val="F3EFEA"/>
              </a:buClr>
              <a:buSzPct val="100000"/>
              <a:defRPr sz="3600">
                <a:solidFill>
                  <a:srgbClr val="F3EFEA"/>
                </a:solidFill>
              </a:defRPr>
            </a:lvl6pPr>
            <a:lvl7pPr algn="ctr">
              <a:spcBef>
                <a:spcPts val="0"/>
              </a:spcBef>
              <a:buClr>
                <a:srgbClr val="F3EFEA"/>
              </a:buClr>
              <a:buSzPct val="100000"/>
              <a:defRPr sz="3600">
                <a:solidFill>
                  <a:srgbClr val="F3EFEA"/>
                </a:solidFill>
              </a:defRPr>
            </a:lvl7pPr>
            <a:lvl8pPr algn="ctr">
              <a:spcBef>
                <a:spcPts val="0"/>
              </a:spcBef>
              <a:buClr>
                <a:srgbClr val="F3EFEA"/>
              </a:buClr>
              <a:buSzPct val="100000"/>
              <a:defRPr sz="3600">
                <a:solidFill>
                  <a:srgbClr val="F3EFEA"/>
                </a:solidFill>
              </a:defRPr>
            </a:lvl8pPr>
            <a:lvl9pPr algn="ctr">
              <a:spcBef>
                <a:spcPts val="0"/>
              </a:spcBef>
              <a:buClr>
                <a:srgbClr val="F3EFEA"/>
              </a:buClr>
              <a:buSzPct val="100000"/>
              <a:defRPr sz="3600">
                <a:solidFill>
                  <a:srgbClr val="F3EFEA"/>
                </a:solidFill>
              </a:defRPr>
            </a:lvl9pPr>
          </a:lstStyle>
          <a:p>
            <a:endParaRPr/>
          </a:p>
        </p:txBody>
      </p:sp>
      <p:cxnSp>
        <p:nvCxnSpPr>
          <p:cNvPr id="9" name="Shape 9"/>
          <p:cNvCxnSpPr/>
          <p:nvPr/>
        </p:nvCxnSpPr>
        <p:spPr>
          <a:xfrm rot="10800000">
            <a:off x="2588099" y="3641118"/>
            <a:ext cx="3967800" cy="0"/>
          </a:xfrm>
          <a:prstGeom prst="straightConnector1">
            <a:avLst/>
          </a:prstGeom>
          <a:noFill/>
          <a:ln w="9525" cap="flat" cmpd="sng">
            <a:solidFill>
              <a:srgbClr val="F3EFEA"/>
            </a:solidFill>
            <a:prstDash val="solid"/>
            <a:round/>
            <a:headEnd type="oval" w="lg" len="lg"/>
            <a:tailEnd type="oval" w="lg" len="lg"/>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19"/>
        <p:cNvGrpSpPr/>
        <p:nvPr/>
      </p:nvGrpSpPr>
      <p:grpSpPr>
        <a:xfrm>
          <a:off x="0" y="0"/>
          <a:ext cx="0" cy="0"/>
          <a:chOff x="0" y="0"/>
          <a:chExt cx="0" cy="0"/>
        </a:xfrm>
      </p:grpSpPr>
      <p:sp>
        <p:nvSpPr>
          <p:cNvPr id="220" name="Shape 220"/>
          <p:cNvSpPr txBox="1">
            <a:spLocks noGrp="1"/>
          </p:cNvSpPr>
          <p:nvPr>
            <p:ph type="ctrTitle"/>
          </p:nvPr>
        </p:nvSpPr>
        <p:spPr>
          <a:xfrm>
            <a:off x="311708" y="744575"/>
            <a:ext cx="8520599" cy="2052599"/>
          </a:xfrm>
          <a:prstGeom prst="rect">
            <a:avLst/>
          </a:prstGeom>
        </p:spPr>
        <p:txBody>
          <a:bodyPr lIns="91425" tIns="91425" rIns="91425" bIns="91425" anchor="b" anchorCtr="0"/>
          <a:lstStyle>
            <a:lvl1pPr algn="ctr">
              <a:spcBef>
                <a:spcPts val="0"/>
              </a:spcBef>
              <a:buSzPct val="100000"/>
              <a:defRPr sz="5200"/>
            </a:lvl1pPr>
            <a:lvl2pPr algn="ctr">
              <a:spcBef>
                <a:spcPts val="0"/>
              </a:spcBef>
              <a:buSzPct val="100000"/>
              <a:defRPr sz="5200"/>
            </a:lvl2pPr>
            <a:lvl3pPr algn="ctr">
              <a:spcBef>
                <a:spcPts val="0"/>
              </a:spcBef>
              <a:buSzPct val="100000"/>
              <a:defRPr sz="5200"/>
            </a:lvl3pPr>
            <a:lvl4pPr algn="ctr">
              <a:spcBef>
                <a:spcPts val="0"/>
              </a:spcBef>
              <a:buSzPct val="100000"/>
              <a:defRPr sz="5200"/>
            </a:lvl4pPr>
            <a:lvl5pPr algn="ctr">
              <a:spcBef>
                <a:spcPts val="0"/>
              </a:spcBef>
              <a:buSzPct val="100000"/>
              <a:defRPr sz="5200"/>
            </a:lvl5pPr>
            <a:lvl6pPr algn="ctr">
              <a:spcBef>
                <a:spcPts val="0"/>
              </a:spcBef>
              <a:buSzPct val="100000"/>
              <a:defRPr sz="5200"/>
            </a:lvl6pPr>
            <a:lvl7pPr algn="ctr">
              <a:spcBef>
                <a:spcPts val="0"/>
              </a:spcBef>
              <a:buSzPct val="100000"/>
              <a:defRPr sz="5200"/>
            </a:lvl7pPr>
            <a:lvl8pPr algn="ctr">
              <a:spcBef>
                <a:spcPts val="0"/>
              </a:spcBef>
              <a:buSzPct val="100000"/>
              <a:defRPr sz="5200"/>
            </a:lvl8pPr>
            <a:lvl9pPr algn="ctr">
              <a:spcBef>
                <a:spcPts val="0"/>
              </a:spcBef>
              <a:buSzPct val="100000"/>
              <a:defRPr sz="5200"/>
            </a:lvl9pPr>
          </a:lstStyle>
          <a:p>
            <a:endParaRPr/>
          </a:p>
        </p:txBody>
      </p:sp>
      <p:sp>
        <p:nvSpPr>
          <p:cNvPr id="221" name="Shape 221"/>
          <p:cNvSpPr txBox="1">
            <a:spLocks noGrp="1"/>
          </p:cNvSpPr>
          <p:nvPr>
            <p:ph type="subTitle" idx="1"/>
          </p:nvPr>
        </p:nvSpPr>
        <p:spPr>
          <a:xfrm>
            <a:off x="311700" y="2834125"/>
            <a:ext cx="8520599" cy="7926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800"/>
            </a:lvl1pPr>
            <a:lvl2pPr algn="ctr">
              <a:lnSpc>
                <a:spcPct val="100000"/>
              </a:lnSpc>
              <a:spcBef>
                <a:spcPts val="0"/>
              </a:spcBef>
              <a:spcAft>
                <a:spcPts val="0"/>
              </a:spcAft>
              <a:buSzPct val="100000"/>
              <a:buNone/>
              <a:defRPr sz="2800"/>
            </a:lvl2pPr>
            <a:lvl3pPr algn="ctr">
              <a:lnSpc>
                <a:spcPct val="100000"/>
              </a:lnSpc>
              <a:spcBef>
                <a:spcPts val="0"/>
              </a:spcBef>
              <a:spcAft>
                <a:spcPts val="0"/>
              </a:spcAft>
              <a:buSzPct val="100000"/>
              <a:buNone/>
              <a:defRPr sz="2800"/>
            </a:lvl3pPr>
            <a:lvl4pPr algn="ctr">
              <a:lnSpc>
                <a:spcPct val="100000"/>
              </a:lnSpc>
              <a:spcBef>
                <a:spcPts val="0"/>
              </a:spcBef>
              <a:spcAft>
                <a:spcPts val="0"/>
              </a:spcAft>
              <a:buSzPct val="100000"/>
              <a:buNone/>
              <a:defRPr sz="2800"/>
            </a:lvl4pPr>
            <a:lvl5pPr algn="ctr">
              <a:lnSpc>
                <a:spcPct val="100000"/>
              </a:lnSpc>
              <a:spcBef>
                <a:spcPts val="0"/>
              </a:spcBef>
              <a:spcAft>
                <a:spcPts val="0"/>
              </a:spcAft>
              <a:buSzPct val="100000"/>
              <a:buNone/>
              <a:defRPr sz="2800"/>
            </a:lvl5pPr>
            <a:lvl6pPr algn="ctr">
              <a:lnSpc>
                <a:spcPct val="100000"/>
              </a:lnSpc>
              <a:spcBef>
                <a:spcPts val="0"/>
              </a:spcBef>
              <a:spcAft>
                <a:spcPts val="0"/>
              </a:spcAft>
              <a:buSzPct val="100000"/>
              <a:buNone/>
              <a:defRPr sz="2800"/>
            </a:lvl6pPr>
            <a:lvl7pPr algn="ctr">
              <a:lnSpc>
                <a:spcPct val="100000"/>
              </a:lnSpc>
              <a:spcBef>
                <a:spcPts val="0"/>
              </a:spcBef>
              <a:spcAft>
                <a:spcPts val="0"/>
              </a:spcAft>
              <a:buSzPct val="100000"/>
              <a:buNone/>
              <a:defRPr sz="2800"/>
            </a:lvl7pPr>
            <a:lvl8pPr algn="ctr">
              <a:lnSpc>
                <a:spcPct val="100000"/>
              </a:lnSpc>
              <a:spcBef>
                <a:spcPts val="0"/>
              </a:spcBef>
              <a:spcAft>
                <a:spcPts val="0"/>
              </a:spcAft>
              <a:buSzPct val="100000"/>
              <a:buNone/>
              <a:defRPr sz="2800"/>
            </a:lvl8pPr>
            <a:lvl9pPr algn="ctr">
              <a:lnSpc>
                <a:spcPct val="100000"/>
              </a:lnSpc>
              <a:spcBef>
                <a:spcPts val="0"/>
              </a:spcBef>
              <a:spcAft>
                <a:spcPts val="0"/>
              </a:spcAft>
              <a:buSzPct val="100000"/>
              <a:buNone/>
              <a:defRPr sz="2800"/>
            </a:lvl9pPr>
          </a:lstStyle>
          <a:p>
            <a:endParaRPr/>
          </a:p>
        </p:txBody>
      </p:sp>
      <p:sp>
        <p:nvSpPr>
          <p:cNvPr id="222" name="Shape 22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311700" y="2150850"/>
            <a:ext cx="8520599" cy="8418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225" name="Shape 22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28" name="Shape 228"/>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29" name="Shape 22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2" name="Shape 232"/>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33" name="Shape 233"/>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34" name="Shape 23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7" name="Shape 23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311700" y="555600"/>
            <a:ext cx="2807999" cy="7556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40" name="Shape 240"/>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41" name="Shape 24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Main point">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490250" y="450150"/>
            <a:ext cx="6367800" cy="40908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244" name="Shape 24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245"/>
        <p:cNvGrpSpPr/>
        <p:nvPr/>
      </p:nvGrpSpPr>
      <p:grpSpPr>
        <a:xfrm>
          <a:off x="0" y="0"/>
          <a:ext cx="0" cy="0"/>
          <a:chOff x="0" y="0"/>
          <a:chExt cx="0" cy="0"/>
        </a:xfrm>
      </p:grpSpPr>
      <p:sp>
        <p:nvSpPr>
          <p:cNvPr id="246" name="Shape 246"/>
          <p:cNvSpPr/>
          <p:nvPr/>
        </p:nvSpPr>
        <p:spPr>
          <a:xfrm>
            <a:off x="4572000" y="-125"/>
            <a:ext cx="4572000" cy="5143499"/>
          </a:xfrm>
          <a:prstGeom prst="rect">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247" name="Shape 247"/>
          <p:cNvSpPr txBox="1">
            <a:spLocks noGrp="1"/>
          </p:cNvSpPr>
          <p:nvPr>
            <p:ph type="title"/>
          </p:nvPr>
        </p:nvSpPr>
        <p:spPr>
          <a:xfrm>
            <a:off x="265500" y="1233175"/>
            <a:ext cx="4045199" cy="14823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248" name="Shape 248"/>
          <p:cNvSpPr txBox="1">
            <a:spLocks noGrp="1"/>
          </p:cNvSpPr>
          <p:nvPr>
            <p:ph type="subTitle" idx="1"/>
          </p:nvPr>
        </p:nvSpPr>
        <p:spPr>
          <a:xfrm>
            <a:off x="265500" y="2803075"/>
            <a:ext cx="4045199" cy="12351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249" name="Shape 249"/>
          <p:cNvSpPr txBox="1">
            <a:spLocks noGrp="1"/>
          </p:cNvSpPr>
          <p:nvPr>
            <p:ph type="body" idx="2"/>
          </p:nvPr>
        </p:nvSpPr>
        <p:spPr>
          <a:xfrm>
            <a:off x="4939500" y="724075"/>
            <a:ext cx="3837000" cy="36950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50" name="Shape 25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aption">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253" name="Shape 25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ig number">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311700" y="1106125"/>
            <a:ext cx="8520599" cy="19635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256" name="Shape 256"/>
          <p:cNvSpPr txBox="1">
            <a:spLocks noGrp="1"/>
          </p:cNvSpPr>
          <p:nvPr>
            <p:ph type="body" idx="1"/>
          </p:nvPr>
        </p:nvSpPr>
        <p:spPr>
          <a:xfrm>
            <a:off x="311700" y="3152225"/>
            <a:ext cx="8520599" cy="13008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257" name="Shape 25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2600500" y="2040543"/>
            <a:ext cx="5857800" cy="1159874"/>
          </a:xfrm>
          <a:prstGeom prst="rect">
            <a:avLst/>
          </a:prstGeom>
        </p:spPr>
        <p:txBody>
          <a:bodyPr lIns="91425" tIns="91425" rIns="91425" bIns="91425" anchor="b" anchorCtr="0"/>
          <a:lstStyle>
            <a:lvl1pPr algn="l" rtl="0">
              <a:spcBef>
                <a:spcPts val="0"/>
              </a:spcBef>
              <a:buSzPct val="100000"/>
              <a:defRPr sz="3600"/>
            </a:lvl1pPr>
            <a:lvl2pPr algn="l" rtl="0">
              <a:spcBef>
                <a:spcPts val="0"/>
              </a:spcBef>
              <a:buSzPct val="100000"/>
              <a:defRPr sz="3600"/>
            </a:lvl2pPr>
            <a:lvl3pPr algn="l" rtl="0">
              <a:spcBef>
                <a:spcPts val="0"/>
              </a:spcBef>
              <a:buSzPct val="100000"/>
              <a:defRPr sz="3600"/>
            </a:lvl3pPr>
            <a:lvl4pPr algn="l" rtl="0">
              <a:spcBef>
                <a:spcPts val="0"/>
              </a:spcBef>
              <a:buSzPct val="100000"/>
              <a:defRPr sz="3600"/>
            </a:lvl4pPr>
            <a:lvl5pPr algn="l" rtl="0">
              <a:spcBef>
                <a:spcPts val="0"/>
              </a:spcBef>
              <a:buSzPct val="100000"/>
              <a:defRPr sz="3600"/>
            </a:lvl5pPr>
            <a:lvl6pPr algn="l" rtl="0">
              <a:spcBef>
                <a:spcPts val="0"/>
              </a:spcBef>
              <a:buSzPct val="100000"/>
              <a:defRPr sz="3600"/>
            </a:lvl6pPr>
            <a:lvl7pPr algn="l" rtl="0">
              <a:spcBef>
                <a:spcPts val="0"/>
              </a:spcBef>
              <a:buSzPct val="100000"/>
              <a:defRPr sz="3600"/>
            </a:lvl7pPr>
            <a:lvl8pPr algn="l" rtl="0">
              <a:spcBef>
                <a:spcPts val="0"/>
              </a:spcBef>
              <a:buSzPct val="100000"/>
              <a:defRPr sz="3600"/>
            </a:lvl8pPr>
            <a:lvl9pPr algn="l" rtl="0">
              <a:spcBef>
                <a:spcPts val="0"/>
              </a:spcBef>
              <a:buSzPct val="100000"/>
              <a:defRPr sz="3600"/>
            </a:lvl9pPr>
          </a:lstStyle>
          <a:p>
            <a:endParaRPr/>
          </a:p>
        </p:txBody>
      </p:sp>
      <p:sp>
        <p:nvSpPr>
          <p:cNvPr id="12" name="Shape 12"/>
          <p:cNvSpPr txBox="1">
            <a:spLocks noGrp="1"/>
          </p:cNvSpPr>
          <p:nvPr>
            <p:ph type="subTitle" idx="1"/>
          </p:nvPr>
        </p:nvSpPr>
        <p:spPr>
          <a:xfrm>
            <a:off x="2600400" y="3182962"/>
            <a:ext cx="5857800" cy="784800"/>
          </a:xfrm>
          <a:prstGeom prst="rect">
            <a:avLst/>
          </a:prstGeom>
        </p:spPr>
        <p:txBody>
          <a:bodyPr lIns="91425" tIns="91425" rIns="91425" bIns="91425" anchor="t" anchorCtr="0"/>
          <a:lstStyle>
            <a:lvl1pPr rtl="0">
              <a:spcBef>
                <a:spcPts val="0"/>
              </a:spcBef>
              <a:buClr>
                <a:srgbClr val="8F7B87"/>
              </a:buClr>
              <a:buSzPct val="100000"/>
              <a:buNone/>
              <a:defRPr sz="2400" i="1">
                <a:solidFill>
                  <a:srgbClr val="8F7B87"/>
                </a:solidFill>
              </a:defRPr>
            </a:lvl1pPr>
            <a:lvl2pPr rtl="0">
              <a:spcBef>
                <a:spcPts val="0"/>
              </a:spcBef>
              <a:buClr>
                <a:srgbClr val="8F7B87"/>
              </a:buClr>
              <a:buNone/>
              <a:defRPr i="1">
                <a:solidFill>
                  <a:srgbClr val="8F7B87"/>
                </a:solidFill>
              </a:defRPr>
            </a:lvl2pPr>
            <a:lvl3pPr rtl="0">
              <a:spcBef>
                <a:spcPts val="0"/>
              </a:spcBef>
              <a:buClr>
                <a:srgbClr val="8F7B87"/>
              </a:buClr>
              <a:buNone/>
              <a:defRPr i="1">
                <a:solidFill>
                  <a:srgbClr val="8F7B87"/>
                </a:solidFill>
              </a:defRPr>
            </a:lvl3pPr>
            <a:lvl4pPr rtl="0">
              <a:spcBef>
                <a:spcPts val="0"/>
              </a:spcBef>
              <a:buClr>
                <a:srgbClr val="8F7B87"/>
              </a:buClr>
              <a:buSzPct val="100000"/>
              <a:buNone/>
              <a:defRPr sz="2400" i="1">
                <a:solidFill>
                  <a:srgbClr val="8F7B87"/>
                </a:solidFill>
              </a:defRPr>
            </a:lvl4pPr>
            <a:lvl5pPr rtl="0">
              <a:spcBef>
                <a:spcPts val="0"/>
              </a:spcBef>
              <a:buClr>
                <a:srgbClr val="8F7B87"/>
              </a:buClr>
              <a:buSzPct val="100000"/>
              <a:buNone/>
              <a:defRPr sz="2400" i="1">
                <a:solidFill>
                  <a:srgbClr val="8F7B87"/>
                </a:solidFill>
              </a:defRPr>
            </a:lvl5pPr>
            <a:lvl6pPr rtl="0">
              <a:spcBef>
                <a:spcPts val="0"/>
              </a:spcBef>
              <a:buClr>
                <a:srgbClr val="8F7B87"/>
              </a:buClr>
              <a:buSzPct val="100000"/>
              <a:buNone/>
              <a:defRPr sz="2400" i="1">
                <a:solidFill>
                  <a:srgbClr val="8F7B87"/>
                </a:solidFill>
              </a:defRPr>
            </a:lvl6pPr>
            <a:lvl7pPr rtl="0">
              <a:spcBef>
                <a:spcPts val="0"/>
              </a:spcBef>
              <a:buClr>
                <a:srgbClr val="8F7B87"/>
              </a:buClr>
              <a:buSzPct val="100000"/>
              <a:buNone/>
              <a:defRPr sz="2400" i="1">
                <a:solidFill>
                  <a:srgbClr val="8F7B87"/>
                </a:solidFill>
              </a:defRPr>
            </a:lvl7pPr>
            <a:lvl8pPr rtl="0">
              <a:spcBef>
                <a:spcPts val="0"/>
              </a:spcBef>
              <a:buClr>
                <a:srgbClr val="8F7B87"/>
              </a:buClr>
              <a:buSzPct val="100000"/>
              <a:buNone/>
              <a:defRPr sz="2400" i="1">
                <a:solidFill>
                  <a:srgbClr val="8F7B87"/>
                </a:solidFill>
              </a:defRPr>
            </a:lvl8pPr>
            <a:lvl9pPr rtl="0">
              <a:spcBef>
                <a:spcPts val="0"/>
              </a:spcBef>
              <a:buClr>
                <a:srgbClr val="8F7B87"/>
              </a:buClr>
              <a:buSzPct val="100000"/>
              <a:buNone/>
              <a:defRPr sz="2400" i="1">
                <a:solidFill>
                  <a:srgbClr val="8F7B87"/>
                </a:solidFill>
              </a:defRPr>
            </a:lvl9pPr>
          </a:lstStyle>
          <a:p>
            <a:endParaRPr/>
          </a:p>
        </p:txBody>
      </p:sp>
      <p:cxnSp>
        <p:nvCxnSpPr>
          <p:cNvPr id="13" name="Shape 13"/>
          <p:cNvCxnSpPr/>
          <p:nvPr/>
        </p:nvCxnSpPr>
        <p:spPr>
          <a:xfrm rot="10800000">
            <a:off x="-15990" y="2933510"/>
            <a:ext cx="2476800" cy="0"/>
          </a:xfrm>
          <a:prstGeom prst="straightConnector1">
            <a:avLst/>
          </a:prstGeom>
          <a:noFill/>
          <a:ln w="9525" cap="flat" cmpd="sng">
            <a:solidFill>
              <a:srgbClr val="434343"/>
            </a:solidFill>
            <a:prstDash val="solid"/>
            <a:round/>
            <a:headEnd type="oval" w="lg" len="lg"/>
            <a:tailEnd type="none" w="lg" len="lg"/>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58"/>
        <p:cNvGrpSpPr/>
        <p:nvPr/>
      </p:nvGrpSpPr>
      <p:grpSpPr>
        <a:xfrm>
          <a:off x="0" y="0"/>
          <a:ext cx="0" cy="0"/>
          <a:chOff x="0" y="0"/>
          <a:chExt cx="0" cy="0"/>
        </a:xfrm>
      </p:grpSpPr>
      <p:sp>
        <p:nvSpPr>
          <p:cNvPr id="259" name="Shape 25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14"/>
        <p:cNvGrpSpPr/>
        <p:nvPr/>
      </p:nvGrpSpPr>
      <p:grpSpPr>
        <a:xfrm>
          <a:off x="0" y="0"/>
          <a:ext cx="0" cy="0"/>
          <a:chOff x="0" y="0"/>
          <a:chExt cx="0" cy="0"/>
        </a:xfrm>
      </p:grpSpPr>
      <p:sp>
        <p:nvSpPr>
          <p:cNvPr id="15" name="Shape 15"/>
          <p:cNvSpPr/>
          <p:nvPr/>
        </p:nvSpPr>
        <p:spPr>
          <a:xfrm>
            <a:off x="4136250" y="1502981"/>
            <a:ext cx="871499" cy="653624"/>
          </a:xfrm>
          <a:prstGeom prst="ellipse">
            <a:avLst/>
          </a:prstGeom>
          <a:solidFill>
            <a:srgbClr val="8F7B87"/>
          </a:solidFill>
          <a:ln>
            <a:noFill/>
          </a:ln>
        </p:spPr>
        <p:txBody>
          <a:bodyPr lIns="91425" tIns="91425" rIns="91425" bIns="91425" anchor="ctr" anchorCtr="0">
            <a:noAutofit/>
          </a:bodyPr>
          <a:lstStyle/>
          <a:p>
            <a:pPr>
              <a:spcBef>
                <a:spcPts val="0"/>
              </a:spcBef>
              <a:buNone/>
            </a:pPr>
            <a:endParaRPr/>
          </a:p>
        </p:txBody>
      </p:sp>
      <p:sp>
        <p:nvSpPr>
          <p:cNvPr id="16" name="Shape 16"/>
          <p:cNvSpPr txBox="1">
            <a:spLocks noGrp="1"/>
          </p:cNvSpPr>
          <p:nvPr>
            <p:ph type="body" idx="1"/>
          </p:nvPr>
        </p:nvSpPr>
        <p:spPr>
          <a:xfrm>
            <a:off x="1555350" y="2276100"/>
            <a:ext cx="6033300" cy="819899"/>
          </a:xfrm>
          <a:prstGeom prst="rect">
            <a:avLst/>
          </a:prstGeom>
        </p:spPr>
        <p:txBody>
          <a:bodyPr lIns="91425" tIns="91425" rIns="91425" bIns="91425" anchor="t" anchorCtr="0"/>
          <a:lstStyle>
            <a:lvl1pPr algn="ctr" rtl="0">
              <a:lnSpc>
                <a:spcPct val="100000"/>
              </a:lnSpc>
              <a:spcBef>
                <a:spcPts val="0"/>
              </a:spcBef>
              <a:buClr>
                <a:srgbClr val="8F7B87"/>
              </a:buClr>
              <a:defRPr i="1">
                <a:solidFill>
                  <a:srgbClr val="8F7B87"/>
                </a:solidFill>
              </a:defRPr>
            </a:lvl1pPr>
            <a:lvl2pPr algn="ctr" rtl="0">
              <a:lnSpc>
                <a:spcPct val="100000"/>
              </a:lnSpc>
              <a:spcBef>
                <a:spcPts val="0"/>
              </a:spcBef>
              <a:buClr>
                <a:srgbClr val="8F7B87"/>
              </a:buClr>
              <a:defRPr i="1">
                <a:solidFill>
                  <a:srgbClr val="8F7B87"/>
                </a:solidFill>
              </a:defRPr>
            </a:lvl2pPr>
            <a:lvl3pPr algn="ctr" rtl="0">
              <a:lnSpc>
                <a:spcPct val="100000"/>
              </a:lnSpc>
              <a:spcBef>
                <a:spcPts val="0"/>
              </a:spcBef>
              <a:buClr>
                <a:srgbClr val="8F7B87"/>
              </a:buClr>
              <a:defRPr i="1">
                <a:solidFill>
                  <a:srgbClr val="8F7B87"/>
                </a:solidFill>
              </a:defRPr>
            </a:lvl3pPr>
            <a:lvl4pPr algn="ctr" rtl="0">
              <a:lnSpc>
                <a:spcPct val="100000"/>
              </a:lnSpc>
              <a:spcBef>
                <a:spcPts val="0"/>
              </a:spcBef>
              <a:buClr>
                <a:srgbClr val="8F7B87"/>
              </a:buClr>
              <a:defRPr i="1">
                <a:solidFill>
                  <a:srgbClr val="8F7B87"/>
                </a:solidFill>
              </a:defRPr>
            </a:lvl4pPr>
            <a:lvl5pPr algn="ctr" rtl="0">
              <a:lnSpc>
                <a:spcPct val="100000"/>
              </a:lnSpc>
              <a:spcBef>
                <a:spcPts val="0"/>
              </a:spcBef>
              <a:buClr>
                <a:srgbClr val="8F7B87"/>
              </a:buClr>
              <a:defRPr i="1">
                <a:solidFill>
                  <a:srgbClr val="8F7B87"/>
                </a:solidFill>
              </a:defRPr>
            </a:lvl5pPr>
            <a:lvl6pPr algn="ctr" rtl="0">
              <a:lnSpc>
                <a:spcPct val="100000"/>
              </a:lnSpc>
              <a:spcBef>
                <a:spcPts val="0"/>
              </a:spcBef>
              <a:buClr>
                <a:srgbClr val="8F7B87"/>
              </a:buClr>
              <a:defRPr i="1">
                <a:solidFill>
                  <a:srgbClr val="8F7B87"/>
                </a:solidFill>
              </a:defRPr>
            </a:lvl6pPr>
            <a:lvl7pPr algn="ctr" rtl="0">
              <a:lnSpc>
                <a:spcPct val="100000"/>
              </a:lnSpc>
              <a:spcBef>
                <a:spcPts val="0"/>
              </a:spcBef>
              <a:buClr>
                <a:srgbClr val="8F7B87"/>
              </a:buClr>
              <a:defRPr i="1">
                <a:solidFill>
                  <a:srgbClr val="8F7B87"/>
                </a:solidFill>
              </a:defRPr>
            </a:lvl7pPr>
            <a:lvl8pPr algn="ctr" rtl="0">
              <a:lnSpc>
                <a:spcPct val="100000"/>
              </a:lnSpc>
              <a:spcBef>
                <a:spcPts val="0"/>
              </a:spcBef>
              <a:buClr>
                <a:srgbClr val="8F7B87"/>
              </a:buClr>
              <a:defRPr i="1">
                <a:solidFill>
                  <a:srgbClr val="8F7B87"/>
                </a:solidFill>
              </a:defRPr>
            </a:lvl8pPr>
            <a:lvl9pPr algn="ctr">
              <a:lnSpc>
                <a:spcPct val="100000"/>
              </a:lnSpc>
              <a:spcBef>
                <a:spcPts val="0"/>
              </a:spcBef>
              <a:buClr>
                <a:srgbClr val="8F7B87"/>
              </a:buClr>
              <a:defRPr i="1">
                <a:solidFill>
                  <a:srgbClr val="8F7B87"/>
                </a:solidFill>
              </a:defRPr>
            </a:lvl9pPr>
          </a:lstStyle>
          <a:p>
            <a:endParaRPr/>
          </a:p>
        </p:txBody>
      </p:sp>
      <p:sp>
        <p:nvSpPr>
          <p:cNvPr id="17" name="Shape 17"/>
          <p:cNvSpPr txBox="1"/>
          <p:nvPr/>
        </p:nvSpPr>
        <p:spPr>
          <a:xfrm>
            <a:off x="3593400" y="1433793"/>
            <a:ext cx="1957200" cy="653624"/>
          </a:xfrm>
          <a:prstGeom prst="rect">
            <a:avLst/>
          </a:prstGeom>
          <a:noFill/>
          <a:ln>
            <a:noFill/>
          </a:ln>
        </p:spPr>
        <p:txBody>
          <a:bodyPr lIns="91425" tIns="91425" rIns="91425" bIns="91425" anchor="t" anchorCtr="0">
            <a:noAutofit/>
          </a:bodyPr>
          <a:lstStyle/>
          <a:p>
            <a:pPr algn="ctr">
              <a:spcBef>
                <a:spcPts val="0"/>
              </a:spcBef>
              <a:buNone/>
            </a:pPr>
            <a:r>
              <a:rPr lang="en" sz="9600">
                <a:solidFill>
                  <a:srgbClr val="FFFFFF"/>
                </a:solidFill>
                <a:latin typeface="Montserrat"/>
                <a:ea typeface="Montserrat"/>
                <a:cs typeface="Montserrat"/>
                <a:sym typeface="Montserrat"/>
              </a:rP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2622900" y="113175"/>
            <a:ext cx="3898199" cy="857250"/>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body" idx="1"/>
          </p:nvPr>
        </p:nvSpPr>
        <p:spPr>
          <a:xfrm>
            <a:off x="617100" y="1498462"/>
            <a:ext cx="7909800" cy="3215475"/>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cxnSp>
        <p:nvCxnSpPr>
          <p:cNvPr id="21" name="Shape 21"/>
          <p:cNvCxnSpPr/>
          <p:nvPr/>
        </p:nvCxnSpPr>
        <p:spPr>
          <a:xfrm rot="10800000">
            <a:off x="-23700" y="541800"/>
            <a:ext cx="2341800" cy="0"/>
          </a:xfrm>
          <a:prstGeom prst="straightConnector1">
            <a:avLst/>
          </a:prstGeom>
          <a:noFill/>
          <a:ln w="9525" cap="flat" cmpd="sng">
            <a:solidFill>
              <a:srgbClr val="434343"/>
            </a:solidFill>
            <a:prstDash val="solid"/>
            <a:round/>
            <a:headEnd type="oval" w="lg" len="lg"/>
            <a:tailEnd type="none" w="lg" len="lg"/>
          </a:ln>
        </p:spPr>
      </p:cxnSp>
      <p:cxnSp>
        <p:nvCxnSpPr>
          <p:cNvPr id="22" name="Shape 22"/>
          <p:cNvCxnSpPr/>
          <p:nvPr/>
        </p:nvCxnSpPr>
        <p:spPr>
          <a:xfrm>
            <a:off x="6825900" y="541800"/>
            <a:ext cx="2331300" cy="0"/>
          </a:xfrm>
          <a:prstGeom prst="straightConnector1">
            <a:avLst/>
          </a:prstGeom>
          <a:noFill/>
          <a:ln w="9525" cap="flat" cmpd="sng">
            <a:solidFill>
              <a:srgbClr val="434343"/>
            </a:solidFill>
            <a:prstDash val="solid"/>
            <a:round/>
            <a:headEnd type="oval" w="lg" len="lg"/>
            <a:tailEnd type="none" w="lg" len="lg"/>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3"/>
        <p:cNvGrpSpPr/>
        <p:nvPr/>
      </p:nvGrpSpPr>
      <p:grpSpPr>
        <a:xfrm>
          <a:off x="0" y="0"/>
          <a:ext cx="0" cy="0"/>
          <a:chOff x="0" y="0"/>
          <a:chExt cx="0" cy="0"/>
        </a:xfrm>
      </p:grpSpPr>
      <p:sp>
        <p:nvSpPr>
          <p:cNvPr id="24" name="Shape 24"/>
          <p:cNvSpPr txBox="1">
            <a:spLocks noGrp="1"/>
          </p:cNvSpPr>
          <p:nvPr>
            <p:ph type="body" idx="1"/>
          </p:nvPr>
        </p:nvSpPr>
        <p:spPr>
          <a:xfrm>
            <a:off x="626350" y="1498462"/>
            <a:ext cx="3644400" cy="32049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5" name="Shape 25"/>
          <p:cNvSpPr txBox="1">
            <a:spLocks noGrp="1"/>
          </p:cNvSpPr>
          <p:nvPr>
            <p:ph type="body" idx="2"/>
          </p:nvPr>
        </p:nvSpPr>
        <p:spPr>
          <a:xfrm>
            <a:off x="4870698" y="1498462"/>
            <a:ext cx="3644400" cy="32049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title"/>
          </p:nvPr>
        </p:nvSpPr>
        <p:spPr>
          <a:xfrm>
            <a:off x="2622900" y="113175"/>
            <a:ext cx="3898199" cy="857250"/>
          </a:xfrm>
          <a:prstGeom prst="rect">
            <a:avLst/>
          </a:prstGeom>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7" name="Shape 27"/>
          <p:cNvCxnSpPr/>
          <p:nvPr/>
        </p:nvCxnSpPr>
        <p:spPr>
          <a:xfrm rot="10800000">
            <a:off x="-23700" y="541800"/>
            <a:ext cx="2341800" cy="0"/>
          </a:xfrm>
          <a:prstGeom prst="straightConnector1">
            <a:avLst/>
          </a:prstGeom>
          <a:noFill/>
          <a:ln w="9525" cap="flat" cmpd="sng">
            <a:solidFill>
              <a:srgbClr val="434343"/>
            </a:solidFill>
            <a:prstDash val="solid"/>
            <a:round/>
            <a:headEnd type="oval" w="lg" len="lg"/>
            <a:tailEnd type="none" w="lg" len="lg"/>
          </a:ln>
        </p:spPr>
      </p:cxnSp>
      <p:cxnSp>
        <p:nvCxnSpPr>
          <p:cNvPr id="28" name="Shape 28"/>
          <p:cNvCxnSpPr/>
          <p:nvPr/>
        </p:nvCxnSpPr>
        <p:spPr>
          <a:xfrm>
            <a:off x="6825900" y="541800"/>
            <a:ext cx="2331300" cy="0"/>
          </a:xfrm>
          <a:prstGeom prst="straightConnector1">
            <a:avLst/>
          </a:prstGeom>
          <a:noFill/>
          <a:ln w="9525" cap="flat" cmpd="sng">
            <a:solidFill>
              <a:srgbClr val="434343"/>
            </a:solidFill>
            <a:prstDash val="solid"/>
            <a:round/>
            <a:headEnd type="oval" w="lg" len="lg"/>
            <a:tailEnd type="none" w="lg" len="lg"/>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29"/>
        <p:cNvGrpSpPr/>
        <p:nvPr/>
      </p:nvGrpSpPr>
      <p:grpSpPr>
        <a:xfrm>
          <a:off x="0" y="0"/>
          <a:ext cx="0" cy="0"/>
          <a:chOff x="0" y="0"/>
          <a:chExt cx="0" cy="0"/>
        </a:xfrm>
      </p:grpSpPr>
      <p:sp>
        <p:nvSpPr>
          <p:cNvPr id="30" name="Shape 30"/>
          <p:cNvSpPr txBox="1">
            <a:spLocks noGrp="1"/>
          </p:cNvSpPr>
          <p:nvPr>
            <p:ph type="body" idx="1"/>
          </p:nvPr>
        </p:nvSpPr>
        <p:spPr>
          <a:xfrm>
            <a:off x="626350" y="1510350"/>
            <a:ext cx="2547900" cy="3193199"/>
          </a:xfrm>
          <a:prstGeom prst="rect">
            <a:avLst/>
          </a:prstGeom>
        </p:spPr>
        <p:txBody>
          <a:bodyPr lIns="91425" tIns="91425" rIns="91425" bIns="91425" anchor="t" anchorCtr="0"/>
          <a:lstStyle>
            <a:lvl1pPr rtl="0">
              <a:spcBef>
                <a:spcPts val="0"/>
              </a:spcBef>
              <a:buSzPct val="100000"/>
              <a:defRPr sz="1800"/>
            </a:lvl1pPr>
            <a:lvl2pPr rtl="0">
              <a:spcBef>
                <a:spcPts val="0"/>
              </a:spcBef>
              <a:buSzPct val="100000"/>
              <a:defRPr sz="1800"/>
            </a:lvl2pPr>
            <a:lvl3pPr rtl="0">
              <a:spcBef>
                <a:spcPts val="0"/>
              </a:spcBef>
              <a:buSzPct val="100000"/>
              <a:defRPr sz="1800"/>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1" name="Shape 31"/>
          <p:cNvSpPr txBox="1">
            <a:spLocks noGrp="1"/>
          </p:cNvSpPr>
          <p:nvPr>
            <p:ph type="body" idx="2"/>
          </p:nvPr>
        </p:nvSpPr>
        <p:spPr>
          <a:xfrm>
            <a:off x="3304737" y="1510350"/>
            <a:ext cx="2547900" cy="3193199"/>
          </a:xfrm>
          <a:prstGeom prst="rect">
            <a:avLst/>
          </a:prstGeom>
        </p:spPr>
        <p:txBody>
          <a:bodyPr lIns="91425" tIns="91425" rIns="91425" bIns="91425" anchor="t" anchorCtr="0"/>
          <a:lstStyle>
            <a:lvl1pPr rtl="0">
              <a:spcBef>
                <a:spcPts val="0"/>
              </a:spcBef>
              <a:buSzPct val="100000"/>
              <a:defRPr sz="1800"/>
            </a:lvl1pPr>
            <a:lvl2pPr rtl="0">
              <a:spcBef>
                <a:spcPts val="0"/>
              </a:spcBef>
              <a:buSzPct val="100000"/>
              <a:defRPr sz="1800"/>
            </a:lvl2pPr>
            <a:lvl3pPr rtl="0">
              <a:spcBef>
                <a:spcPts val="0"/>
              </a:spcBef>
              <a:buSzPct val="100000"/>
              <a:defRPr sz="1800"/>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 name="Shape 32"/>
          <p:cNvSpPr txBox="1">
            <a:spLocks noGrp="1"/>
          </p:cNvSpPr>
          <p:nvPr>
            <p:ph type="body" idx="3"/>
          </p:nvPr>
        </p:nvSpPr>
        <p:spPr>
          <a:xfrm>
            <a:off x="5983124" y="1510350"/>
            <a:ext cx="2547900" cy="3193199"/>
          </a:xfrm>
          <a:prstGeom prst="rect">
            <a:avLst/>
          </a:prstGeom>
        </p:spPr>
        <p:txBody>
          <a:bodyPr lIns="91425" tIns="91425" rIns="91425" bIns="91425" anchor="t" anchorCtr="0"/>
          <a:lstStyle>
            <a:lvl1pPr rtl="0">
              <a:spcBef>
                <a:spcPts val="0"/>
              </a:spcBef>
              <a:buSzPct val="100000"/>
              <a:defRPr sz="1800"/>
            </a:lvl1pPr>
            <a:lvl2pPr rtl="0">
              <a:spcBef>
                <a:spcPts val="0"/>
              </a:spcBef>
              <a:buSzPct val="100000"/>
              <a:defRPr sz="1800"/>
            </a:lvl2pPr>
            <a:lvl3pPr rtl="0">
              <a:spcBef>
                <a:spcPts val="0"/>
              </a:spcBef>
              <a:buSzPct val="100000"/>
              <a:defRPr sz="1800"/>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3" name="Shape 33"/>
          <p:cNvSpPr txBox="1">
            <a:spLocks noGrp="1"/>
          </p:cNvSpPr>
          <p:nvPr>
            <p:ph type="title"/>
          </p:nvPr>
        </p:nvSpPr>
        <p:spPr>
          <a:xfrm>
            <a:off x="2622900" y="113175"/>
            <a:ext cx="3898199" cy="857250"/>
          </a:xfrm>
          <a:prstGeom prst="rect">
            <a:avLst/>
          </a:prstGeom>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34" name="Shape 34"/>
          <p:cNvCxnSpPr/>
          <p:nvPr/>
        </p:nvCxnSpPr>
        <p:spPr>
          <a:xfrm rot="10800000">
            <a:off x="-23700" y="541800"/>
            <a:ext cx="2341800" cy="0"/>
          </a:xfrm>
          <a:prstGeom prst="straightConnector1">
            <a:avLst/>
          </a:prstGeom>
          <a:noFill/>
          <a:ln w="9525" cap="flat" cmpd="sng">
            <a:solidFill>
              <a:srgbClr val="434343"/>
            </a:solidFill>
            <a:prstDash val="solid"/>
            <a:round/>
            <a:headEnd type="oval" w="lg" len="lg"/>
            <a:tailEnd type="none" w="lg" len="lg"/>
          </a:ln>
        </p:spPr>
      </p:cxnSp>
      <p:cxnSp>
        <p:nvCxnSpPr>
          <p:cNvPr id="35" name="Shape 35"/>
          <p:cNvCxnSpPr/>
          <p:nvPr/>
        </p:nvCxnSpPr>
        <p:spPr>
          <a:xfrm>
            <a:off x="6825900" y="541800"/>
            <a:ext cx="2331300" cy="0"/>
          </a:xfrm>
          <a:prstGeom prst="straightConnector1">
            <a:avLst/>
          </a:prstGeom>
          <a:noFill/>
          <a:ln w="9525" cap="flat" cmpd="sng">
            <a:solidFill>
              <a:srgbClr val="434343"/>
            </a:solidFill>
            <a:prstDash val="solid"/>
            <a:round/>
            <a:headEnd type="oval" w="lg" len="lg"/>
            <a:tailEnd type="none" w="lg" len="lg"/>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2622900" y="113175"/>
            <a:ext cx="3898199" cy="857250"/>
          </a:xfrm>
          <a:prstGeom prst="rect">
            <a:avLst/>
          </a:prstGeom>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38" name="Shape 38"/>
          <p:cNvCxnSpPr/>
          <p:nvPr/>
        </p:nvCxnSpPr>
        <p:spPr>
          <a:xfrm rot="10800000">
            <a:off x="-23700" y="541800"/>
            <a:ext cx="2341800" cy="0"/>
          </a:xfrm>
          <a:prstGeom prst="straightConnector1">
            <a:avLst/>
          </a:prstGeom>
          <a:noFill/>
          <a:ln w="9525" cap="flat" cmpd="sng">
            <a:solidFill>
              <a:srgbClr val="434343"/>
            </a:solidFill>
            <a:prstDash val="solid"/>
            <a:round/>
            <a:headEnd type="oval" w="lg" len="lg"/>
            <a:tailEnd type="none" w="lg" len="lg"/>
          </a:ln>
        </p:spPr>
      </p:cxnSp>
      <p:cxnSp>
        <p:nvCxnSpPr>
          <p:cNvPr id="39" name="Shape 39"/>
          <p:cNvCxnSpPr/>
          <p:nvPr/>
        </p:nvCxnSpPr>
        <p:spPr>
          <a:xfrm>
            <a:off x="6825900" y="541800"/>
            <a:ext cx="2331300" cy="0"/>
          </a:xfrm>
          <a:prstGeom prst="straightConnector1">
            <a:avLst/>
          </a:prstGeom>
          <a:noFill/>
          <a:ln w="9525" cap="flat" cmpd="sng">
            <a:solidFill>
              <a:srgbClr val="434343"/>
            </a:solidFill>
            <a:prstDash val="solid"/>
            <a:round/>
            <a:headEnd type="oval" w="lg" len="lg"/>
            <a:tailEnd type="none" w="lg" len="lg"/>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2600500" y="4396706"/>
            <a:ext cx="3957600" cy="519525"/>
          </a:xfrm>
          <a:prstGeom prst="rect">
            <a:avLst/>
          </a:prstGeom>
        </p:spPr>
        <p:txBody>
          <a:bodyPr lIns="91425" tIns="91425" rIns="91425" bIns="91425" anchor="ctr" anchorCtr="0"/>
          <a:lstStyle>
            <a:lvl1pPr algn="ctr">
              <a:spcBef>
                <a:spcPts val="360"/>
              </a:spcBef>
              <a:buSzPct val="100000"/>
              <a:buNone/>
              <a:defRPr sz="1800" i="1"/>
            </a:lvl1pPr>
          </a:lstStyle>
          <a:p>
            <a:endParaRPr/>
          </a:p>
        </p:txBody>
      </p:sp>
      <p:cxnSp>
        <p:nvCxnSpPr>
          <p:cNvPr id="42" name="Shape 42"/>
          <p:cNvCxnSpPr/>
          <p:nvPr/>
        </p:nvCxnSpPr>
        <p:spPr>
          <a:xfrm rot="10800000">
            <a:off x="-15899" y="4689846"/>
            <a:ext cx="2333999" cy="0"/>
          </a:xfrm>
          <a:prstGeom prst="straightConnector1">
            <a:avLst/>
          </a:prstGeom>
          <a:noFill/>
          <a:ln w="9525" cap="flat" cmpd="sng">
            <a:solidFill>
              <a:srgbClr val="434343"/>
            </a:solidFill>
            <a:prstDash val="solid"/>
            <a:round/>
            <a:headEnd type="oval" w="lg" len="lg"/>
            <a:tailEnd type="none" w="lg" len="lg"/>
          </a:ln>
        </p:spPr>
      </p:cxnSp>
      <p:cxnSp>
        <p:nvCxnSpPr>
          <p:cNvPr id="43" name="Shape 43"/>
          <p:cNvCxnSpPr/>
          <p:nvPr/>
        </p:nvCxnSpPr>
        <p:spPr>
          <a:xfrm>
            <a:off x="6825900" y="4689846"/>
            <a:ext cx="2339399" cy="0"/>
          </a:xfrm>
          <a:prstGeom prst="straightConnector1">
            <a:avLst/>
          </a:prstGeom>
          <a:noFill/>
          <a:ln w="9525" cap="flat" cmpd="sng">
            <a:solidFill>
              <a:srgbClr val="434343"/>
            </a:solidFill>
            <a:prstDash val="solid"/>
            <a:round/>
            <a:headEnd type="oval" w="lg" len="lg"/>
            <a:tailEnd type="none" w="lg" len="lg"/>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2622900" y="205987"/>
            <a:ext cx="3898199" cy="857250"/>
          </a:xfrm>
          <a:prstGeom prst="rect">
            <a:avLst/>
          </a:prstGeom>
          <a:noFill/>
          <a:ln>
            <a:noFill/>
          </a:ln>
        </p:spPr>
        <p:txBody>
          <a:bodyPr lIns="91425" tIns="91425" rIns="91425" bIns="91425" anchor="ctr" anchorCtr="0"/>
          <a:lstStyle>
            <a:lvl1pPr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1pPr>
            <a:lvl2pPr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2pPr>
            <a:lvl3pPr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3pPr>
            <a:lvl4pPr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4pPr>
            <a:lvl5pPr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5pPr>
            <a:lvl6pPr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6pPr>
            <a:lvl7pPr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7pPr>
            <a:lvl8pPr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8pPr>
            <a:lvl9pPr algn="ctr">
              <a:spcBef>
                <a:spcPts val="0"/>
              </a:spcBef>
              <a:buClr>
                <a:schemeClr val="dk1"/>
              </a:buClr>
              <a:buSzPct val="100000"/>
              <a:buFont typeface="Montserrat"/>
              <a:buNone/>
              <a:defRPr sz="2000" b="1">
                <a:solidFill>
                  <a:schemeClr val="dk1"/>
                </a:solidFill>
                <a:latin typeface="Montserrat"/>
                <a:ea typeface="Montserrat"/>
                <a:cs typeface="Montserrat"/>
                <a:sym typeface="Montserrat"/>
              </a:defRPr>
            </a:lvl9pPr>
          </a:lstStyle>
          <a:p>
            <a:endParaRPr/>
          </a:p>
        </p:txBody>
      </p:sp>
      <p:sp>
        <p:nvSpPr>
          <p:cNvPr id="6" name="Shape 6"/>
          <p:cNvSpPr txBox="1">
            <a:spLocks noGrp="1"/>
          </p:cNvSpPr>
          <p:nvPr>
            <p:ph type="body" idx="1"/>
          </p:nvPr>
        </p:nvSpPr>
        <p:spPr>
          <a:xfrm>
            <a:off x="617100" y="1498462"/>
            <a:ext cx="7909800" cy="3215475"/>
          </a:xfrm>
          <a:prstGeom prst="rect">
            <a:avLst/>
          </a:prstGeom>
          <a:noFill/>
          <a:ln>
            <a:noFill/>
          </a:ln>
        </p:spPr>
        <p:txBody>
          <a:bodyPr lIns="91425" tIns="91425" rIns="91425" bIns="91425" anchor="t" anchorCtr="0"/>
          <a:lstStyle>
            <a:lvl1pPr>
              <a:lnSpc>
                <a:spcPct val="115000"/>
              </a:lnSpc>
              <a:spcBef>
                <a:spcPts val="600"/>
              </a:spcBef>
              <a:buClr>
                <a:schemeClr val="dk1"/>
              </a:buClr>
              <a:buSzPct val="100000"/>
              <a:buFont typeface="PT Serif"/>
              <a:buChar char="○"/>
              <a:defRPr sz="3000">
                <a:solidFill>
                  <a:schemeClr val="dk1"/>
                </a:solidFill>
                <a:latin typeface="PT Serif"/>
                <a:ea typeface="PT Serif"/>
                <a:cs typeface="PT Serif"/>
                <a:sym typeface="PT Serif"/>
              </a:defRPr>
            </a:lvl1pPr>
            <a:lvl2pPr>
              <a:lnSpc>
                <a:spcPct val="115000"/>
              </a:lnSpc>
              <a:spcBef>
                <a:spcPts val="480"/>
              </a:spcBef>
              <a:buClr>
                <a:schemeClr val="dk1"/>
              </a:buClr>
              <a:buSzPct val="100000"/>
              <a:buFont typeface="PT Serif"/>
              <a:buChar char="□"/>
              <a:defRPr sz="2400">
                <a:solidFill>
                  <a:schemeClr val="dk1"/>
                </a:solidFill>
                <a:latin typeface="PT Serif"/>
                <a:ea typeface="PT Serif"/>
                <a:cs typeface="PT Serif"/>
                <a:sym typeface="PT Serif"/>
              </a:defRPr>
            </a:lvl2pPr>
            <a:lvl3pPr>
              <a:lnSpc>
                <a:spcPct val="115000"/>
              </a:lnSpc>
              <a:spcBef>
                <a:spcPts val="480"/>
              </a:spcBef>
              <a:buClr>
                <a:schemeClr val="dk1"/>
              </a:buClr>
              <a:buSzPct val="100000"/>
              <a:buFont typeface="PT Serif"/>
              <a:buChar char="○"/>
              <a:defRPr sz="2400">
                <a:solidFill>
                  <a:schemeClr val="dk1"/>
                </a:solidFill>
                <a:latin typeface="PT Serif"/>
                <a:ea typeface="PT Serif"/>
                <a:cs typeface="PT Serif"/>
                <a:sym typeface="PT Serif"/>
              </a:defRPr>
            </a:lvl3pPr>
            <a:lvl4pPr>
              <a:lnSpc>
                <a:spcPct val="115000"/>
              </a:lnSpc>
              <a:spcBef>
                <a:spcPts val="360"/>
              </a:spcBef>
              <a:buClr>
                <a:schemeClr val="dk1"/>
              </a:buClr>
              <a:buSzPct val="100000"/>
              <a:buFont typeface="PT Serif"/>
              <a:buChar char="□"/>
              <a:defRPr sz="1800">
                <a:solidFill>
                  <a:schemeClr val="dk1"/>
                </a:solidFill>
                <a:latin typeface="PT Serif"/>
                <a:ea typeface="PT Serif"/>
                <a:cs typeface="PT Serif"/>
                <a:sym typeface="PT Serif"/>
              </a:defRPr>
            </a:lvl4pPr>
            <a:lvl5pPr>
              <a:lnSpc>
                <a:spcPct val="115000"/>
              </a:lnSpc>
              <a:spcBef>
                <a:spcPts val="360"/>
              </a:spcBef>
              <a:buClr>
                <a:schemeClr val="dk1"/>
              </a:buClr>
              <a:buSzPct val="100000"/>
              <a:buFont typeface="PT Serif"/>
              <a:defRPr sz="1800">
                <a:solidFill>
                  <a:schemeClr val="dk1"/>
                </a:solidFill>
                <a:latin typeface="PT Serif"/>
                <a:ea typeface="PT Serif"/>
                <a:cs typeface="PT Serif"/>
                <a:sym typeface="PT Serif"/>
              </a:defRPr>
            </a:lvl5pPr>
            <a:lvl6pPr>
              <a:lnSpc>
                <a:spcPct val="115000"/>
              </a:lnSpc>
              <a:spcBef>
                <a:spcPts val="360"/>
              </a:spcBef>
              <a:buClr>
                <a:schemeClr val="dk1"/>
              </a:buClr>
              <a:buSzPct val="100000"/>
              <a:buFont typeface="PT Serif"/>
              <a:defRPr sz="1800">
                <a:solidFill>
                  <a:schemeClr val="dk1"/>
                </a:solidFill>
                <a:latin typeface="PT Serif"/>
                <a:ea typeface="PT Serif"/>
                <a:cs typeface="PT Serif"/>
                <a:sym typeface="PT Serif"/>
              </a:defRPr>
            </a:lvl6pPr>
            <a:lvl7pPr>
              <a:lnSpc>
                <a:spcPct val="115000"/>
              </a:lnSpc>
              <a:spcBef>
                <a:spcPts val="360"/>
              </a:spcBef>
              <a:buClr>
                <a:schemeClr val="dk1"/>
              </a:buClr>
              <a:buSzPct val="100000"/>
              <a:buFont typeface="PT Serif"/>
              <a:defRPr sz="1800">
                <a:solidFill>
                  <a:schemeClr val="dk1"/>
                </a:solidFill>
                <a:latin typeface="PT Serif"/>
                <a:ea typeface="PT Serif"/>
                <a:cs typeface="PT Serif"/>
                <a:sym typeface="PT Serif"/>
              </a:defRPr>
            </a:lvl7pPr>
            <a:lvl8pPr>
              <a:lnSpc>
                <a:spcPct val="115000"/>
              </a:lnSpc>
              <a:spcBef>
                <a:spcPts val="360"/>
              </a:spcBef>
              <a:buClr>
                <a:schemeClr val="dk1"/>
              </a:buClr>
              <a:buSzPct val="100000"/>
              <a:buFont typeface="PT Serif"/>
              <a:defRPr sz="1800">
                <a:solidFill>
                  <a:schemeClr val="dk1"/>
                </a:solidFill>
                <a:latin typeface="PT Serif"/>
                <a:ea typeface="PT Serif"/>
                <a:cs typeface="PT Serif"/>
                <a:sym typeface="PT Serif"/>
              </a:defRPr>
            </a:lvl8pPr>
            <a:lvl9pPr>
              <a:lnSpc>
                <a:spcPct val="115000"/>
              </a:lnSpc>
              <a:spcBef>
                <a:spcPts val="360"/>
              </a:spcBef>
              <a:buClr>
                <a:schemeClr val="dk1"/>
              </a:buClr>
              <a:buSzPct val="100000"/>
              <a:buFont typeface="PT Serif"/>
              <a:defRPr sz="1800">
                <a:solidFill>
                  <a:schemeClr val="dk1"/>
                </a:solidFill>
                <a:latin typeface="PT Serif"/>
                <a:ea typeface="PT Serif"/>
                <a:cs typeface="PT Serif"/>
                <a:sym typeface="PT Serif"/>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217" name="Shape 217"/>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218" name="Shape 21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eb.stanford.edu/class/cs147/projects/mobility/health_map/medium_fi/task1.html"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hyperlink" Target="http://web.stanford.edu/class/cs147/projects/mobility/health_map/medium_fi/task3.html" TargetMode="External"/><Relationship Id="rId4" Type="http://schemas.openxmlformats.org/officeDocument/2006/relationships/hyperlink" Target="http://web.stanford.edu/class/cs147/projects/mobility/health_map/medium_fi/task2.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Shape 46"/>
          <p:cNvSpPr txBox="1">
            <a:spLocks noGrp="1"/>
          </p:cNvSpPr>
          <p:nvPr>
            <p:ph type="ctrTitle"/>
          </p:nvPr>
        </p:nvSpPr>
        <p:spPr>
          <a:xfrm>
            <a:off x="634275" y="1991812"/>
            <a:ext cx="7888800" cy="1159874"/>
          </a:xfrm>
          <a:prstGeom prst="rect">
            <a:avLst/>
          </a:prstGeom>
        </p:spPr>
        <p:txBody>
          <a:bodyPr lIns="91425" tIns="91425" rIns="91425" bIns="91425" anchor="ctr" anchorCtr="0">
            <a:noAutofit/>
          </a:bodyPr>
          <a:lstStyle/>
          <a:p>
            <a:pPr rtl="0">
              <a:spcBef>
                <a:spcPts val="0"/>
              </a:spcBef>
              <a:buNone/>
            </a:pPr>
            <a:r>
              <a:rPr lang="en"/>
              <a:t>Medium-Fi Prototyping</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2622900" y="113175"/>
            <a:ext cx="3898199" cy="857250"/>
          </a:xfrm>
          <a:prstGeom prst="rect">
            <a:avLst/>
          </a:prstGeom>
        </p:spPr>
        <p:txBody>
          <a:bodyPr lIns="91425" tIns="91425" rIns="91425" bIns="91425" anchor="ctr" anchorCtr="0">
            <a:noAutofit/>
          </a:bodyPr>
          <a:lstStyle/>
          <a:p>
            <a:pPr lvl="0" rtl="0">
              <a:spcBef>
                <a:spcPts val="0"/>
              </a:spcBef>
              <a:buNone/>
            </a:pPr>
            <a:r>
              <a:rPr lang="en" sz="3600"/>
              <a:t>TASK #1</a:t>
            </a:r>
          </a:p>
        </p:txBody>
      </p:sp>
      <p:sp>
        <p:nvSpPr>
          <p:cNvPr id="131" name="Shape 131"/>
          <p:cNvSpPr txBox="1">
            <a:spLocks noGrp="1"/>
          </p:cNvSpPr>
          <p:nvPr>
            <p:ph type="body" idx="1"/>
          </p:nvPr>
        </p:nvSpPr>
        <p:spPr>
          <a:xfrm>
            <a:off x="694050" y="4450931"/>
            <a:ext cx="7755899" cy="427724"/>
          </a:xfrm>
          <a:prstGeom prst="rect">
            <a:avLst/>
          </a:prstGeom>
        </p:spPr>
        <p:txBody>
          <a:bodyPr lIns="91425" tIns="91425" rIns="91425" bIns="91425" anchor="t" anchorCtr="0">
            <a:noAutofit/>
          </a:bodyPr>
          <a:lstStyle/>
          <a:p>
            <a:pPr lvl="0" algn="ctr" rtl="0">
              <a:spcBef>
                <a:spcPts val="0"/>
              </a:spcBef>
              <a:spcAft>
                <a:spcPts val="1600"/>
              </a:spcAft>
              <a:buClr>
                <a:schemeClr val="dk1"/>
              </a:buClr>
              <a:buSzPct val="45833"/>
              <a:buFont typeface="Arial"/>
              <a:buNone/>
            </a:pPr>
            <a:r>
              <a:rPr lang="en" sz="2400" i="1"/>
              <a:t>“I want to know if I am fit enough to drive”</a:t>
            </a:r>
          </a:p>
          <a:p>
            <a:pPr lvl="0" rtl="0">
              <a:spcBef>
                <a:spcPts val="0"/>
              </a:spcBef>
              <a:buNone/>
            </a:pPr>
            <a:endParaRPr sz="2400"/>
          </a:p>
        </p:txBody>
      </p:sp>
      <p:pic>
        <p:nvPicPr>
          <p:cNvPr id="132" name="Shape 132"/>
          <p:cNvPicPr preferRelativeResize="0"/>
          <p:nvPr/>
        </p:nvPicPr>
        <p:blipFill>
          <a:blip r:embed="rId3">
            <a:alphaModFix/>
          </a:blip>
          <a:stretch>
            <a:fillRect/>
          </a:stretch>
        </p:blipFill>
        <p:spPr>
          <a:xfrm>
            <a:off x="1483900" y="1503837"/>
            <a:ext cx="1291400" cy="2292223"/>
          </a:xfrm>
          <a:prstGeom prst="rect">
            <a:avLst/>
          </a:prstGeom>
          <a:noFill/>
          <a:ln w="9525" cap="flat" cmpd="sng">
            <a:solidFill>
              <a:srgbClr val="000000"/>
            </a:solidFill>
            <a:prstDash val="solid"/>
            <a:round/>
            <a:headEnd type="none" w="med" len="med"/>
            <a:tailEnd type="none" w="med" len="med"/>
          </a:ln>
        </p:spPr>
      </p:pic>
      <p:pic>
        <p:nvPicPr>
          <p:cNvPr id="133" name="Shape 133"/>
          <p:cNvPicPr preferRelativeResize="0"/>
          <p:nvPr/>
        </p:nvPicPr>
        <p:blipFill>
          <a:blip r:embed="rId4">
            <a:alphaModFix/>
          </a:blip>
          <a:stretch>
            <a:fillRect/>
          </a:stretch>
        </p:blipFill>
        <p:spPr>
          <a:xfrm>
            <a:off x="3087700" y="1503825"/>
            <a:ext cx="1291400" cy="2292237"/>
          </a:xfrm>
          <a:prstGeom prst="rect">
            <a:avLst/>
          </a:prstGeom>
          <a:noFill/>
          <a:ln w="9525" cap="flat" cmpd="sng">
            <a:solidFill>
              <a:srgbClr val="000000"/>
            </a:solidFill>
            <a:prstDash val="solid"/>
            <a:round/>
            <a:headEnd type="none" w="med" len="med"/>
            <a:tailEnd type="none" w="med" len="med"/>
          </a:ln>
        </p:spPr>
      </p:pic>
      <p:pic>
        <p:nvPicPr>
          <p:cNvPr id="134" name="Shape 134"/>
          <p:cNvPicPr preferRelativeResize="0"/>
          <p:nvPr/>
        </p:nvPicPr>
        <p:blipFill>
          <a:blip r:embed="rId5">
            <a:alphaModFix/>
          </a:blip>
          <a:stretch>
            <a:fillRect/>
          </a:stretch>
        </p:blipFill>
        <p:spPr>
          <a:xfrm>
            <a:off x="4705187" y="1503812"/>
            <a:ext cx="1291400" cy="2292237"/>
          </a:xfrm>
          <a:prstGeom prst="rect">
            <a:avLst/>
          </a:prstGeom>
          <a:noFill/>
          <a:ln w="9525" cap="flat" cmpd="sng">
            <a:solidFill>
              <a:srgbClr val="000000"/>
            </a:solidFill>
            <a:prstDash val="solid"/>
            <a:round/>
            <a:headEnd type="none" w="med" len="med"/>
            <a:tailEnd type="none" w="med" len="med"/>
          </a:ln>
        </p:spPr>
      </p:pic>
      <p:pic>
        <p:nvPicPr>
          <p:cNvPr id="135" name="Shape 135"/>
          <p:cNvPicPr preferRelativeResize="0"/>
          <p:nvPr/>
        </p:nvPicPr>
        <p:blipFill>
          <a:blip r:embed="rId6">
            <a:alphaModFix/>
          </a:blip>
          <a:stretch>
            <a:fillRect/>
          </a:stretch>
        </p:blipFill>
        <p:spPr>
          <a:xfrm>
            <a:off x="6050350" y="1503825"/>
            <a:ext cx="1291400" cy="2292237"/>
          </a:xfrm>
          <a:prstGeom prst="rect">
            <a:avLst/>
          </a:prstGeom>
          <a:noFill/>
          <a:ln w="9525" cap="flat" cmpd="sng">
            <a:solidFill>
              <a:srgbClr val="000000"/>
            </a:solidFill>
            <a:prstDash val="solid"/>
            <a:round/>
            <a:headEnd type="none" w="med" len="med"/>
            <a:tailEnd type="none" w="med" len="med"/>
          </a:ln>
        </p:spPr>
      </p:pic>
      <p:pic>
        <p:nvPicPr>
          <p:cNvPr id="136" name="Shape 136"/>
          <p:cNvPicPr preferRelativeResize="0"/>
          <p:nvPr/>
        </p:nvPicPr>
        <p:blipFill>
          <a:blip r:embed="rId7">
            <a:alphaModFix/>
          </a:blip>
          <a:stretch>
            <a:fillRect/>
          </a:stretch>
        </p:blipFill>
        <p:spPr>
          <a:xfrm>
            <a:off x="7700200" y="1503825"/>
            <a:ext cx="1291400" cy="2292232"/>
          </a:xfrm>
          <a:prstGeom prst="rect">
            <a:avLst/>
          </a:prstGeom>
          <a:noFill/>
          <a:ln w="9525" cap="flat" cmpd="sng">
            <a:solidFill>
              <a:srgbClr val="000000"/>
            </a:solidFill>
            <a:prstDash val="solid"/>
            <a:round/>
            <a:headEnd type="none" w="med" len="med"/>
            <a:tailEnd type="none" w="med" len="med"/>
          </a:ln>
        </p:spPr>
      </p:pic>
      <p:pic>
        <p:nvPicPr>
          <p:cNvPr id="137" name="Shape 137"/>
          <p:cNvPicPr preferRelativeResize="0"/>
          <p:nvPr/>
        </p:nvPicPr>
        <p:blipFill>
          <a:blip r:embed="rId8">
            <a:alphaModFix/>
          </a:blip>
          <a:stretch>
            <a:fillRect/>
          </a:stretch>
        </p:blipFill>
        <p:spPr>
          <a:xfrm>
            <a:off x="152400" y="1503825"/>
            <a:ext cx="1291400" cy="2292232"/>
          </a:xfrm>
          <a:prstGeom prst="rect">
            <a:avLst/>
          </a:prstGeom>
          <a:noFill/>
          <a:ln w="9525" cap="flat" cmpd="sng">
            <a:solidFill>
              <a:srgbClr val="000000"/>
            </a:solidFill>
            <a:prstDash val="solid"/>
            <a:round/>
            <a:headEnd type="none" w="med" len="med"/>
            <a:tailEnd type="none" w="med" len="med"/>
          </a:ln>
        </p:spPr>
      </p:pic>
      <p:sp>
        <p:nvSpPr>
          <p:cNvPr id="138" name="Shape 138"/>
          <p:cNvSpPr/>
          <p:nvPr/>
        </p:nvSpPr>
        <p:spPr>
          <a:xfrm>
            <a:off x="2339000" y="3796075"/>
            <a:ext cx="1210800" cy="304200"/>
          </a:xfrm>
          <a:prstGeom prst="curvedUpArrow">
            <a:avLst>
              <a:gd name="adj1" fmla="val 25000"/>
              <a:gd name="adj2" fmla="val 50000"/>
              <a:gd name="adj3" fmla="val 48816"/>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9" name="Shape 139"/>
          <p:cNvSpPr txBox="1"/>
          <p:nvPr/>
        </p:nvSpPr>
        <p:spPr>
          <a:xfrm>
            <a:off x="152400" y="900087"/>
            <a:ext cx="2631900" cy="369299"/>
          </a:xfrm>
          <a:prstGeom prst="rect">
            <a:avLst/>
          </a:prstGeom>
          <a:noFill/>
          <a:ln>
            <a:noFill/>
          </a:ln>
        </p:spPr>
        <p:txBody>
          <a:bodyPr lIns="91425" tIns="91425" rIns="91425" bIns="91425" anchor="t" anchorCtr="0">
            <a:noAutofit/>
          </a:bodyPr>
          <a:lstStyle/>
          <a:p>
            <a:pPr algn="ctr">
              <a:spcBef>
                <a:spcPts val="0"/>
              </a:spcBef>
              <a:buNone/>
            </a:pPr>
            <a:r>
              <a:rPr lang="en" sz="2400">
                <a:latin typeface="PT Serif"/>
                <a:ea typeface="PT Serif"/>
                <a:cs typeface="PT Serif"/>
                <a:sym typeface="PT Serif"/>
              </a:rPr>
              <a:t>Vision</a:t>
            </a:r>
          </a:p>
        </p:txBody>
      </p:sp>
      <p:sp>
        <p:nvSpPr>
          <p:cNvPr id="140" name="Shape 140"/>
          <p:cNvSpPr txBox="1"/>
          <p:nvPr/>
        </p:nvSpPr>
        <p:spPr>
          <a:xfrm>
            <a:off x="3087600" y="900100"/>
            <a:ext cx="1291500" cy="369299"/>
          </a:xfrm>
          <a:prstGeom prst="rect">
            <a:avLst/>
          </a:prstGeom>
          <a:noFill/>
          <a:ln>
            <a:noFill/>
          </a:ln>
        </p:spPr>
        <p:txBody>
          <a:bodyPr lIns="91425" tIns="91425" rIns="91425" bIns="91425" anchor="t" anchorCtr="0">
            <a:noAutofit/>
          </a:bodyPr>
          <a:lstStyle/>
          <a:p>
            <a:pPr lvl="0" algn="ctr" rtl="0">
              <a:spcBef>
                <a:spcPts val="0"/>
              </a:spcBef>
              <a:buNone/>
            </a:pPr>
            <a:r>
              <a:rPr lang="en" sz="2400">
                <a:latin typeface="PT Serif"/>
                <a:ea typeface="PT Serif"/>
                <a:cs typeface="PT Serif"/>
                <a:sym typeface="PT Serif"/>
              </a:rPr>
              <a:t>Hearing</a:t>
            </a:r>
          </a:p>
        </p:txBody>
      </p:sp>
      <p:sp>
        <p:nvSpPr>
          <p:cNvPr id="141" name="Shape 141"/>
          <p:cNvSpPr txBox="1"/>
          <p:nvPr/>
        </p:nvSpPr>
        <p:spPr>
          <a:xfrm>
            <a:off x="4682400" y="970425"/>
            <a:ext cx="2631900" cy="369299"/>
          </a:xfrm>
          <a:prstGeom prst="rect">
            <a:avLst/>
          </a:prstGeom>
          <a:noFill/>
          <a:ln>
            <a:noFill/>
          </a:ln>
        </p:spPr>
        <p:txBody>
          <a:bodyPr lIns="91425" tIns="91425" rIns="91425" bIns="91425" anchor="t" anchorCtr="0">
            <a:noAutofit/>
          </a:bodyPr>
          <a:lstStyle/>
          <a:p>
            <a:pPr lvl="0" algn="ctr" rtl="0">
              <a:spcBef>
                <a:spcPts val="0"/>
              </a:spcBef>
              <a:buNone/>
            </a:pPr>
            <a:r>
              <a:rPr lang="en" sz="2400">
                <a:latin typeface="PT Serif"/>
                <a:ea typeface="PT Serif"/>
                <a:cs typeface="PT Serif"/>
                <a:sym typeface="PT Serif"/>
              </a:rPr>
              <a:t>Reflex</a:t>
            </a:r>
          </a:p>
        </p:txBody>
      </p:sp>
      <p:sp>
        <p:nvSpPr>
          <p:cNvPr id="142" name="Shape 142"/>
          <p:cNvSpPr txBox="1"/>
          <p:nvPr/>
        </p:nvSpPr>
        <p:spPr>
          <a:xfrm>
            <a:off x="7700200" y="970425"/>
            <a:ext cx="1291500" cy="369299"/>
          </a:xfrm>
          <a:prstGeom prst="rect">
            <a:avLst/>
          </a:prstGeom>
          <a:noFill/>
          <a:ln>
            <a:noFill/>
          </a:ln>
        </p:spPr>
        <p:txBody>
          <a:bodyPr lIns="91425" tIns="91425" rIns="91425" bIns="91425" anchor="t" anchorCtr="0">
            <a:noAutofit/>
          </a:bodyPr>
          <a:lstStyle/>
          <a:p>
            <a:pPr lvl="0" algn="ctr" rtl="0">
              <a:spcBef>
                <a:spcPts val="0"/>
              </a:spcBef>
              <a:buNone/>
            </a:pPr>
            <a:r>
              <a:rPr lang="en" sz="2400">
                <a:latin typeface="PT Serif"/>
                <a:ea typeface="PT Serif"/>
                <a:cs typeface="PT Serif"/>
                <a:sym typeface="PT Serif"/>
              </a:rPr>
              <a:t>Stress</a:t>
            </a:r>
          </a:p>
        </p:txBody>
      </p:sp>
      <p:sp>
        <p:nvSpPr>
          <p:cNvPr id="143" name="Shape 143"/>
          <p:cNvSpPr/>
          <p:nvPr/>
        </p:nvSpPr>
        <p:spPr>
          <a:xfrm>
            <a:off x="3966600" y="3796075"/>
            <a:ext cx="1210800" cy="304200"/>
          </a:xfrm>
          <a:prstGeom prst="curvedUpArrow">
            <a:avLst>
              <a:gd name="adj1" fmla="val 25000"/>
              <a:gd name="adj2" fmla="val 50000"/>
              <a:gd name="adj3" fmla="val 48816"/>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4" name="Shape 144"/>
          <p:cNvSpPr/>
          <p:nvPr/>
        </p:nvSpPr>
        <p:spPr>
          <a:xfrm>
            <a:off x="6936225" y="3796075"/>
            <a:ext cx="1210800" cy="304200"/>
          </a:xfrm>
          <a:prstGeom prst="curvedUpArrow">
            <a:avLst>
              <a:gd name="adj1" fmla="val 25000"/>
              <a:gd name="adj2" fmla="val 50000"/>
              <a:gd name="adj3" fmla="val 48816"/>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5" name="Shape 145"/>
          <p:cNvSpPr txBox="1"/>
          <p:nvPr/>
        </p:nvSpPr>
        <p:spPr>
          <a:xfrm>
            <a:off x="2312900" y="3994937"/>
            <a:ext cx="1263000" cy="257099"/>
          </a:xfrm>
          <a:prstGeom prst="rect">
            <a:avLst/>
          </a:prstGeom>
          <a:noFill/>
          <a:ln>
            <a:noFill/>
          </a:ln>
        </p:spPr>
        <p:txBody>
          <a:bodyPr lIns="91425" tIns="91425" rIns="91425" bIns="91425" anchor="t" anchorCtr="0">
            <a:noAutofit/>
          </a:bodyPr>
          <a:lstStyle/>
          <a:p>
            <a:pPr algn="ctr">
              <a:spcBef>
                <a:spcPts val="0"/>
              </a:spcBef>
              <a:buNone/>
            </a:pPr>
            <a:r>
              <a:rPr lang="en" sz="1800">
                <a:latin typeface="PT Serif"/>
                <a:ea typeface="PT Serif"/>
                <a:cs typeface="PT Serif"/>
                <a:sym typeface="PT Serif"/>
              </a:rPr>
              <a:t>If passed</a:t>
            </a:r>
          </a:p>
        </p:txBody>
      </p:sp>
      <p:sp>
        <p:nvSpPr>
          <p:cNvPr id="146" name="Shape 146"/>
          <p:cNvSpPr txBox="1"/>
          <p:nvPr/>
        </p:nvSpPr>
        <p:spPr>
          <a:xfrm>
            <a:off x="3940500" y="3994937"/>
            <a:ext cx="1263000" cy="257099"/>
          </a:xfrm>
          <a:prstGeom prst="rect">
            <a:avLst/>
          </a:prstGeom>
          <a:noFill/>
          <a:ln>
            <a:noFill/>
          </a:ln>
        </p:spPr>
        <p:txBody>
          <a:bodyPr lIns="91425" tIns="91425" rIns="91425" bIns="91425" anchor="t" anchorCtr="0">
            <a:noAutofit/>
          </a:bodyPr>
          <a:lstStyle/>
          <a:p>
            <a:pPr lvl="0" algn="ctr" rtl="0">
              <a:spcBef>
                <a:spcPts val="0"/>
              </a:spcBef>
              <a:buNone/>
            </a:pPr>
            <a:r>
              <a:rPr lang="en" sz="1800">
                <a:latin typeface="PT Serif"/>
                <a:ea typeface="PT Serif"/>
                <a:cs typeface="PT Serif"/>
                <a:sym typeface="PT Serif"/>
              </a:rPr>
              <a:t>If passed</a:t>
            </a:r>
          </a:p>
        </p:txBody>
      </p:sp>
      <p:sp>
        <p:nvSpPr>
          <p:cNvPr id="147" name="Shape 147"/>
          <p:cNvSpPr txBox="1"/>
          <p:nvPr/>
        </p:nvSpPr>
        <p:spPr>
          <a:xfrm>
            <a:off x="6910125" y="3994925"/>
            <a:ext cx="1263000" cy="257099"/>
          </a:xfrm>
          <a:prstGeom prst="rect">
            <a:avLst/>
          </a:prstGeom>
          <a:noFill/>
          <a:ln>
            <a:noFill/>
          </a:ln>
        </p:spPr>
        <p:txBody>
          <a:bodyPr lIns="91425" tIns="91425" rIns="91425" bIns="91425" anchor="t" anchorCtr="0">
            <a:noAutofit/>
          </a:bodyPr>
          <a:lstStyle/>
          <a:p>
            <a:pPr lvl="0" algn="ctr" rtl="0">
              <a:spcBef>
                <a:spcPts val="0"/>
              </a:spcBef>
              <a:buNone/>
            </a:pPr>
            <a:r>
              <a:rPr lang="en" sz="1800">
                <a:latin typeface="PT Serif"/>
                <a:ea typeface="PT Serif"/>
                <a:cs typeface="PT Serif"/>
                <a:sym typeface="PT Serif"/>
              </a:rPr>
              <a:t>If passed</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2622900" y="113175"/>
            <a:ext cx="3898199" cy="857400"/>
          </a:xfrm>
          <a:prstGeom prst="rect">
            <a:avLst/>
          </a:prstGeom>
        </p:spPr>
        <p:txBody>
          <a:bodyPr lIns="91425" tIns="91425" rIns="91425" bIns="91425" anchor="ctr" anchorCtr="0">
            <a:noAutofit/>
          </a:bodyPr>
          <a:lstStyle/>
          <a:p>
            <a:pPr lvl="0" rtl="0">
              <a:spcBef>
                <a:spcPts val="0"/>
              </a:spcBef>
              <a:buNone/>
            </a:pPr>
            <a:r>
              <a:rPr lang="en" sz="3600"/>
              <a:t>TASK #2</a:t>
            </a:r>
          </a:p>
        </p:txBody>
      </p:sp>
      <p:sp>
        <p:nvSpPr>
          <p:cNvPr id="153" name="Shape 153"/>
          <p:cNvSpPr txBox="1">
            <a:spLocks noGrp="1"/>
          </p:cNvSpPr>
          <p:nvPr>
            <p:ph type="body" idx="1"/>
          </p:nvPr>
        </p:nvSpPr>
        <p:spPr>
          <a:xfrm>
            <a:off x="694050" y="4450931"/>
            <a:ext cx="7755899" cy="427799"/>
          </a:xfrm>
          <a:prstGeom prst="rect">
            <a:avLst/>
          </a:prstGeom>
        </p:spPr>
        <p:txBody>
          <a:bodyPr lIns="91425" tIns="91425" rIns="91425" bIns="91425" anchor="t" anchorCtr="0">
            <a:noAutofit/>
          </a:bodyPr>
          <a:lstStyle/>
          <a:p>
            <a:pPr lvl="0" algn="ctr" rtl="0">
              <a:spcBef>
                <a:spcPts val="0"/>
              </a:spcBef>
              <a:spcAft>
                <a:spcPts val="1600"/>
              </a:spcAft>
              <a:buClr>
                <a:schemeClr val="dk1"/>
              </a:buClr>
              <a:buSzPct val="45833"/>
              <a:buFont typeface="Arial"/>
              <a:buNone/>
            </a:pPr>
            <a:r>
              <a:rPr lang="en" sz="2400" i="1"/>
              <a:t>“I want to know how to be a safer driver”</a:t>
            </a:r>
          </a:p>
          <a:p>
            <a:pPr lvl="0" rtl="0">
              <a:spcBef>
                <a:spcPts val="0"/>
              </a:spcBef>
              <a:buNone/>
            </a:pPr>
            <a:endParaRPr sz="2400"/>
          </a:p>
        </p:txBody>
      </p:sp>
      <p:pic>
        <p:nvPicPr>
          <p:cNvPr id="154" name="Shape 154"/>
          <p:cNvPicPr preferRelativeResize="0"/>
          <p:nvPr/>
        </p:nvPicPr>
        <p:blipFill>
          <a:blip r:embed="rId3">
            <a:alphaModFix/>
          </a:blip>
          <a:stretch>
            <a:fillRect/>
          </a:stretch>
        </p:blipFill>
        <p:spPr>
          <a:xfrm>
            <a:off x="4434325" y="1136437"/>
            <a:ext cx="1617275" cy="2870623"/>
          </a:xfrm>
          <a:prstGeom prst="rect">
            <a:avLst/>
          </a:prstGeom>
          <a:noFill/>
          <a:ln w="9525" cap="flat" cmpd="sng">
            <a:solidFill>
              <a:srgbClr val="000000"/>
            </a:solidFill>
            <a:prstDash val="solid"/>
            <a:round/>
            <a:headEnd type="none" w="med" len="med"/>
            <a:tailEnd type="none" w="med" len="med"/>
          </a:ln>
        </p:spPr>
      </p:pic>
      <p:pic>
        <p:nvPicPr>
          <p:cNvPr id="155" name="Shape 155"/>
          <p:cNvPicPr preferRelativeResize="0"/>
          <p:nvPr/>
        </p:nvPicPr>
        <p:blipFill>
          <a:blip r:embed="rId4">
            <a:alphaModFix/>
          </a:blip>
          <a:stretch>
            <a:fillRect/>
          </a:stretch>
        </p:blipFill>
        <p:spPr>
          <a:xfrm>
            <a:off x="6122625" y="1136412"/>
            <a:ext cx="1617275" cy="2870674"/>
          </a:xfrm>
          <a:prstGeom prst="rect">
            <a:avLst/>
          </a:prstGeom>
          <a:noFill/>
          <a:ln w="9525" cap="flat" cmpd="sng">
            <a:solidFill>
              <a:srgbClr val="000000"/>
            </a:solidFill>
            <a:prstDash val="solid"/>
            <a:round/>
            <a:headEnd type="none" w="med" len="med"/>
            <a:tailEnd type="none" w="med" len="med"/>
          </a:ln>
        </p:spPr>
      </p:pic>
      <p:sp>
        <p:nvSpPr>
          <p:cNvPr id="156" name="Shape 156"/>
          <p:cNvSpPr txBox="1"/>
          <p:nvPr/>
        </p:nvSpPr>
        <p:spPr>
          <a:xfrm>
            <a:off x="1308275" y="2143200"/>
            <a:ext cx="2491199" cy="857099"/>
          </a:xfrm>
          <a:prstGeom prst="rect">
            <a:avLst/>
          </a:prstGeom>
          <a:solidFill>
            <a:schemeClr val="lt1"/>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algn="ctr">
              <a:spcBef>
                <a:spcPts val="0"/>
              </a:spcBef>
              <a:buNone/>
            </a:pPr>
            <a:r>
              <a:rPr lang="en" sz="2400">
                <a:latin typeface="PT Serif"/>
                <a:ea typeface="PT Serif"/>
                <a:cs typeface="PT Serif"/>
                <a:sym typeface="PT Serif"/>
              </a:rPr>
              <a:t>Inconsistent results in vision</a:t>
            </a:r>
          </a:p>
        </p:txBody>
      </p:sp>
      <p:cxnSp>
        <p:nvCxnSpPr>
          <p:cNvPr id="157" name="Shape 157"/>
          <p:cNvCxnSpPr>
            <a:stCxn id="156" idx="3"/>
            <a:endCxn id="154" idx="1"/>
          </p:cNvCxnSpPr>
          <p:nvPr/>
        </p:nvCxnSpPr>
        <p:spPr>
          <a:xfrm>
            <a:off x="3799474" y="2571749"/>
            <a:ext cx="634800" cy="0"/>
          </a:xfrm>
          <a:prstGeom prst="straightConnector1">
            <a:avLst/>
          </a:prstGeom>
          <a:noFill/>
          <a:ln w="9525" cap="flat" cmpd="sng">
            <a:solidFill>
              <a:schemeClr val="dk2"/>
            </a:solidFill>
            <a:prstDash val="solid"/>
            <a:round/>
            <a:headEnd type="none" w="lg" len="lg"/>
            <a:tailEnd type="triangle" w="lg" len="lg"/>
          </a:ln>
        </p:spPr>
      </p:cxn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2622900" y="113175"/>
            <a:ext cx="3898199" cy="857250"/>
          </a:xfrm>
          <a:prstGeom prst="rect">
            <a:avLst/>
          </a:prstGeom>
        </p:spPr>
        <p:txBody>
          <a:bodyPr lIns="91425" tIns="91425" rIns="91425" bIns="91425" anchor="ctr" anchorCtr="0">
            <a:noAutofit/>
          </a:bodyPr>
          <a:lstStyle/>
          <a:p>
            <a:pPr lvl="0" rtl="0">
              <a:spcBef>
                <a:spcPts val="0"/>
              </a:spcBef>
              <a:buNone/>
            </a:pPr>
            <a:r>
              <a:rPr lang="en" sz="3600"/>
              <a:t>TASK #3</a:t>
            </a:r>
          </a:p>
        </p:txBody>
      </p:sp>
      <p:sp>
        <p:nvSpPr>
          <p:cNvPr id="163" name="Shape 163"/>
          <p:cNvSpPr txBox="1">
            <a:spLocks noGrp="1"/>
          </p:cNvSpPr>
          <p:nvPr>
            <p:ph type="body" idx="1"/>
          </p:nvPr>
        </p:nvSpPr>
        <p:spPr>
          <a:xfrm>
            <a:off x="694050" y="4450931"/>
            <a:ext cx="7755899" cy="427799"/>
          </a:xfrm>
          <a:prstGeom prst="rect">
            <a:avLst/>
          </a:prstGeom>
        </p:spPr>
        <p:txBody>
          <a:bodyPr lIns="91425" tIns="91425" rIns="91425" bIns="91425" anchor="t" anchorCtr="0">
            <a:noAutofit/>
          </a:bodyPr>
          <a:lstStyle/>
          <a:p>
            <a:pPr lvl="0" algn="ctr" rtl="0">
              <a:spcBef>
                <a:spcPts val="0"/>
              </a:spcBef>
              <a:spcAft>
                <a:spcPts val="1600"/>
              </a:spcAft>
              <a:buClr>
                <a:schemeClr val="dk1"/>
              </a:buClr>
              <a:buSzPct val="45833"/>
              <a:buFont typeface="Arial"/>
              <a:buNone/>
            </a:pPr>
            <a:r>
              <a:rPr lang="en" sz="2400" i="1"/>
              <a:t>“I want to get help when I need help”</a:t>
            </a:r>
          </a:p>
          <a:p>
            <a:pPr lvl="0" rtl="0">
              <a:spcBef>
                <a:spcPts val="0"/>
              </a:spcBef>
              <a:buNone/>
            </a:pPr>
            <a:endParaRPr sz="2400"/>
          </a:p>
        </p:txBody>
      </p:sp>
      <p:pic>
        <p:nvPicPr>
          <p:cNvPr id="164" name="Shape 164"/>
          <p:cNvPicPr preferRelativeResize="0"/>
          <p:nvPr/>
        </p:nvPicPr>
        <p:blipFill>
          <a:blip r:embed="rId3">
            <a:alphaModFix/>
          </a:blip>
          <a:stretch>
            <a:fillRect/>
          </a:stretch>
        </p:blipFill>
        <p:spPr>
          <a:xfrm>
            <a:off x="2482225" y="889150"/>
            <a:ext cx="1571249" cy="2788985"/>
          </a:xfrm>
          <a:prstGeom prst="rect">
            <a:avLst/>
          </a:prstGeom>
          <a:noFill/>
          <a:ln w="9525" cap="flat" cmpd="sng">
            <a:solidFill>
              <a:srgbClr val="000000"/>
            </a:solidFill>
            <a:prstDash val="solid"/>
            <a:round/>
            <a:headEnd type="none" w="med" len="med"/>
            <a:tailEnd type="none" w="med" len="med"/>
          </a:ln>
        </p:spPr>
      </p:pic>
      <p:pic>
        <p:nvPicPr>
          <p:cNvPr id="165" name="Shape 165"/>
          <p:cNvPicPr preferRelativeResize="0"/>
          <p:nvPr/>
        </p:nvPicPr>
        <p:blipFill>
          <a:blip r:embed="rId4">
            <a:alphaModFix/>
          </a:blip>
          <a:stretch>
            <a:fillRect/>
          </a:stretch>
        </p:blipFill>
        <p:spPr>
          <a:xfrm>
            <a:off x="5080025" y="889150"/>
            <a:ext cx="1571249" cy="2788985"/>
          </a:xfrm>
          <a:prstGeom prst="rect">
            <a:avLst/>
          </a:prstGeom>
          <a:noFill/>
          <a:ln w="9525" cap="flat" cmpd="sng">
            <a:solidFill>
              <a:srgbClr val="000000"/>
            </a:solidFill>
            <a:prstDash val="solid"/>
            <a:round/>
            <a:headEnd type="none" w="med" len="med"/>
            <a:tailEnd type="none" w="med" len="med"/>
          </a:ln>
        </p:spPr>
      </p:pic>
      <p:pic>
        <p:nvPicPr>
          <p:cNvPr id="166" name="Shape 166"/>
          <p:cNvPicPr preferRelativeResize="0"/>
          <p:nvPr/>
        </p:nvPicPr>
        <p:blipFill>
          <a:blip r:embed="rId5">
            <a:alphaModFix/>
          </a:blip>
          <a:stretch>
            <a:fillRect/>
          </a:stretch>
        </p:blipFill>
        <p:spPr>
          <a:xfrm>
            <a:off x="794625" y="889150"/>
            <a:ext cx="1571249" cy="2788999"/>
          </a:xfrm>
          <a:prstGeom prst="rect">
            <a:avLst/>
          </a:prstGeom>
          <a:noFill/>
          <a:ln w="9525" cap="flat" cmpd="sng">
            <a:solidFill>
              <a:srgbClr val="000000"/>
            </a:solidFill>
            <a:prstDash val="solid"/>
            <a:round/>
            <a:headEnd type="none" w="med" len="med"/>
            <a:tailEnd type="none" w="med" len="med"/>
          </a:ln>
        </p:spPr>
      </p:pic>
      <p:pic>
        <p:nvPicPr>
          <p:cNvPr id="167" name="Shape 167"/>
          <p:cNvPicPr preferRelativeResize="0"/>
          <p:nvPr/>
        </p:nvPicPr>
        <p:blipFill>
          <a:blip r:embed="rId6">
            <a:alphaModFix/>
          </a:blip>
          <a:stretch>
            <a:fillRect/>
          </a:stretch>
        </p:blipFill>
        <p:spPr>
          <a:xfrm>
            <a:off x="6793475" y="889137"/>
            <a:ext cx="1571249" cy="2789010"/>
          </a:xfrm>
          <a:prstGeom prst="rect">
            <a:avLst/>
          </a:prstGeom>
          <a:noFill/>
          <a:ln w="9525" cap="flat" cmpd="sng">
            <a:solidFill>
              <a:srgbClr val="000000"/>
            </a:solidFill>
            <a:prstDash val="solid"/>
            <a:round/>
            <a:headEnd type="none" w="med" len="med"/>
            <a:tailEnd type="none" w="med" len="med"/>
          </a:ln>
        </p:spPr>
      </p:pic>
      <p:sp>
        <p:nvSpPr>
          <p:cNvPr id="168" name="Shape 168"/>
          <p:cNvSpPr/>
          <p:nvPr/>
        </p:nvSpPr>
        <p:spPr>
          <a:xfrm>
            <a:off x="3735750" y="3678150"/>
            <a:ext cx="1672500" cy="340499"/>
          </a:xfrm>
          <a:prstGeom prst="curvedUpArrow">
            <a:avLst>
              <a:gd name="adj1" fmla="val 25000"/>
              <a:gd name="adj2" fmla="val 50000"/>
              <a:gd name="adj3" fmla="val 4257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9" name="Shape 169"/>
          <p:cNvSpPr txBox="1"/>
          <p:nvPr/>
        </p:nvSpPr>
        <p:spPr>
          <a:xfrm>
            <a:off x="2072850" y="4018650"/>
            <a:ext cx="4998300" cy="427799"/>
          </a:xfrm>
          <a:prstGeom prst="rect">
            <a:avLst/>
          </a:prstGeom>
          <a:noFill/>
          <a:ln>
            <a:noFill/>
          </a:ln>
        </p:spPr>
        <p:txBody>
          <a:bodyPr lIns="91425" tIns="91425" rIns="91425" bIns="91425" anchor="t" anchorCtr="0">
            <a:noAutofit/>
          </a:bodyPr>
          <a:lstStyle/>
          <a:p>
            <a:pPr lvl="0" algn="ctr" rtl="0">
              <a:spcBef>
                <a:spcPts val="0"/>
              </a:spcBef>
              <a:buNone/>
            </a:pPr>
            <a:r>
              <a:rPr lang="en" sz="1800">
                <a:latin typeface="PT Serif"/>
                <a:ea typeface="PT Serif"/>
                <a:cs typeface="PT Serif"/>
                <a:sym typeface="PT Serif"/>
              </a:rPr>
              <a:t>Contact accepts call</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ctrTitle"/>
          </p:nvPr>
        </p:nvSpPr>
        <p:spPr>
          <a:xfrm>
            <a:off x="2600500" y="2040543"/>
            <a:ext cx="5857800" cy="1159799"/>
          </a:xfrm>
          <a:prstGeom prst="rect">
            <a:avLst/>
          </a:prstGeom>
        </p:spPr>
        <p:txBody>
          <a:bodyPr lIns="91425" tIns="91425" rIns="91425" bIns="91425" anchor="b" anchorCtr="0">
            <a:noAutofit/>
          </a:bodyPr>
          <a:lstStyle/>
          <a:p>
            <a:pPr lvl="0" rtl="0">
              <a:spcBef>
                <a:spcPts val="0"/>
              </a:spcBef>
              <a:buNone/>
            </a:pPr>
            <a:r>
              <a:rPr lang="en"/>
              <a:t>Prototyping Overview</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Shape 180"/>
          <p:cNvSpPr txBox="1">
            <a:spLocks noGrp="1"/>
          </p:cNvSpPr>
          <p:nvPr>
            <p:ph type="body" idx="1"/>
          </p:nvPr>
        </p:nvSpPr>
        <p:spPr>
          <a:xfrm>
            <a:off x="617100" y="1498462"/>
            <a:ext cx="7909800" cy="3215399"/>
          </a:xfrm>
          <a:prstGeom prst="rect">
            <a:avLst/>
          </a:prstGeom>
        </p:spPr>
        <p:txBody>
          <a:bodyPr lIns="91425" tIns="91425" rIns="91425" bIns="91425" anchor="t" anchorCtr="0">
            <a:noAutofit/>
          </a:bodyPr>
          <a:lstStyle/>
          <a:p>
            <a:pPr marL="457200" lvl="0" indent="-228600" rtl="0">
              <a:spcBef>
                <a:spcPts val="0"/>
              </a:spcBef>
            </a:pPr>
            <a:r>
              <a:rPr lang="en" b="1" dirty="0" smtClean="0"/>
              <a:t> Proto.IO</a:t>
            </a:r>
            <a:endParaRPr lang="en" b="1" dirty="0"/>
          </a:p>
          <a:p>
            <a:pPr rtl="0">
              <a:spcBef>
                <a:spcPts val="0"/>
              </a:spcBef>
              <a:buNone/>
            </a:pPr>
            <a:r>
              <a:rPr lang="en" dirty="0" smtClean="0"/>
              <a:t>	Sketch and add transitions in one tool</a:t>
            </a:r>
          </a:p>
          <a:p>
            <a:pPr lvl="0" rtl="0">
              <a:spcBef>
                <a:spcPts val="0"/>
              </a:spcBef>
              <a:buNone/>
            </a:pPr>
            <a:r>
              <a:rPr lang="en" dirty="0"/>
              <a:t>	Multiple editors not supported</a:t>
            </a:r>
          </a:p>
        </p:txBody>
      </p:sp>
      <p:sp>
        <p:nvSpPr>
          <p:cNvPr id="179" name="Shape 179"/>
          <p:cNvSpPr txBox="1">
            <a:spLocks noGrp="1"/>
          </p:cNvSpPr>
          <p:nvPr>
            <p:ph type="title"/>
          </p:nvPr>
        </p:nvSpPr>
        <p:spPr>
          <a:xfrm>
            <a:off x="2622900" y="113175"/>
            <a:ext cx="3898199" cy="857400"/>
          </a:xfrm>
          <a:prstGeom prst="rect">
            <a:avLst/>
          </a:prstGeom>
        </p:spPr>
        <p:txBody>
          <a:bodyPr lIns="91425" tIns="91425" rIns="91425" bIns="91425" anchor="ctr" anchorCtr="0">
            <a:noAutofit/>
          </a:bodyPr>
          <a:lstStyle/>
          <a:p>
            <a:pPr>
              <a:spcBef>
                <a:spcPts val="0"/>
              </a:spcBef>
              <a:buNone/>
            </a:pPr>
            <a:r>
              <a:rPr lang="en" sz="3600"/>
              <a:t>PROTOTYPING TOOL</a:t>
            </a:r>
          </a:p>
        </p:txBody>
      </p:sp>
      <p:grpSp>
        <p:nvGrpSpPr>
          <p:cNvPr id="181" name="Shape 181"/>
          <p:cNvGrpSpPr/>
          <p:nvPr/>
        </p:nvGrpSpPr>
        <p:grpSpPr>
          <a:xfrm>
            <a:off x="1142946" y="2220396"/>
            <a:ext cx="320377" cy="320377"/>
            <a:chOff x="1278900" y="2333250"/>
            <a:chExt cx="381175" cy="381175"/>
          </a:xfrm>
        </p:grpSpPr>
        <p:sp>
          <p:nvSpPr>
            <p:cNvPr id="182" name="Shape 182"/>
            <p:cNvSpPr/>
            <p:nvPr/>
          </p:nvSpPr>
          <p:spPr>
            <a:xfrm>
              <a:off x="1278900" y="2333250"/>
              <a:ext cx="381175" cy="381175"/>
            </a:xfrm>
            <a:custGeom>
              <a:avLst/>
              <a:gdLst/>
              <a:ahLst/>
              <a:cxnLst/>
              <a:rect l="0" t="0" r="0" b="0"/>
              <a:pathLst>
                <a:path w="15247" h="15247" fill="none" extrusionOk="0">
                  <a:moveTo>
                    <a:pt x="7623" y="0"/>
                  </a:moveTo>
                  <a:lnTo>
                    <a:pt x="7623" y="0"/>
                  </a:lnTo>
                  <a:lnTo>
                    <a:pt x="7233" y="0"/>
                  </a:lnTo>
                  <a:lnTo>
                    <a:pt x="6844" y="49"/>
                  </a:lnTo>
                  <a:lnTo>
                    <a:pt x="6454" y="98"/>
                  </a:lnTo>
                  <a:lnTo>
                    <a:pt x="6089" y="147"/>
                  </a:lnTo>
                  <a:lnTo>
                    <a:pt x="5723" y="244"/>
                  </a:lnTo>
                  <a:lnTo>
                    <a:pt x="5358" y="341"/>
                  </a:lnTo>
                  <a:lnTo>
                    <a:pt x="4993" y="463"/>
                  </a:lnTo>
                  <a:lnTo>
                    <a:pt x="4652" y="609"/>
                  </a:lnTo>
                  <a:lnTo>
                    <a:pt x="4311" y="755"/>
                  </a:lnTo>
                  <a:lnTo>
                    <a:pt x="3994" y="926"/>
                  </a:lnTo>
                  <a:lnTo>
                    <a:pt x="3678" y="1096"/>
                  </a:lnTo>
                  <a:lnTo>
                    <a:pt x="3361" y="1291"/>
                  </a:lnTo>
                  <a:lnTo>
                    <a:pt x="3069" y="1510"/>
                  </a:lnTo>
                  <a:lnTo>
                    <a:pt x="2777" y="1730"/>
                  </a:lnTo>
                  <a:lnTo>
                    <a:pt x="2509" y="1973"/>
                  </a:lnTo>
                  <a:lnTo>
                    <a:pt x="2241" y="2241"/>
                  </a:lnTo>
                  <a:lnTo>
                    <a:pt x="1973" y="2509"/>
                  </a:lnTo>
                  <a:lnTo>
                    <a:pt x="1729" y="2777"/>
                  </a:lnTo>
                  <a:lnTo>
                    <a:pt x="1510" y="3069"/>
                  </a:lnTo>
                  <a:lnTo>
                    <a:pt x="1291" y="3361"/>
                  </a:lnTo>
                  <a:lnTo>
                    <a:pt x="1096" y="3678"/>
                  </a:lnTo>
                  <a:lnTo>
                    <a:pt x="926" y="3995"/>
                  </a:lnTo>
                  <a:lnTo>
                    <a:pt x="755" y="4311"/>
                  </a:lnTo>
                  <a:lnTo>
                    <a:pt x="609" y="4652"/>
                  </a:lnTo>
                  <a:lnTo>
                    <a:pt x="463" y="4993"/>
                  </a:lnTo>
                  <a:lnTo>
                    <a:pt x="341" y="5358"/>
                  </a:lnTo>
                  <a:lnTo>
                    <a:pt x="244" y="5724"/>
                  </a:lnTo>
                  <a:lnTo>
                    <a:pt x="146" y="6089"/>
                  </a:lnTo>
                  <a:lnTo>
                    <a:pt x="97" y="6454"/>
                  </a:lnTo>
                  <a:lnTo>
                    <a:pt x="49" y="6844"/>
                  </a:lnTo>
                  <a:lnTo>
                    <a:pt x="0" y="7234"/>
                  </a:lnTo>
                  <a:lnTo>
                    <a:pt x="0" y="7623"/>
                  </a:lnTo>
                  <a:lnTo>
                    <a:pt x="0" y="7623"/>
                  </a:lnTo>
                  <a:lnTo>
                    <a:pt x="0" y="8013"/>
                  </a:lnTo>
                  <a:lnTo>
                    <a:pt x="49" y="8403"/>
                  </a:lnTo>
                  <a:lnTo>
                    <a:pt x="97" y="8793"/>
                  </a:lnTo>
                  <a:lnTo>
                    <a:pt x="146" y="9158"/>
                  </a:lnTo>
                  <a:lnTo>
                    <a:pt x="244" y="9523"/>
                  </a:lnTo>
                  <a:lnTo>
                    <a:pt x="341" y="9889"/>
                  </a:lnTo>
                  <a:lnTo>
                    <a:pt x="463" y="10254"/>
                  </a:lnTo>
                  <a:lnTo>
                    <a:pt x="609" y="10595"/>
                  </a:lnTo>
                  <a:lnTo>
                    <a:pt x="755" y="10936"/>
                  </a:lnTo>
                  <a:lnTo>
                    <a:pt x="926" y="11252"/>
                  </a:lnTo>
                  <a:lnTo>
                    <a:pt x="1096" y="11569"/>
                  </a:lnTo>
                  <a:lnTo>
                    <a:pt x="1291" y="11886"/>
                  </a:lnTo>
                  <a:lnTo>
                    <a:pt x="1510" y="12178"/>
                  </a:lnTo>
                  <a:lnTo>
                    <a:pt x="1729" y="12470"/>
                  </a:lnTo>
                  <a:lnTo>
                    <a:pt x="1973" y="12738"/>
                  </a:lnTo>
                  <a:lnTo>
                    <a:pt x="2241" y="13006"/>
                  </a:lnTo>
                  <a:lnTo>
                    <a:pt x="2509" y="13274"/>
                  </a:lnTo>
                  <a:lnTo>
                    <a:pt x="2777" y="13517"/>
                  </a:lnTo>
                  <a:lnTo>
                    <a:pt x="3069" y="13737"/>
                  </a:lnTo>
                  <a:lnTo>
                    <a:pt x="3361" y="13956"/>
                  </a:lnTo>
                  <a:lnTo>
                    <a:pt x="3678" y="14151"/>
                  </a:lnTo>
                  <a:lnTo>
                    <a:pt x="3994" y="14321"/>
                  </a:lnTo>
                  <a:lnTo>
                    <a:pt x="4311" y="14492"/>
                  </a:lnTo>
                  <a:lnTo>
                    <a:pt x="4652" y="14638"/>
                  </a:lnTo>
                  <a:lnTo>
                    <a:pt x="4993" y="14784"/>
                  </a:lnTo>
                  <a:lnTo>
                    <a:pt x="5358" y="14906"/>
                  </a:lnTo>
                  <a:lnTo>
                    <a:pt x="5723" y="15003"/>
                  </a:lnTo>
                  <a:lnTo>
                    <a:pt x="6089" y="15100"/>
                  </a:lnTo>
                  <a:lnTo>
                    <a:pt x="6454" y="15149"/>
                  </a:lnTo>
                  <a:lnTo>
                    <a:pt x="6844" y="15198"/>
                  </a:lnTo>
                  <a:lnTo>
                    <a:pt x="7233" y="15247"/>
                  </a:lnTo>
                  <a:lnTo>
                    <a:pt x="7623" y="15247"/>
                  </a:lnTo>
                  <a:lnTo>
                    <a:pt x="7623" y="15247"/>
                  </a:lnTo>
                  <a:lnTo>
                    <a:pt x="8013" y="15247"/>
                  </a:lnTo>
                  <a:lnTo>
                    <a:pt x="8403" y="15198"/>
                  </a:lnTo>
                  <a:lnTo>
                    <a:pt x="8792" y="15149"/>
                  </a:lnTo>
                  <a:lnTo>
                    <a:pt x="9158" y="15100"/>
                  </a:lnTo>
                  <a:lnTo>
                    <a:pt x="9523" y="15003"/>
                  </a:lnTo>
                  <a:lnTo>
                    <a:pt x="9888" y="14906"/>
                  </a:lnTo>
                  <a:lnTo>
                    <a:pt x="10253" y="14784"/>
                  </a:lnTo>
                  <a:lnTo>
                    <a:pt x="10594" y="14638"/>
                  </a:lnTo>
                  <a:lnTo>
                    <a:pt x="10935" y="14492"/>
                  </a:lnTo>
                  <a:lnTo>
                    <a:pt x="11252" y="14321"/>
                  </a:lnTo>
                  <a:lnTo>
                    <a:pt x="11569" y="14151"/>
                  </a:lnTo>
                  <a:lnTo>
                    <a:pt x="11885" y="13956"/>
                  </a:lnTo>
                  <a:lnTo>
                    <a:pt x="12178" y="13737"/>
                  </a:lnTo>
                  <a:lnTo>
                    <a:pt x="12470" y="13517"/>
                  </a:lnTo>
                  <a:lnTo>
                    <a:pt x="12738" y="13274"/>
                  </a:lnTo>
                  <a:lnTo>
                    <a:pt x="13006" y="13006"/>
                  </a:lnTo>
                  <a:lnTo>
                    <a:pt x="13273" y="12738"/>
                  </a:lnTo>
                  <a:lnTo>
                    <a:pt x="13517" y="12470"/>
                  </a:lnTo>
                  <a:lnTo>
                    <a:pt x="13736" y="12178"/>
                  </a:lnTo>
                  <a:lnTo>
                    <a:pt x="13955" y="11886"/>
                  </a:lnTo>
                  <a:lnTo>
                    <a:pt x="14150" y="11569"/>
                  </a:lnTo>
                  <a:lnTo>
                    <a:pt x="14321" y="11252"/>
                  </a:lnTo>
                  <a:lnTo>
                    <a:pt x="14491" y="10936"/>
                  </a:lnTo>
                  <a:lnTo>
                    <a:pt x="14637" y="10595"/>
                  </a:lnTo>
                  <a:lnTo>
                    <a:pt x="14783" y="10254"/>
                  </a:lnTo>
                  <a:lnTo>
                    <a:pt x="14905" y="9889"/>
                  </a:lnTo>
                  <a:lnTo>
                    <a:pt x="15003" y="9523"/>
                  </a:lnTo>
                  <a:lnTo>
                    <a:pt x="15100" y="9158"/>
                  </a:lnTo>
                  <a:lnTo>
                    <a:pt x="15149" y="8793"/>
                  </a:lnTo>
                  <a:lnTo>
                    <a:pt x="15198" y="8403"/>
                  </a:lnTo>
                  <a:lnTo>
                    <a:pt x="15246" y="8013"/>
                  </a:lnTo>
                  <a:lnTo>
                    <a:pt x="15246" y="7623"/>
                  </a:lnTo>
                  <a:lnTo>
                    <a:pt x="15246" y="7623"/>
                  </a:lnTo>
                  <a:lnTo>
                    <a:pt x="15246" y="7234"/>
                  </a:lnTo>
                  <a:lnTo>
                    <a:pt x="15198" y="6844"/>
                  </a:lnTo>
                  <a:lnTo>
                    <a:pt x="15149" y="6454"/>
                  </a:lnTo>
                  <a:lnTo>
                    <a:pt x="15100" y="6089"/>
                  </a:lnTo>
                  <a:lnTo>
                    <a:pt x="15003" y="5724"/>
                  </a:lnTo>
                  <a:lnTo>
                    <a:pt x="14905" y="5358"/>
                  </a:lnTo>
                  <a:lnTo>
                    <a:pt x="14783" y="4993"/>
                  </a:lnTo>
                  <a:lnTo>
                    <a:pt x="14637" y="4652"/>
                  </a:lnTo>
                  <a:lnTo>
                    <a:pt x="14491" y="4311"/>
                  </a:lnTo>
                  <a:lnTo>
                    <a:pt x="14321" y="3995"/>
                  </a:lnTo>
                  <a:lnTo>
                    <a:pt x="14150" y="3678"/>
                  </a:lnTo>
                  <a:lnTo>
                    <a:pt x="13955" y="3361"/>
                  </a:lnTo>
                  <a:lnTo>
                    <a:pt x="13736" y="3069"/>
                  </a:lnTo>
                  <a:lnTo>
                    <a:pt x="13517" y="2777"/>
                  </a:lnTo>
                  <a:lnTo>
                    <a:pt x="13273" y="2509"/>
                  </a:lnTo>
                  <a:lnTo>
                    <a:pt x="13006" y="2241"/>
                  </a:lnTo>
                  <a:lnTo>
                    <a:pt x="12738" y="1973"/>
                  </a:lnTo>
                  <a:lnTo>
                    <a:pt x="12470" y="1730"/>
                  </a:lnTo>
                  <a:lnTo>
                    <a:pt x="12178" y="1510"/>
                  </a:lnTo>
                  <a:lnTo>
                    <a:pt x="11885" y="1291"/>
                  </a:lnTo>
                  <a:lnTo>
                    <a:pt x="11569" y="1096"/>
                  </a:lnTo>
                  <a:lnTo>
                    <a:pt x="11252" y="926"/>
                  </a:lnTo>
                  <a:lnTo>
                    <a:pt x="10935" y="755"/>
                  </a:lnTo>
                  <a:lnTo>
                    <a:pt x="10594" y="609"/>
                  </a:lnTo>
                  <a:lnTo>
                    <a:pt x="10253" y="463"/>
                  </a:lnTo>
                  <a:lnTo>
                    <a:pt x="9888" y="341"/>
                  </a:lnTo>
                  <a:lnTo>
                    <a:pt x="9523" y="244"/>
                  </a:lnTo>
                  <a:lnTo>
                    <a:pt x="9158" y="147"/>
                  </a:lnTo>
                  <a:lnTo>
                    <a:pt x="8792" y="98"/>
                  </a:lnTo>
                  <a:lnTo>
                    <a:pt x="8403" y="49"/>
                  </a:lnTo>
                  <a:lnTo>
                    <a:pt x="8013" y="0"/>
                  </a:lnTo>
                  <a:lnTo>
                    <a:pt x="7623" y="0"/>
                  </a:lnTo>
                  <a:lnTo>
                    <a:pt x="7623" y="0"/>
                  </a:lnTo>
                </a:path>
              </a:pathLst>
            </a:custGeom>
            <a:noFill/>
            <a:ln w="19050" cap="rnd"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3" name="Shape 183"/>
            <p:cNvSpPr/>
            <p:nvPr/>
          </p:nvSpPr>
          <p:spPr>
            <a:xfrm>
              <a:off x="1525475" y="2503125"/>
              <a:ext cx="43875" cy="47525"/>
            </a:xfrm>
            <a:custGeom>
              <a:avLst/>
              <a:gdLst/>
              <a:ahLst/>
              <a:cxnLst/>
              <a:rect l="0" t="0" r="0" b="0"/>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w="19050" cap="rnd"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4" name="Shape 184"/>
            <p:cNvSpPr/>
            <p:nvPr/>
          </p:nvSpPr>
          <p:spPr>
            <a:xfrm>
              <a:off x="1369600" y="2503125"/>
              <a:ext cx="43875" cy="47525"/>
            </a:xfrm>
            <a:custGeom>
              <a:avLst/>
              <a:gdLst/>
              <a:ahLst/>
              <a:cxnLst/>
              <a:rect l="0" t="0" r="0" b="0"/>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1"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1" y="171"/>
                  </a:lnTo>
                  <a:lnTo>
                    <a:pt x="537" y="73"/>
                  </a:lnTo>
                  <a:lnTo>
                    <a:pt x="707" y="25"/>
                  </a:lnTo>
                  <a:lnTo>
                    <a:pt x="878" y="0"/>
                  </a:lnTo>
                  <a:lnTo>
                    <a:pt x="878" y="0"/>
                  </a:lnTo>
                </a:path>
              </a:pathLst>
            </a:custGeom>
            <a:noFill/>
            <a:ln w="19050" cap="rnd"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5" name="Shape 185"/>
            <p:cNvSpPr/>
            <p:nvPr/>
          </p:nvSpPr>
          <p:spPr>
            <a:xfrm>
              <a:off x="1369600" y="2604200"/>
              <a:ext cx="199750" cy="40825"/>
            </a:xfrm>
            <a:custGeom>
              <a:avLst/>
              <a:gdLst/>
              <a:ahLst/>
              <a:cxnLst/>
              <a:rect l="0" t="0" r="0" b="0"/>
              <a:pathLst>
                <a:path w="7990" h="1633" fill="none" extrusionOk="0">
                  <a:moveTo>
                    <a:pt x="7989" y="0"/>
                  </a:moveTo>
                  <a:lnTo>
                    <a:pt x="7989" y="0"/>
                  </a:lnTo>
                  <a:lnTo>
                    <a:pt x="7575" y="366"/>
                  </a:lnTo>
                  <a:lnTo>
                    <a:pt x="7137" y="707"/>
                  </a:lnTo>
                  <a:lnTo>
                    <a:pt x="6650" y="975"/>
                  </a:lnTo>
                  <a:lnTo>
                    <a:pt x="6163" y="1218"/>
                  </a:lnTo>
                  <a:lnTo>
                    <a:pt x="5627" y="1389"/>
                  </a:lnTo>
                  <a:lnTo>
                    <a:pt x="5115" y="1535"/>
                  </a:lnTo>
                  <a:lnTo>
                    <a:pt x="4555" y="1608"/>
                  </a:lnTo>
                  <a:lnTo>
                    <a:pt x="3995" y="1632"/>
                  </a:lnTo>
                  <a:lnTo>
                    <a:pt x="3995" y="1632"/>
                  </a:lnTo>
                  <a:lnTo>
                    <a:pt x="3435" y="1608"/>
                  </a:lnTo>
                  <a:lnTo>
                    <a:pt x="2875" y="1535"/>
                  </a:lnTo>
                  <a:lnTo>
                    <a:pt x="2363" y="1389"/>
                  </a:lnTo>
                  <a:lnTo>
                    <a:pt x="1828" y="1218"/>
                  </a:lnTo>
                  <a:lnTo>
                    <a:pt x="1340" y="975"/>
                  </a:lnTo>
                  <a:lnTo>
                    <a:pt x="853" y="707"/>
                  </a:lnTo>
                  <a:lnTo>
                    <a:pt x="415" y="366"/>
                  </a:lnTo>
                  <a:lnTo>
                    <a:pt x="1" y="0"/>
                  </a:lnTo>
                </a:path>
              </a:pathLst>
            </a:custGeom>
            <a:noFill/>
            <a:ln w="19050" cap="rnd"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grpSp>
        <p:nvGrpSpPr>
          <p:cNvPr id="186" name="Shape 186"/>
          <p:cNvGrpSpPr/>
          <p:nvPr/>
        </p:nvGrpSpPr>
        <p:grpSpPr>
          <a:xfrm>
            <a:off x="1142946" y="2726713"/>
            <a:ext cx="320398" cy="320377"/>
            <a:chOff x="1951075" y="2333250"/>
            <a:chExt cx="381200" cy="381175"/>
          </a:xfrm>
        </p:grpSpPr>
        <p:sp>
          <p:nvSpPr>
            <p:cNvPr id="187" name="Shape 187"/>
            <p:cNvSpPr/>
            <p:nvPr/>
          </p:nvSpPr>
          <p:spPr>
            <a:xfrm>
              <a:off x="1951075" y="2333250"/>
              <a:ext cx="381200" cy="381175"/>
            </a:xfrm>
            <a:custGeom>
              <a:avLst/>
              <a:gdLst/>
              <a:ahLst/>
              <a:cxnLst/>
              <a:rect l="0" t="0" r="0" b="0"/>
              <a:pathLst>
                <a:path w="15248" h="15247" fill="none" extrusionOk="0">
                  <a:moveTo>
                    <a:pt x="7624" y="0"/>
                  </a:moveTo>
                  <a:lnTo>
                    <a:pt x="7624" y="0"/>
                  </a:lnTo>
                  <a:lnTo>
                    <a:pt x="7234" y="0"/>
                  </a:lnTo>
                  <a:lnTo>
                    <a:pt x="6845" y="49"/>
                  </a:lnTo>
                  <a:lnTo>
                    <a:pt x="6455" y="98"/>
                  </a:lnTo>
                  <a:lnTo>
                    <a:pt x="6090" y="147"/>
                  </a:lnTo>
                  <a:lnTo>
                    <a:pt x="5724" y="244"/>
                  </a:lnTo>
                  <a:lnTo>
                    <a:pt x="5359" y="341"/>
                  </a:lnTo>
                  <a:lnTo>
                    <a:pt x="4994" y="463"/>
                  </a:lnTo>
                  <a:lnTo>
                    <a:pt x="4653" y="609"/>
                  </a:lnTo>
                  <a:lnTo>
                    <a:pt x="4312" y="755"/>
                  </a:lnTo>
                  <a:lnTo>
                    <a:pt x="3995" y="926"/>
                  </a:lnTo>
                  <a:lnTo>
                    <a:pt x="3678" y="1096"/>
                  </a:lnTo>
                  <a:lnTo>
                    <a:pt x="3362" y="1291"/>
                  </a:lnTo>
                  <a:lnTo>
                    <a:pt x="3070" y="1510"/>
                  </a:lnTo>
                  <a:lnTo>
                    <a:pt x="2777" y="1730"/>
                  </a:lnTo>
                  <a:lnTo>
                    <a:pt x="2509" y="1973"/>
                  </a:lnTo>
                  <a:lnTo>
                    <a:pt x="2242" y="2241"/>
                  </a:lnTo>
                  <a:lnTo>
                    <a:pt x="1974" y="2509"/>
                  </a:lnTo>
                  <a:lnTo>
                    <a:pt x="1730" y="2777"/>
                  </a:lnTo>
                  <a:lnTo>
                    <a:pt x="1511" y="3069"/>
                  </a:lnTo>
                  <a:lnTo>
                    <a:pt x="1292" y="3361"/>
                  </a:lnTo>
                  <a:lnTo>
                    <a:pt x="1097" y="3678"/>
                  </a:lnTo>
                  <a:lnTo>
                    <a:pt x="926" y="3995"/>
                  </a:lnTo>
                  <a:lnTo>
                    <a:pt x="756" y="4311"/>
                  </a:lnTo>
                  <a:lnTo>
                    <a:pt x="610" y="4652"/>
                  </a:lnTo>
                  <a:lnTo>
                    <a:pt x="464" y="4993"/>
                  </a:lnTo>
                  <a:lnTo>
                    <a:pt x="342" y="5358"/>
                  </a:lnTo>
                  <a:lnTo>
                    <a:pt x="244" y="5724"/>
                  </a:lnTo>
                  <a:lnTo>
                    <a:pt x="147" y="6089"/>
                  </a:lnTo>
                  <a:lnTo>
                    <a:pt x="98" y="6454"/>
                  </a:lnTo>
                  <a:lnTo>
                    <a:pt x="50" y="6844"/>
                  </a:lnTo>
                  <a:lnTo>
                    <a:pt x="1" y="7234"/>
                  </a:lnTo>
                  <a:lnTo>
                    <a:pt x="1" y="7623"/>
                  </a:lnTo>
                  <a:lnTo>
                    <a:pt x="1" y="7623"/>
                  </a:lnTo>
                  <a:lnTo>
                    <a:pt x="1" y="8013"/>
                  </a:lnTo>
                  <a:lnTo>
                    <a:pt x="50" y="8403"/>
                  </a:lnTo>
                  <a:lnTo>
                    <a:pt x="98" y="8793"/>
                  </a:lnTo>
                  <a:lnTo>
                    <a:pt x="147" y="9158"/>
                  </a:lnTo>
                  <a:lnTo>
                    <a:pt x="244" y="9523"/>
                  </a:lnTo>
                  <a:lnTo>
                    <a:pt x="342" y="9889"/>
                  </a:lnTo>
                  <a:lnTo>
                    <a:pt x="464" y="10254"/>
                  </a:lnTo>
                  <a:lnTo>
                    <a:pt x="610" y="10595"/>
                  </a:lnTo>
                  <a:lnTo>
                    <a:pt x="756" y="10936"/>
                  </a:lnTo>
                  <a:lnTo>
                    <a:pt x="926" y="11252"/>
                  </a:lnTo>
                  <a:lnTo>
                    <a:pt x="1097" y="11569"/>
                  </a:lnTo>
                  <a:lnTo>
                    <a:pt x="1292" y="11886"/>
                  </a:lnTo>
                  <a:lnTo>
                    <a:pt x="1511" y="12178"/>
                  </a:lnTo>
                  <a:lnTo>
                    <a:pt x="1730" y="12470"/>
                  </a:lnTo>
                  <a:lnTo>
                    <a:pt x="1974" y="12738"/>
                  </a:lnTo>
                  <a:lnTo>
                    <a:pt x="2242" y="13006"/>
                  </a:lnTo>
                  <a:lnTo>
                    <a:pt x="2509" y="13274"/>
                  </a:lnTo>
                  <a:lnTo>
                    <a:pt x="2777" y="13517"/>
                  </a:lnTo>
                  <a:lnTo>
                    <a:pt x="3070" y="13737"/>
                  </a:lnTo>
                  <a:lnTo>
                    <a:pt x="3362" y="13956"/>
                  </a:lnTo>
                  <a:lnTo>
                    <a:pt x="3678" y="14151"/>
                  </a:lnTo>
                  <a:lnTo>
                    <a:pt x="3995" y="14321"/>
                  </a:lnTo>
                  <a:lnTo>
                    <a:pt x="4312" y="14492"/>
                  </a:lnTo>
                  <a:lnTo>
                    <a:pt x="4653" y="14638"/>
                  </a:lnTo>
                  <a:lnTo>
                    <a:pt x="4994" y="14784"/>
                  </a:lnTo>
                  <a:lnTo>
                    <a:pt x="5359" y="14906"/>
                  </a:lnTo>
                  <a:lnTo>
                    <a:pt x="5724" y="15003"/>
                  </a:lnTo>
                  <a:lnTo>
                    <a:pt x="6090" y="15100"/>
                  </a:lnTo>
                  <a:lnTo>
                    <a:pt x="6455" y="15149"/>
                  </a:lnTo>
                  <a:lnTo>
                    <a:pt x="6845"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1" y="13517"/>
                  </a:lnTo>
                  <a:lnTo>
                    <a:pt x="12739" y="13274"/>
                  </a:lnTo>
                  <a:lnTo>
                    <a:pt x="13006" y="13006"/>
                  </a:lnTo>
                  <a:lnTo>
                    <a:pt x="13274" y="12738"/>
                  </a:lnTo>
                  <a:lnTo>
                    <a:pt x="13518" y="12470"/>
                  </a:lnTo>
                  <a:lnTo>
                    <a:pt x="13737" y="12178"/>
                  </a:lnTo>
                  <a:lnTo>
                    <a:pt x="13956" y="11886"/>
                  </a:lnTo>
                  <a:lnTo>
                    <a:pt x="14151" y="11569"/>
                  </a:lnTo>
                  <a:lnTo>
                    <a:pt x="14322" y="11252"/>
                  </a:lnTo>
                  <a:lnTo>
                    <a:pt x="14492" y="10936"/>
                  </a:lnTo>
                  <a:lnTo>
                    <a:pt x="14638" y="10595"/>
                  </a:lnTo>
                  <a:lnTo>
                    <a:pt x="14784" y="10254"/>
                  </a:lnTo>
                  <a:lnTo>
                    <a:pt x="14906" y="9889"/>
                  </a:lnTo>
                  <a:lnTo>
                    <a:pt x="15004"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4" y="5724"/>
                  </a:lnTo>
                  <a:lnTo>
                    <a:pt x="14906" y="5358"/>
                  </a:lnTo>
                  <a:lnTo>
                    <a:pt x="14784" y="4993"/>
                  </a:lnTo>
                  <a:lnTo>
                    <a:pt x="14638" y="4652"/>
                  </a:lnTo>
                  <a:lnTo>
                    <a:pt x="14492" y="4311"/>
                  </a:lnTo>
                  <a:lnTo>
                    <a:pt x="14322" y="3995"/>
                  </a:lnTo>
                  <a:lnTo>
                    <a:pt x="14151" y="3678"/>
                  </a:lnTo>
                  <a:lnTo>
                    <a:pt x="13956" y="3361"/>
                  </a:lnTo>
                  <a:lnTo>
                    <a:pt x="13737" y="3069"/>
                  </a:lnTo>
                  <a:lnTo>
                    <a:pt x="13518" y="2777"/>
                  </a:lnTo>
                  <a:lnTo>
                    <a:pt x="13274" y="2509"/>
                  </a:lnTo>
                  <a:lnTo>
                    <a:pt x="13006" y="2241"/>
                  </a:lnTo>
                  <a:lnTo>
                    <a:pt x="12739" y="1973"/>
                  </a:lnTo>
                  <a:lnTo>
                    <a:pt x="12471"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w="19050" cap="rnd"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8" name="Shape 188"/>
            <p:cNvSpPr/>
            <p:nvPr/>
          </p:nvSpPr>
          <p:spPr>
            <a:xfrm>
              <a:off x="2197675" y="2503125"/>
              <a:ext cx="43875" cy="47525"/>
            </a:xfrm>
            <a:custGeom>
              <a:avLst/>
              <a:gdLst/>
              <a:ahLst/>
              <a:cxnLst/>
              <a:rect l="0" t="0" r="0" b="0"/>
              <a:pathLst>
                <a:path w="1755" h="1901" fill="none" extrusionOk="0">
                  <a:moveTo>
                    <a:pt x="877" y="0"/>
                  </a:move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path>
              </a:pathLst>
            </a:custGeom>
            <a:noFill/>
            <a:ln w="19050" cap="rnd"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9" name="Shape 189"/>
            <p:cNvSpPr/>
            <p:nvPr/>
          </p:nvSpPr>
          <p:spPr>
            <a:xfrm>
              <a:off x="2041800" y="2503125"/>
              <a:ext cx="43875" cy="47525"/>
            </a:xfrm>
            <a:custGeom>
              <a:avLst/>
              <a:gdLst/>
              <a:ahLst/>
              <a:cxnLst/>
              <a:rect l="0" t="0" r="0" b="0"/>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w="19050" cap="rnd"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0" name="Shape 190"/>
            <p:cNvSpPr/>
            <p:nvPr/>
          </p:nvSpPr>
          <p:spPr>
            <a:xfrm>
              <a:off x="2041800" y="2584100"/>
              <a:ext cx="199750" cy="41425"/>
            </a:xfrm>
            <a:custGeom>
              <a:avLst/>
              <a:gdLst/>
              <a:ahLst/>
              <a:cxnLst/>
              <a:rect l="0" t="0" r="0" b="0"/>
              <a:pathLst>
                <a:path w="7990" h="1657" fill="none" extrusionOk="0">
                  <a:moveTo>
                    <a:pt x="1" y="1657"/>
                  </a:moveTo>
                  <a:lnTo>
                    <a:pt x="1" y="1657"/>
                  </a:lnTo>
                  <a:lnTo>
                    <a:pt x="415" y="1291"/>
                  </a:lnTo>
                  <a:lnTo>
                    <a:pt x="853" y="950"/>
                  </a:lnTo>
                  <a:lnTo>
                    <a:pt x="1340" y="683"/>
                  </a:lnTo>
                  <a:lnTo>
                    <a:pt x="1827" y="439"/>
                  </a:lnTo>
                  <a:lnTo>
                    <a:pt x="2363" y="244"/>
                  </a:lnTo>
                  <a:lnTo>
                    <a:pt x="2875" y="122"/>
                  </a:lnTo>
                  <a:lnTo>
                    <a:pt x="3435" y="49"/>
                  </a:lnTo>
                  <a:lnTo>
                    <a:pt x="3995" y="1"/>
                  </a:lnTo>
                  <a:lnTo>
                    <a:pt x="3995" y="1"/>
                  </a:lnTo>
                  <a:lnTo>
                    <a:pt x="4555" y="49"/>
                  </a:lnTo>
                  <a:lnTo>
                    <a:pt x="5115" y="122"/>
                  </a:lnTo>
                  <a:lnTo>
                    <a:pt x="5627" y="244"/>
                  </a:lnTo>
                  <a:lnTo>
                    <a:pt x="6163" y="439"/>
                  </a:lnTo>
                  <a:lnTo>
                    <a:pt x="6650" y="683"/>
                  </a:lnTo>
                  <a:lnTo>
                    <a:pt x="7137" y="950"/>
                  </a:lnTo>
                  <a:lnTo>
                    <a:pt x="7575" y="1291"/>
                  </a:lnTo>
                  <a:lnTo>
                    <a:pt x="7989" y="1657"/>
                  </a:lnTo>
                </a:path>
              </a:pathLst>
            </a:custGeom>
            <a:noFill/>
            <a:ln w="19050" cap="rnd"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2622900" y="113175"/>
            <a:ext cx="3898199" cy="857400"/>
          </a:xfrm>
          <a:prstGeom prst="rect">
            <a:avLst/>
          </a:prstGeom>
        </p:spPr>
        <p:txBody>
          <a:bodyPr lIns="91425" tIns="91425" rIns="91425" bIns="91425" anchor="ctr" anchorCtr="0">
            <a:noAutofit/>
          </a:bodyPr>
          <a:lstStyle/>
          <a:p>
            <a:pPr lvl="0" rtl="0">
              <a:spcBef>
                <a:spcPts val="0"/>
              </a:spcBef>
              <a:buNone/>
            </a:pPr>
            <a:r>
              <a:rPr lang="en" sz="3600"/>
              <a:t>WOZ Techniques</a:t>
            </a:r>
          </a:p>
        </p:txBody>
      </p:sp>
      <p:sp>
        <p:nvSpPr>
          <p:cNvPr id="196" name="Shape 196"/>
          <p:cNvSpPr txBox="1">
            <a:spLocks noGrp="1"/>
          </p:cNvSpPr>
          <p:nvPr>
            <p:ph type="body" idx="1"/>
          </p:nvPr>
        </p:nvSpPr>
        <p:spPr>
          <a:xfrm>
            <a:off x="617100" y="1498475"/>
            <a:ext cx="4415399" cy="3215399"/>
          </a:xfrm>
          <a:prstGeom prst="rect">
            <a:avLst/>
          </a:prstGeom>
        </p:spPr>
        <p:txBody>
          <a:bodyPr lIns="91425" tIns="91425" rIns="91425" bIns="91425" anchor="t" anchorCtr="0">
            <a:noAutofit/>
          </a:bodyPr>
          <a:lstStyle/>
          <a:p>
            <a:pPr marL="457200" lvl="0" indent="-228600" rtl="0">
              <a:spcBef>
                <a:spcPts val="0"/>
              </a:spcBef>
            </a:pPr>
            <a:r>
              <a:rPr lang="en" dirty="0" smtClean="0"/>
              <a:t> Heart </a:t>
            </a:r>
            <a:r>
              <a:rPr lang="en" dirty="0"/>
              <a:t>rate measurements</a:t>
            </a:r>
          </a:p>
        </p:txBody>
      </p:sp>
      <p:pic>
        <p:nvPicPr>
          <p:cNvPr id="197" name="Shape 197"/>
          <p:cNvPicPr preferRelativeResize="0"/>
          <p:nvPr/>
        </p:nvPicPr>
        <p:blipFill>
          <a:blip r:embed="rId3">
            <a:alphaModFix/>
          </a:blip>
          <a:stretch>
            <a:fillRect/>
          </a:stretch>
        </p:blipFill>
        <p:spPr>
          <a:xfrm>
            <a:off x="5549000" y="1272225"/>
            <a:ext cx="2066425" cy="3667899"/>
          </a:xfrm>
          <a:prstGeom prst="rect">
            <a:avLst/>
          </a:prstGeom>
          <a:noFill/>
          <a:ln w="28575" cap="flat" cmpd="sng">
            <a:solidFill>
              <a:schemeClr val="dk2"/>
            </a:solidFill>
            <a:prstDash val="solid"/>
            <a:round/>
            <a:headEnd type="none" w="med" len="med"/>
            <a:tailEnd type="none" w="med" len="med"/>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2622900" y="113175"/>
            <a:ext cx="3898199" cy="857400"/>
          </a:xfrm>
          <a:prstGeom prst="rect">
            <a:avLst/>
          </a:prstGeom>
        </p:spPr>
        <p:txBody>
          <a:bodyPr lIns="91425" tIns="91425" rIns="91425" bIns="91425" anchor="ctr" anchorCtr="0">
            <a:noAutofit/>
          </a:bodyPr>
          <a:lstStyle/>
          <a:p>
            <a:pPr lvl="0" rtl="0">
              <a:spcBef>
                <a:spcPts val="0"/>
              </a:spcBef>
              <a:buNone/>
            </a:pPr>
            <a:r>
              <a:rPr lang="en" sz="3600"/>
              <a:t>Hard-Coded Features</a:t>
            </a:r>
          </a:p>
        </p:txBody>
      </p:sp>
      <p:sp>
        <p:nvSpPr>
          <p:cNvPr id="203" name="Shape 203"/>
          <p:cNvSpPr txBox="1">
            <a:spLocks noGrp="1"/>
          </p:cNvSpPr>
          <p:nvPr>
            <p:ph type="body" idx="1"/>
          </p:nvPr>
        </p:nvSpPr>
        <p:spPr>
          <a:xfrm>
            <a:off x="617100" y="1498462"/>
            <a:ext cx="7909800" cy="3215399"/>
          </a:xfrm>
          <a:prstGeom prst="rect">
            <a:avLst/>
          </a:prstGeom>
        </p:spPr>
        <p:txBody>
          <a:bodyPr lIns="91425" tIns="91425" rIns="91425" bIns="91425" anchor="t" anchorCtr="0">
            <a:noAutofit/>
          </a:bodyPr>
          <a:lstStyle/>
          <a:p>
            <a:pPr marL="457200" lvl="0" indent="-228600" rtl="0">
              <a:spcBef>
                <a:spcPts val="0"/>
              </a:spcBef>
            </a:pPr>
            <a:r>
              <a:rPr lang="en" dirty="0" smtClean="0"/>
              <a:t> Test </a:t>
            </a:r>
            <a:r>
              <a:rPr lang="en" dirty="0"/>
              <a:t>history</a:t>
            </a:r>
          </a:p>
          <a:p>
            <a:pPr marL="457200" lvl="0" indent="-228600" rtl="0">
              <a:spcBef>
                <a:spcPts val="0"/>
              </a:spcBef>
            </a:pPr>
            <a:r>
              <a:rPr lang="en" dirty="0" smtClean="0"/>
              <a:t> Address </a:t>
            </a:r>
            <a:r>
              <a:rPr lang="en" dirty="0"/>
              <a:t>contacts</a:t>
            </a:r>
          </a:p>
          <a:p>
            <a:pPr marL="457200" lvl="0" indent="-228600" rtl="0">
              <a:spcBef>
                <a:spcPts val="0"/>
              </a:spcBef>
            </a:pPr>
            <a:r>
              <a:rPr lang="en" dirty="0" smtClean="0"/>
              <a:t> Location </a:t>
            </a:r>
            <a:r>
              <a:rPr lang="en" dirty="0"/>
              <a:t>sharing</a:t>
            </a:r>
          </a:p>
        </p:txBody>
      </p:sp>
      <p:pic>
        <p:nvPicPr>
          <p:cNvPr id="204" name="Shape 204"/>
          <p:cNvPicPr preferRelativeResize="0"/>
          <p:nvPr/>
        </p:nvPicPr>
        <p:blipFill>
          <a:blip r:embed="rId3">
            <a:alphaModFix/>
          </a:blip>
          <a:stretch>
            <a:fillRect/>
          </a:stretch>
        </p:blipFill>
        <p:spPr>
          <a:xfrm>
            <a:off x="5549000" y="1272212"/>
            <a:ext cx="2066425" cy="3667899"/>
          </a:xfrm>
          <a:prstGeom prst="rect">
            <a:avLst/>
          </a:prstGeom>
          <a:noFill/>
          <a:ln w="28575" cap="flat" cmpd="sng">
            <a:solidFill>
              <a:srgbClr val="000000"/>
            </a:solidFill>
            <a:prstDash val="solid"/>
            <a:round/>
            <a:headEnd type="none" w="med" len="med"/>
            <a:tailEnd type="none" w="med" len="med"/>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ctrTitle" idx="4294967295"/>
          </p:nvPr>
        </p:nvSpPr>
        <p:spPr>
          <a:xfrm>
            <a:off x="685800" y="1324349"/>
            <a:ext cx="7772400" cy="556650"/>
          </a:xfrm>
          <a:prstGeom prst="rect">
            <a:avLst/>
          </a:prstGeom>
          <a:noFill/>
          <a:ln>
            <a:noFill/>
          </a:ln>
        </p:spPr>
        <p:txBody>
          <a:bodyPr lIns="91425" tIns="91425" rIns="91425" bIns="91425" anchor="ctr" anchorCtr="0">
            <a:noAutofit/>
          </a:bodyPr>
          <a:lstStyle/>
          <a:p>
            <a:pPr lvl="0" rtl="0">
              <a:spcBef>
                <a:spcPts val="0"/>
              </a:spcBef>
              <a:buNone/>
            </a:pPr>
            <a:r>
              <a:rPr lang="en" sz="2400"/>
              <a:t>THANKS!</a:t>
            </a:r>
          </a:p>
        </p:txBody>
      </p:sp>
      <p:sp>
        <p:nvSpPr>
          <p:cNvPr id="210" name="Shape 210"/>
          <p:cNvSpPr txBox="1">
            <a:spLocks noGrp="1"/>
          </p:cNvSpPr>
          <p:nvPr>
            <p:ph type="subTitle" idx="4294967295"/>
          </p:nvPr>
        </p:nvSpPr>
        <p:spPr>
          <a:xfrm>
            <a:off x="632400" y="1834462"/>
            <a:ext cx="7895700" cy="784800"/>
          </a:xfrm>
          <a:prstGeom prst="rect">
            <a:avLst/>
          </a:prstGeom>
          <a:noFill/>
          <a:ln>
            <a:noFill/>
          </a:ln>
        </p:spPr>
        <p:txBody>
          <a:bodyPr lIns="91425" tIns="91425" rIns="91425" bIns="91425" anchor="ctr" anchorCtr="0">
            <a:noAutofit/>
          </a:bodyPr>
          <a:lstStyle/>
          <a:p>
            <a:pPr lvl="0" algn="ctr" rtl="0">
              <a:spcBef>
                <a:spcPts val="0"/>
              </a:spcBef>
              <a:buNone/>
            </a:pPr>
            <a:r>
              <a:rPr lang="en" sz="4800" i="1">
                <a:solidFill>
                  <a:srgbClr val="8F7B87"/>
                </a:solidFill>
              </a:rPr>
              <a:t>Any questions?</a:t>
            </a:r>
          </a:p>
        </p:txBody>
      </p:sp>
      <p:sp>
        <p:nvSpPr>
          <p:cNvPr id="2" name="Rectangle 1"/>
          <p:cNvSpPr/>
          <p:nvPr/>
        </p:nvSpPr>
        <p:spPr>
          <a:xfrm>
            <a:off x="2438400" y="3562350"/>
            <a:ext cx="4572000" cy="1323439"/>
          </a:xfrm>
          <a:prstGeom prst="rect">
            <a:avLst/>
          </a:prstGeom>
        </p:spPr>
        <p:txBody>
          <a:bodyPr>
            <a:spAutoFit/>
          </a:bodyPr>
          <a:lstStyle/>
          <a:p>
            <a:pPr algn="ctr"/>
            <a:r>
              <a:rPr lang="en-US" sz="2000" dirty="0">
                <a:latin typeface="PT Serif" panose="020B0604020202020204" charset="0"/>
              </a:rPr>
              <a:t>Demo our prototype:</a:t>
            </a:r>
            <a:endParaRPr lang="en-US" sz="2000" dirty="0">
              <a:latin typeface="PT Serif" panose="020B0604020202020204" charset="0"/>
            </a:endParaRPr>
          </a:p>
          <a:p>
            <a:pPr algn="ctr"/>
            <a:r>
              <a:rPr lang="en-US" sz="2000" u="sng" dirty="0">
                <a:latin typeface="PT Serif" panose="020B0604020202020204" charset="0"/>
                <a:hlinkClick r:id="rId3"/>
              </a:rPr>
              <a:t>Task 1</a:t>
            </a:r>
            <a:endParaRPr lang="en-US" sz="2000" dirty="0">
              <a:latin typeface="PT Serif" panose="020B0604020202020204" charset="0"/>
            </a:endParaRPr>
          </a:p>
          <a:p>
            <a:pPr algn="ctr"/>
            <a:r>
              <a:rPr lang="en-US" sz="2000" u="sng" dirty="0">
                <a:latin typeface="PT Serif" panose="020B0604020202020204" charset="0"/>
                <a:hlinkClick r:id="rId4"/>
              </a:rPr>
              <a:t>Task 2</a:t>
            </a:r>
            <a:endParaRPr lang="en-US" sz="2000" dirty="0">
              <a:latin typeface="PT Serif" panose="020B0604020202020204" charset="0"/>
            </a:endParaRPr>
          </a:p>
          <a:p>
            <a:pPr algn="ctr"/>
            <a:r>
              <a:rPr lang="en-US" sz="2000" u="sng" dirty="0">
                <a:latin typeface="PT Serif" panose="020B0604020202020204" charset="0"/>
                <a:hlinkClick r:id="rId5"/>
              </a:rPr>
              <a:t>Task 3</a:t>
            </a:r>
            <a:endParaRPr lang="en-US" sz="2000" dirty="0">
              <a:latin typeface="PT Serif" panose="020B0604020202020204" charset="0"/>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2622900" y="113175"/>
            <a:ext cx="3898199" cy="857250"/>
          </a:xfrm>
          <a:prstGeom prst="rect">
            <a:avLst/>
          </a:prstGeom>
        </p:spPr>
        <p:txBody>
          <a:bodyPr lIns="91425" tIns="91425" rIns="91425" bIns="91425" anchor="ctr" anchorCtr="0">
            <a:noAutofit/>
          </a:bodyPr>
          <a:lstStyle/>
          <a:p>
            <a:pPr lvl="0" rtl="0">
              <a:spcBef>
                <a:spcPts val="0"/>
              </a:spcBef>
              <a:buNone/>
            </a:pPr>
            <a:r>
              <a:rPr lang="en" sz="3600"/>
              <a:t>TEAM AWESOME</a:t>
            </a:r>
          </a:p>
        </p:txBody>
      </p:sp>
      <p:pic>
        <p:nvPicPr>
          <p:cNvPr id="52" name="Shape 52"/>
          <p:cNvPicPr preferRelativeResize="0"/>
          <p:nvPr/>
        </p:nvPicPr>
        <p:blipFill rotWithShape="1">
          <a:blip r:embed="rId3">
            <a:alphaModFix/>
          </a:blip>
          <a:srcRect l="19983" t="28010" r="5478"/>
          <a:stretch/>
        </p:blipFill>
        <p:spPr>
          <a:xfrm>
            <a:off x="182200" y="1386136"/>
            <a:ext cx="1891924" cy="2740764"/>
          </a:xfrm>
          <a:prstGeom prst="rect">
            <a:avLst/>
          </a:prstGeom>
          <a:noFill/>
          <a:ln>
            <a:noFill/>
          </a:ln>
        </p:spPr>
      </p:pic>
      <p:pic>
        <p:nvPicPr>
          <p:cNvPr id="53" name="Shape 53"/>
          <p:cNvPicPr preferRelativeResize="0"/>
          <p:nvPr/>
        </p:nvPicPr>
        <p:blipFill rotWithShape="1">
          <a:blip r:embed="rId4">
            <a:alphaModFix/>
          </a:blip>
          <a:srcRect l="12003" r="11197"/>
          <a:stretch/>
        </p:blipFill>
        <p:spPr>
          <a:xfrm>
            <a:off x="6891720" y="1402150"/>
            <a:ext cx="2104906" cy="2740774"/>
          </a:xfrm>
          <a:prstGeom prst="rect">
            <a:avLst/>
          </a:prstGeom>
          <a:noFill/>
          <a:ln>
            <a:noFill/>
          </a:ln>
        </p:spPr>
      </p:pic>
      <p:pic>
        <p:nvPicPr>
          <p:cNvPr id="54" name="Shape 54"/>
          <p:cNvPicPr preferRelativeResize="0"/>
          <p:nvPr/>
        </p:nvPicPr>
        <p:blipFill rotWithShape="1">
          <a:blip r:embed="rId5">
            <a:alphaModFix/>
          </a:blip>
          <a:srcRect b="8650"/>
          <a:stretch/>
        </p:blipFill>
        <p:spPr>
          <a:xfrm>
            <a:off x="2388250" y="1366175"/>
            <a:ext cx="1891924" cy="2760726"/>
          </a:xfrm>
          <a:prstGeom prst="rect">
            <a:avLst/>
          </a:prstGeom>
          <a:noFill/>
          <a:ln>
            <a:noFill/>
          </a:ln>
        </p:spPr>
      </p:pic>
      <p:pic>
        <p:nvPicPr>
          <p:cNvPr id="55" name="Shape 55"/>
          <p:cNvPicPr preferRelativeResize="0"/>
          <p:nvPr/>
        </p:nvPicPr>
        <p:blipFill rotWithShape="1">
          <a:blip r:embed="rId6">
            <a:alphaModFix/>
          </a:blip>
          <a:srcRect l="34042" t="31195" r="16050"/>
          <a:stretch/>
        </p:blipFill>
        <p:spPr>
          <a:xfrm>
            <a:off x="4644875" y="1402150"/>
            <a:ext cx="1988018" cy="2740775"/>
          </a:xfrm>
          <a:prstGeom prst="rect">
            <a:avLst/>
          </a:prstGeom>
          <a:noFill/>
          <a:ln>
            <a:noFill/>
          </a:ln>
        </p:spPr>
      </p:pic>
      <p:sp>
        <p:nvSpPr>
          <p:cNvPr id="56" name="Shape 56"/>
          <p:cNvSpPr txBox="1"/>
          <p:nvPr/>
        </p:nvSpPr>
        <p:spPr>
          <a:xfrm>
            <a:off x="151275" y="4049600"/>
            <a:ext cx="1891799" cy="550200"/>
          </a:xfrm>
          <a:prstGeom prst="rect">
            <a:avLst/>
          </a:prstGeom>
          <a:noFill/>
          <a:ln>
            <a:noFill/>
          </a:ln>
        </p:spPr>
        <p:txBody>
          <a:bodyPr lIns="91425" tIns="91425" rIns="91425" bIns="91425" anchor="t" anchorCtr="0">
            <a:noAutofit/>
          </a:bodyPr>
          <a:lstStyle/>
          <a:p>
            <a:pPr algn="ctr">
              <a:spcBef>
                <a:spcPts val="0"/>
              </a:spcBef>
              <a:buNone/>
            </a:pPr>
            <a:r>
              <a:rPr lang="en" sz="2400">
                <a:latin typeface="PT Serif"/>
                <a:ea typeface="PT Serif"/>
                <a:cs typeface="PT Serif"/>
                <a:sym typeface="PT Serif"/>
              </a:rPr>
              <a:t>Niharika B</a:t>
            </a:r>
          </a:p>
        </p:txBody>
      </p:sp>
      <p:sp>
        <p:nvSpPr>
          <p:cNvPr id="57" name="Shape 57"/>
          <p:cNvSpPr txBox="1"/>
          <p:nvPr/>
        </p:nvSpPr>
        <p:spPr>
          <a:xfrm>
            <a:off x="2398062" y="4049600"/>
            <a:ext cx="1891799" cy="550200"/>
          </a:xfrm>
          <a:prstGeom prst="rect">
            <a:avLst/>
          </a:prstGeom>
          <a:noFill/>
          <a:ln>
            <a:noFill/>
          </a:ln>
        </p:spPr>
        <p:txBody>
          <a:bodyPr lIns="91425" tIns="91425" rIns="91425" bIns="91425" anchor="t" anchorCtr="0">
            <a:noAutofit/>
          </a:bodyPr>
          <a:lstStyle/>
          <a:p>
            <a:pPr lvl="0" algn="ctr" rtl="0">
              <a:spcBef>
                <a:spcPts val="0"/>
              </a:spcBef>
              <a:buNone/>
            </a:pPr>
            <a:r>
              <a:rPr lang="en" sz="2400">
                <a:latin typeface="PT Serif"/>
                <a:ea typeface="PT Serif"/>
                <a:cs typeface="PT Serif"/>
                <a:sym typeface="PT Serif"/>
              </a:rPr>
              <a:t>Karen T</a:t>
            </a:r>
          </a:p>
        </p:txBody>
      </p:sp>
      <p:sp>
        <p:nvSpPr>
          <p:cNvPr id="58" name="Shape 58"/>
          <p:cNvSpPr txBox="1"/>
          <p:nvPr/>
        </p:nvSpPr>
        <p:spPr>
          <a:xfrm>
            <a:off x="4596750" y="4049600"/>
            <a:ext cx="1988099" cy="550200"/>
          </a:xfrm>
          <a:prstGeom prst="rect">
            <a:avLst/>
          </a:prstGeom>
          <a:noFill/>
          <a:ln>
            <a:noFill/>
          </a:ln>
        </p:spPr>
        <p:txBody>
          <a:bodyPr lIns="91425" tIns="91425" rIns="91425" bIns="91425" anchor="t" anchorCtr="0">
            <a:noAutofit/>
          </a:bodyPr>
          <a:lstStyle/>
          <a:p>
            <a:pPr lvl="0" algn="ctr" rtl="0">
              <a:spcBef>
                <a:spcPts val="0"/>
              </a:spcBef>
              <a:buNone/>
            </a:pPr>
            <a:r>
              <a:rPr lang="en" sz="2400">
                <a:latin typeface="PT Serif"/>
                <a:ea typeface="PT Serif"/>
                <a:cs typeface="PT Serif"/>
                <a:sym typeface="PT Serif"/>
              </a:rPr>
              <a:t>Manikanta K</a:t>
            </a:r>
          </a:p>
        </p:txBody>
      </p:sp>
      <p:sp>
        <p:nvSpPr>
          <p:cNvPr id="59" name="Shape 59"/>
          <p:cNvSpPr txBox="1"/>
          <p:nvPr/>
        </p:nvSpPr>
        <p:spPr>
          <a:xfrm>
            <a:off x="6987887" y="4049600"/>
            <a:ext cx="1891799" cy="550200"/>
          </a:xfrm>
          <a:prstGeom prst="rect">
            <a:avLst/>
          </a:prstGeom>
          <a:noFill/>
          <a:ln>
            <a:noFill/>
          </a:ln>
        </p:spPr>
        <p:txBody>
          <a:bodyPr lIns="91425" tIns="91425" rIns="91425" bIns="91425" anchor="t" anchorCtr="0">
            <a:noAutofit/>
          </a:bodyPr>
          <a:lstStyle/>
          <a:p>
            <a:pPr lvl="0" algn="ctr" rtl="0">
              <a:spcBef>
                <a:spcPts val="0"/>
              </a:spcBef>
              <a:buNone/>
            </a:pPr>
            <a:r>
              <a:rPr lang="en" sz="2400">
                <a:latin typeface="PT Serif"/>
                <a:ea typeface="PT Serif"/>
                <a:cs typeface="PT Serif"/>
                <a:sym typeface="PT Serif"/>
              </a:rPr>
              <a:t>Phoebe F</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2622900" y="113175"/>
            <a:ext cx="3898199" cy="857400"/>
          </a:xfrm>
          <a:prstGeom prst="rect">
            <a:avLst/>
          </a:prstGeom>
        </p:spPr>
        <p:txBody>
          <a:bodyPr lIns="91425" tIns="91425" rIns="91425" bIns="91425" anchor="ctr" anchorCtr="0">
            <a:noAutofit/>
          </a:bodyPr>
          <a:lstStyle/>
          <a:p>
            <a:pPr lvl="0" rtl="0">
              <a:spcBef>
                <a:spcPts val="0"/>
              </a:spcBef>
              <a:buNone/>
            </a:pPr>
            <a:r>
              <a:rPr lang="en" sz="3600" dirty="0" smtClean="0"/>
              <a:t>VALUE PROPOSITION</a:t>
            </a:r>
            <a:endParaRPr lang="en" sz="3600" dirty="0"/>
          </a:p>
        </p:txBody>
      </p:sp>
      <p:sp>
        <p:nvSpPr>
          <p:cNvPr id="65" name="Shape 65"/>
          <p:cNvSpPr txBox="1">
            <a:spLocks noGrp="1"/>
          </p:cNvSpPr>
          <p:nvPr>
            <p:ph type="body" idx="1"/>
          </p:nvPr>
        </p:nvSpPr>
        <p:spPr>
          <a:xfrm>
            <a:off x="617100" y="1498462"/>
            <a:ext cx="7909800" cy="3215399"/>
          </a:xfrm>
          <a:prstGeom prst="rect">
            <a:avLst/>
          </a:prstGeom>
        </p:spPr>
        <p:txBody>
          <a:bodyPr lIns="91425" tIns="91425" rIns="91425" bIns="91425" anchor="t" anchorCtr="0">
            <a:noAutofit/>
          </a:bodyPr>
          <a:lstStyle/>
          <a:p>
            <a:pPr lvl="0" algn="l" rtl="0">
              <a:spcBef>
                <a:spcPts val="0"/>
              </a:spcBef>
              <a:buNone/>
            </a:pPr>
            <a:r>
              <a:rPr lang="en" dirty="0"/>
              <a:t>HealthMap </a:t>
            </a:r>
          </a:p>
          <a:p>
            <a:pPr lvl="0" rtl="0">
              <a:spcBef>
                <a:spcPts val="0"/>
              </a:spcBef>
              <a:buNone/>
            </a:pPr>
            <a:endParaRPr dirty="0"/>
          </a:p>
          <a:p>
            <a:pPr lvl="0" rtl="0">
              <a:spcBef>
                <a:spcPts val="0"/>
              </a:spcBef>
              <a:buClr>
                <a:schemeClr val="dk1"/>
              </a:buClr>
              <a:buSzPct val="36666"/>
              <a:buFont typeface="Arial"/>
              <a:buNone/>
            </a:pPr>
            <a:r>
              <a:rPr lang="en" i="1" dirty="0"/>
              <a:t>Stay </a:t>
            </a:r>
            <a:r>
              <a:rPr lang="en" b="1" i="1" dirty="0"/>
              <a:t>confident</a:t>
            </a:r>
            <a:r>
              <a:rPr lang="en" i="1" dirty="0"/>
              <a:t> and </a:t>
            </a:r>
            <a:r>
              <a:rPr lang="en" b="1" i="1" dirty="0"/>
              <a:t>accountable</a:t>
            </a:r>
            <a:r>
              <a:rPr lang="en" i="1" dirty="0"/>
              <a:t> about your health before getting </a:t>
            </a:r>
            <a:r>
              <a:rPr lang="en" i="1" dirty="0" smtClean="0"/>
              <a:t>behind the wheel. </a:t>
            </a:r>
            <a:endParaRPr lang="en" i="1" dirty="0"/>
          </a:p>
          <a:p>
            <a:pPr lvl="0" rtl="0">
              <a:spcBef>
                <a:spcPts val="0"/>
              </a:spcBef>
              <a:buNone/>
            </a:pPr>
            <a:endParaRPr dirty="0"/>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2622900" y="113175"/>
            <a:ext cx="3898199" cy="857250"/>
          </a:xfrm>
          <a:prstGeom prst="rect">
            <a:avLst/>
          </a:prstGeom>
        </p:spPr>
        <p:txBody>
          <a:bodyPr lIns="91425" tIns="91425" rIns="91425" bIns="91425" anchor="ctr" anchorCtr="0">
            <a:noAutofit/>
          </a:bodyPr>
          <a:lstStyle/>
          <a:p>
            <a:pPr lvl="0" rtl="0">
              <a:spcBef>
                <a:spcPts val="0"/>
              </a:spcBef>
              <a:buNone/>
            </a:pPr>
            <a:r>
              <a:rPr lang="en" sz="3600"/>
              <a:t>OVERVIEW</a:t>
            </a:r>
          </a:p>
        </p:txBody>
      </p:sp>
      <p:sp>
        <p:nvSpPr>
          <p:cNvPr id="71" name="Shape 71"/>
          <p:cNvSpPr txBox="1">
            <a:spLocks noGrp="1"/>
          </p:cNvSpPr>
          <p:nvPr>
            <p:ph type="body" idx="1"/>
          </p:nvPr>
        </p:nvSpPr>
        <p:spPr>
          <a:xfrm>
            <a:off x="617100" y="811627"/>
            <a:ext cx="7909800" cy="4179600"/>
          </a:xfrm>
          <a:prstGeom prst="rect">
            <a:avLst/>
          </a:prstGeom>
        </p:spPr>
        <p:txBody>
          <a:bodyPr lIns="91425" tIns="91425" rIns="91425" bIns="91425" anchor="t" anchorCtr="0">
            <a:noAutofit/>
          </a:bodyPr>
          <a:lstStyle/>
          <a:p>
            <a:pPr marR="0" lvl="0" algn="l" rtl="0">
              <a:lnSpc>
                <a:spcPct val="115000"/>
              </a:lnSpc>
              <a:spcBef>
                <a:spcPts val="600"/>
              </a:spcBef>
              <a:spcAft>
                <a:spcPts val="0"/>
              </a:spcAft>
              <a:buNone/>
            </a:pPr>
            <a:r>
              <a:rPr lang="en" sz="2600"/>
              <a:t>At one point or another, everyone has been a bit too tired, ill, or under the influence to drive. Though it may seem easier to just get in the car and drive, those actions can have negative consequences for you and your fellow drivers. HealthMap is an intuitive and easy health verifier that tests your motor skills, </a:t>
            </a:r>
            <a:r>
              <a:rPr lang="en" sz="2600" i="1"/>
              <a:t>helping you make a more informed decision before hitting the road (or not)</a:t>
            </a:r>
            <a:r>
              <a:rPr lang="en" sz="2600"/>
              <a:t>.</a:t>
            </a:r>
          </a:p>
          <a:p>
            <a:pPr lvl="0" rtl="0">
              <a:spcBef>
                <a:spcPts val="0"/>
              </a:spcBef>
              <a:buNone/>
            </a:pPr>
            <a:endParaRPr/>
          </a:p>
          <a:p>
            <a:pPr lvl="0" rtl="0">
              <a:spcBef>
                <a:spcPts val="0"/>
              </a:spcBef>
              <a:buNone/>
            </a:pPr>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2622900" y="113175"/>
            <a:ext cx="3898199" cy="857400"/>
          </a:xfrm>
          <a:prstGeom prst="rect">
            <a:avLst/>
          </a:prstGeom>
        </p:spPr>
        <p:txBody>
          <a:bodyPr lIns="91425" tIns="91425" rIns="91425" bIns="91425" anchor="ctr" anchorCtr="0">
            <a:noAutofit/>
          </a:bodyPr>
          <a:lstStyle/>
          <a:p>
            <a:pPr>
              <a:spcBef>
                <a:spcPts val="0"/>
              </a:spcBef>
              <a:buNone/>
            </a:pPr>
            <a:r>
              <a:rPr lang="en" sz="3600"/>
              <a:t>TASKS</a:t>
            </a:r>
          </a:p>
        </p:txBody>
      </p:sp>
      <p:sp>
        <p:nvSpPr>
          <p:cNvPr id="77" name="Shape 77"/>
          <p:cNvSpPr txBox="1">
            <a:spLocks noGrp="1"/>
          </p:cNvSpPr>
          <p:nvPr>
            <p:ph type="body" idx="1"/>
          </p:nvPr>
        </p:nvSpPr>
        <p:spPr>
          <a:xfrm>
            <a:off x="617100" y="1498462"/>
            <a:ext cx="7909800" cy="3215399"/>
          </a:xfrm>
          <a:prstGeom prst="rect">
            <a:avLst/>
          </a:prstGeom>
        </p:spPr>
        <p:txBody>
          <a:bodyPr lIns="91425" tIns="91425" rIns="91425" bIns="91425" anchor="t" anchorCtr="0">
            <a:noAutofit/>
          </a:bodyPr>
          <a:lstStyle/>
          <a:p>
            <a:pPr marL="457200" lvl="0" indent="-228600" rtl="0">
              <a:spcBef>
                <a:spcPts val="0"/>
              </a:spcBef>
              <a:buAutoNum type="arabicPeriod"/>
            </a:pPr>
            <a:r>
              <a:rPr lang="en" dirty="0" smtClean="0"/>
              <a:t> I </a:t>
            </a:r>
            <a:r>
              <a:rPr lang="en" dirty="0"/>
              <a:t>want to know if I am fit enough to drive </a:t>
            </a:r>
            <a:r>
              <a:rPr lang="en" sz="2400" dirty="0"/>
              <a:t>(complex)</a:t>
            </a:r>
          </a:p>
          <a:p>
            <a:pPr marL="457200" lvl="0" indent="-228600" rtl="0">
              <a:spcBef>
                <a:spcPts val="0"/>
              </a:spcBef>
              <a:buAutoNum type="arabicPeriod"/>
            </a:pPr>
            <a:r>
              <a:rPr lang="en" dirty="0" smtClean="0"/>
              <a:t> I </a:t>
            </a:r>
            <a:r>
              <a:rPr lang="en" dirty="0"/>
              <a:t>want to know how to be a safer driver </a:t>
            </a:r>
            <a:r>
              <a:rPr lang="en" sz="2400" dirty="0"/>
              <a:t>(simple)</a:t>
            </a:r>
          </a:p>
          <a:p>
            <a:pPr marL="457200" lvl="0" indent="-228600">
              <a:spcBef>
                <a:spcPts val="0"/>
              </a:spcBef>
              <a:buAutoNum type="arabicPeriod"/>
            </a:pPr>
            <a:r>
              <a:rPr lang="en" dirty="0" smtClean="0"/>
              <a:t> I </a:t>
            </a:r>
            <a:r>
              <a:rPr lang="en" dirty="0"/>
              <a:t>want to get help when I need help </a:t>
            </a:r>
            <a:r>
              <a:rPr lang="en" sz="2400" dirty="0" smtClean="0"/>
              <a:t>(</a:t>
            </a:r>
            <a:r>
              <a:rPr lang="en" sz="2400" dirty="0"/>
              <a:t>medium)</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ctrTitle"/>
          </p:nvPr>
        </p:nvSpPr>
        <p:spPr>
          <a:xfrm>
            <a:off x="2600500" y="2040550"/>
            <a:ext cx="6379800" cy="1159799"/>
          </a:xfrm>
          <a:prstGeom prst="rect">
            <a:avLst/>
          </a:prstGeom>
        </p:spPr>
        <p:txBody>
          <a:bodyPr lIns="91425" tIns="91425" rIns="91425" bIns="91425" anchor="b" anchorCtr="0">
            <a:noAutofit/>
          </a:bodyPr>
          <a:lstStyle/>
          <a:p>
            <a:pPr lvl="0" rtl="0">
              <a:spcBef>
                <a:spcPts val="0"/>
              </a:spcBef>
              <a:buNone/>
            </a:pPr>
            <a:r>
              <a:rPr lang="en"/>
              <a:t>Revised Interface Design</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2622900" y="113175"/>
            <a:ext cx="3898199" cy="857400"/>
          </a:xfrm>
          <a:prstGeom prst="rect">
            <a:avLst/>
          </a:prstGeom>
        </p:spPr>
        <p:txBody>
          <a:bodyPr lIns="91425" tIns="91425" rIns="91425" bIns="91425" anchor="ctr" anchorCtr="0">
            <a:noAutofit/>
          </a:bodyPr>
          <a:lstStyle/>
          <a:p>
            <a:pPr>
              <a:spcBef>
                <a:spcPts val="0"/>
              </a:spcBef>
              <a:buNone/>
            </a:pPr>
            <a:r>
              <a:rPr lang="en" sz="3600"/>
              <a:t>REVISION #1</a:t>
            </a:r>
          </a:p>
        </p:txBody>
      </p:sp>
      <p:pic>
        <p:nvPicPr>
          <p:cNvPr id="88" name="Shape 88"/>
          <p:cNvPicPr preferRelativeResize="0"/>
          <p:nvPr/>
        </p:nvPicPr>
        <p:blipFill rotWithShape="1">
          <a:blip r:embed="rId3">
            <a:alphaModFix/>
          </a:blip>
          <a:srcRect l="16100" t="5796" r="58106" b="61100"/>
          <a:stretch/>
        </p:blipFill>
        <p:spPr>
          <a:xfrm>
            <a:off x="2699100" y="3130650"/>
            <a:ext cx="1706849" cy="1862000"/>
          </a:xfrm>
          <a:prstGeom prst="rect">
            <a:avLst/>
          </a:prstGeom>
          <a:noFill/>
          <a:ln w="9525" cap="flat" cmpd="sng">
            <a:solidFill>
              <a:schemeClr val="dk2"/>
            </a:solidFill>
            <a:prstDash val="solid"/>
            <a:round/>
            <a:headEnd type="none" w="med" len="med"/>
            <a:tailEnd type="none" w="med" len="med"/>
          </a:ln>
        </p:spPr>
      </p:pic>
      <p:pic>
        <p:nvPicPr>
          <p:cNvPr id="89" name="Shape 89"/>
          <p:cNvPicPr preferRelativeResize="0"/>
          <p:nvPr/>
        </p:nvPicPr>
        <p:blipFill rotWithShape="1">
          <a:blip r:embed="rId4">
            <a:alphaModFix/>
          </a:blip>
          <a:srcRect l="49936" t="11257" r="10305" b="18822"/>
          <a:stretch/>
        </p:blipFill>
        <p:spPr>
          <a:xfrm>
            <a:off x="6268900" y="883200"/>
            <a:ext cx="1412525" cy="1949375"/>
          </a:xfrm>
          <a:prstGeom prst="rect">
            <a:avLst/>
          </a:prstGeom>
          <a:noFill/>
          <a:ln w="9525" cap="flat" cmpd="sng">
            <a:solidFill>
              <a:srgbClr val="000000"/>
            </a:solidFill>
            <a:prstDash val="solid"/>
            <a:round/>
            <a:headEnd type="none" w="med" len="med"/>
            <a:tailEnd type="none" w="med" len="med"/>
          </a:ln>
        </p:spPr>
      </p:pic>
      <p:sp>
        <p:nvSpPr>
          <p:cNvPr id="90" name="Shape 90"/>
          <p:cNvSpPr txBox="1"/>
          <p:nvPr/>
        </p:nvSpPr>
        <p:spPr>
          <a:xfrm>
            <a:off x="703425" y="3754000"/>
            <a:ext cx="2118900" cy="767699"/>
          </a:xfrm>
          <a:prstGeom prst="rect">
            <a:avLst/>
          </a:prstGeom>
          <a:noFill/>
          <a:ln>
            <a:noFill/>
          </a:ln>
        </p:spPr>
        <p:txBody>
          <a:bodyPr lIns="91425" tIns="91425" rIns="91425" bIns="91425" anchor="t" anchorCtr="0">
            <a:noAutofit/>
          </a:bodyPr>
          <a:lstStyle/>
          <a:p>
            <a:pPr lvl="0" rtl="0">
              <a:spcBef>
                <a:spcPts val="0"/>
              </a:spcBef>
              <a:buNone/>
            </a:pPr>
            <a:r>
              <a:rPr lang="en" sz="2400">
                <a:latin typeface="PT Serif"/>
                <a:ea typeface="PT Serif"/>
                <a:cs typeface="PT Serif"/>
                <a:sym typeface="PT Serif"/>
              </a:rPr>
              <a:t>After:</a:t>
            </a:r>
          </a:p>
        </p:txBody>
      </p:sp>
      <p:sp>
        <p:nvSpPr>
          <p:cNvPr id="91" name="Shape 91"/>
          <p:cNvSpPr txBox="1"/>
          <p:nvPr/>
        </p:nvSpPr>
        <p:spPr>
          <a:xfrm>
            <a:off x="703425" y="1351125"/>
            <a:ext cx="2118900" cy="767699"/>
          </a:xfrm>
          <a:prstGeom prst="rect">
            <a:avLst/>
          </a:prstGeom>
          <a:noFill/>
          <a:ln>
            <a:noFill/>
          </a:ln>
        </p:spPr>
        <p:txBody>
          <a:bodyPr lIns="91425" tIns="91425" rIns="91425" bIns="91425" anchor="t" anchorCtr="0">
            <a:noAutofit/>
          </a:bodyPr>
          <a:lstStyle/>
          <a:p>
            <a:pPr lvl="0" rtl="0">
              <a:spcBef>
                <a:spcPts val="0"/>
              </a:spcBef>
              <a:buNone/>
            </a:pPr>
            <a:r>
              <a:rPr lang="en" sz="2400">
                <a:latin typeface="PT Serif"/>
                <a:ea typeface="PT Serif"/>
                <a:cs typeface="PT Serif"/>
                <a:sym typeface="PT Serif"/>
              </a:rPr>
              <a:t>Before:</a:t>
            </a:r>
          </a:p>
        </p:txBody>
      </p:sp>
      <p:pic>
        <p:nvPicPr>
          <p:cNvPr id="92" name="Shape 92"/>
          <p:cNvPicPr preferRelativeResize="0"/>
          <p:nvPr/>
        </p:nvPicPr>
        <p:blipFill rotWithShape="1">
          <a:blip r:embed="rId3">
            <a:alphaModFix/>
          </a:blip>
          <a:srcRect l="56303" t="7154" r="23835" b="64332"/>
          <a:stretch/>
        </p:blipFill>
        <p:spPr>
          <a:xfrm>
            <a:off x="6268900" y="3130650"/>
            <a:ext cx="1412526" cy="1862000"/>
          </a:xfrm>
          <a:prstGeom prst="rect">
            <a:avLst/>
          </a:prstGeom>
          <a:noFill/>
          <a:ln w="9525" cap="flat" cmpd="sng">
            <a:solidFill>
              <a:schemeClr val="dk2"/>
            </a:solidFill>
            <a:prstDash val="solid"/>
            <a:round/>
            <a:headEnd type="none" w="med" len="med"/>
            <a:tailEnd type="none" w="med" len="med"/>
          </a:ln>
        </p:spPr>
      </p:pic>
      <p:sp>
        <p:nvSpPr>
          <p:cNvPr id="93" name="Shape 93"/>
          <p:cNvSpPr/>
          <p:nvPr/>
        </p:nvSpPr>
        <p:spPr>
          <a:xfrm>
            <a:off x="2946775" y="4683450"/>
            <a:ext cx="1320300" cy="2805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94" name="Shape 94"/>
          <p:cNvCxnSpPr>
            <a:stCxn id="95" idx="3"/>
            <a:endCxn id="89" idx="1"/>
          </p:cNvCxnSpPr>
          <p:nvPr/>
        </p:nvCxnSpPr>
        <p:spPr>
          <a:xfrm>
            <a:off x="4187500" y="1857887"/>
            <a:ext cx="2081400" cy="0"/>
          </a:xfrm>
          <a:prstGeom prst="straightConnector1">
            <a:avLst/>
          </a:prstGeom>
          <a:noFill/>
          <a:ln w="76200" cap="flat" cmpd="sng">
            <a:solidFill>
              <a:srgbClr val="000000"/>
            </a:solidFill>
            <a:prstDash val="solid"/>
            <a:round/>
            <a:headEnd type="none" w="lg" len="lg"/>
            <a:tailEnd type="triangle" w="lg" len="lg"/>
          </a:ln>
        </p:spPr>
      </p:cxnSp>
      <p:cxnSp>
        <p:nvCxnSpPr>
          <p:cNvPr id="96" name="Shape 96"/>
          <p:cNvCxnSpPr>
            <a:stCxn id="88" idx="3"/>
            <a:endCxn id="92" idx="1"/>
          </p:cNvCxnSpPr>
          <p:nvPr/>
        </p:nvCxnSpPr>
        <p:spPr>
          <a:xfrm>
            <a:off x="4405949" y="4061650"/>
            <a:ext cx="1863000" cy="0"/>
          </a:xfrm>
          <a:prstGeom prst="straightConnector1">
            <a:avLst/>
          </a:prstGeom>
          <a:noFill/>
          <a:ln w="76200" cap="flat" cmpd="sng">
            <a:solidFill>
              <a:srgbClr val="000000"/>
            </a:solidFill>
            <a:prstDash val="solid"/>
            <a:round/>
            <a:headEnd type="none" w="lg" len="lg"/>
            <a:tailEnd type="triangle" w="lg" len="lg"/>
          </a:ln>
        </p:spPr>
      </p:cxnSp>
      <p:sp>
        <p:nvSpPr>
          <p:cNvPr id="97" name="Shape 97"/>
          <p:cNvSpPr txBox="1"/>
          <p:nvPr/>
        </p:nvSpPr>
        <p:spPr>
          <a:xfrm>
            <a:off x="4415975" y="3519350"/>
            <a:ext cx="1842900" cy="516000"/>
          </a:xfrm>
          <a:prstGeom prst="rect">
            <a:avLst/>
          </a:prstGeom>
          <a:noFill/>
          <a:ln>
            <a:noFill/>
          </a:ln>
        </p:spPr>
        <p:txBody>
          <a:bodyPr lIns="91425" tIns="91425" rIns="91425" bIns="91425" anchor="t" anchorCtr="0">
            <a:noAutofit/>
          </a:bodyPr>
          <a:lstStyle/>
          <a:p>
            <a:pPr lvl="0" algn="ctr" rtl="0">
              <a:spcBef>
                <a:spcPts val="0"/>
              </a:spcBef>
              <a:buNone/>
            </a:pPr>
            <a:r>
              <a:rPr lang="en" sz="1800">
                <a:latin typeface="PT Serif"/>
                <a:ea typeface="PT Serif"/>
                <a:cs typeface="PT Serif"/>
                <a:sym typeface="PT Serif"/>
              </a:rPr>
              <a:t>Taps “Contacts”</a:t>
            </a:r>
          </a:p>
        </p:txBody>
      </p:sp>
      <p:sp>
        <p:nvSpPr>
          <p:cNvPr id="98" name="Shape 98"/>
          <p:cNvSpPr txBox="1"/>
          <p:nvPr/>
        </p:nvSpPr>
        <p:spPr>
          <a:xfrm>
            <a:off x="4187375" y="1385750"/>
            <a:ext cx="1842900" cy="516000"/>
          </a:xfrm>
          <a:prstGeom prst="rect">
            <a:avLst/>
          </a:prstGeom>
          <a:noFill/>
          <a:ln>
            <a:noFill/>
          </a:ln>
        </p:spPr>
        <p:txBody>
          <a:bodyPr lIns="91425" tIns="91425" rIns="91425" bIns="91425" anchor="t" anchorCtr="0">
            <a:noAutofit/>
          </a:bodyPr>
          <a:lstStyle/>
          <a:p>
            <a:pPr lvl="0" algn="ctr" rtl="0">
              <a:spcBef>
                <a:spcPts val="0"/>
              </a:spcBef>
              <a:buNone/>
            </a:pPr>
            <a:r>
              <a:rPr lang="en" sz="1800">
                <a:latin typeface="PT Serif"/>
                <a:ea typeface="PT Serif"/>
                <a:cs typeface="PT Serif"/>
                <a:sym typeface="PT Serif"/>
              </a:rPr>
              <a:t>Taps “Enter”</a:t>
            </a:r>
          </a:p>
        </p:txBody>
      </p:sp>
      <p:pic>
        <p:nvPicPr>
          <p:cNvPr id="95" name="Shape 95"/>
          <p:cNvPicPr preferRelativeResize="0"/>
          <p:nvPr/>
        </p:nvPicPr>
        <p:blipFill rotWithShape="1">
          <a:blip r:embed="rId5">
            <a:alphaModFix/>
          </a:blip>
          <a:srcRect l="12774" t="11257" r="47467" b="18822"/>
          <a:stretch/>
        </p:blipFill>
        <p:spPr>
          <a:xfrm>
            <a:off x="2774975" y="883200"/>
            <a:ext cx="1412525" cy="1949375"/>
          </a:xfrm>
          <a:prstGeom prst="rect">
            <a:avLst/>
          </a:prstGeom>
          <a:noFill/>
          <a:ln w="9525" cap="flat" cmpd="sng">
            <a:solidFill>
              <a:srgbClr val="000000"/>
            </a:solidFill>
            <a:prstDash val="solid"/>
            <a:round/>
            <a:headEnd type="none" w="med" len="med"/>
            <a:tailEnd type="none" w="med" len="med"/>
          </a:ln>
        </p:spPr>
      </p:pic>
      <p:sp>
        <p:nvSpPr>
          <p:cNvPr id="99" name="Shape 99"/>
          <p:cNvSpPr/>
          <p:nvPr/>
        </p:nvSpPr>
        <p:spPr>
          <a:xfrm>
            <a:off x="2923275" y="3278525"/>
            <a:ext cx="1383899" cy="3330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2622900" y="113175"/>
            <a:ext cx="3898199" cy="857400"/>
          </a:xfrm>
          <a:prstGeom prst="rect">
            <a:avLst/>
          </a:prstGeom>
        </p:spPr>
        <p:txBody>
          <a:bodyPr lIns="91425" tIns="91425" rIns="91425" bIns="91425" anchor="ctr" anchorCtr="0">
            <a:noAutofit/>
          </a:bodyPr>
          <a:lstStyle/>
          <a:p>
            <a:pPr lvl="0" rtl="0">
              <a:spcBef>
                <a:spcPts val="0"/>
              </a:spcBef>
              <a:buNone/>
            </a:pPr>
            <a:r>
              <a:rPr lang="en" sz="3600"/>
              <a:t>REVISION #2</a:t>
            </a:r>
          </a:p>
        </p:txBody>
      </p:sp>
      <p:pic>
        <p:nvPicPr>
          <p:cNvPr id="105" name="Shape 105"/>
          <p:cNvPicPr preferRelativeResize="0"/>
          <p:nvPr/>
        </p:nvPicPr>
        <p:blipFill rotWithShape="1">
          <a:blip r:embed="rId3">
            <a:alphaModFix/>
          </a:blip>
          <a:srcRect l="15807" t="53533" r="57550" b="13337"/>
          <a:stretch/>
        </p:blipFill>
        <p:spPr>
          <a:xfrm>
            <a:off x="6354745" y="3086950"/>
            <a:ext cx="1877329" cy="1949375"/>
          </a:xfrm>
          <a:prstGeom prst="rect">
            <a:avLst/>
          </a:prstGeom>
          <a:noFill/>
          <a:ln w="9525" cap="flat" cmpd="sng">
            <a:solidFill>
              <a:srgbClr val="000000"/>
            </a:solidFill>
            <a:prstDash val="solid"/>
            <a:round/>
            <a:headEnd type="none" w="med" len="med"/>
            <a:tailEnd type="none" w="med" len="med"/>
          </a:ln>
        </p:spPr>
      </p:pic>
      <p:sp>
        <p:nvSpPr>
          <p:cNvPr id="106" name="Shape 106"/>
          <p:cNvSpPr txBox="1"/>
          <p:nvPr/>
        </p:nvSpPr>
        <p:spPr>
          <a:xfrm>
            <a:off x="703425" y="3754000"/>
            <a:ext cx="2118900" cy="767699"/>
          </a:xfrm>
          <a:prstGeom prst="rect">
            <a:avLst/>
          </a:prstGeom>
          <a:noFill/>
          <a:ln>
            <a:noFill/>
          </a:ln>
        </p:spPr>
        <p:txBody>
          <a:bodyPr lIns="91425" tIns="91425" rIns="91425" bIns="91425" anchor="t" anchorCtr="0">
            <a:noAutofit/>
          </a:bodyPr>
          <a:lstStyle/>
          <a:p>
            <a:pPr lvl="0" rtl="0">
              <a:spcBef>
                <a:spcPts val="0"/>
              </a:spcBef>
              <a:buNone/>
            </a:pPr>
            <a:r>
              <a:rPr lang="en" sz="2400">
                <a:latin typeface="PT Serif"/>
                <a:ea typeface="PT Serif"/>
                <a:cs typeface="PT Serif"/>
                <a:sym typeface="PT Serif"/>
              </a:rPr>
              <a:t>After:</a:t>
            </a:r>
          </a:p>
        </p:txBody>
      </p:sp>
      <p:sp>
        <p:nvSpPr>
          <p:cNvPr id="107" name="Shape 107"/>
          <p:cNvSpPr txBox="1"/>
          <p:nvPr/>
        </p:nvSpPr>
        <p:spPr>
          <a:xfrm>
            <a:off x="703425" y="1351125"/>
            <a:ext cx="2118900" cy="767699"/>
          </a:xfrm>
          <a:prstGeom prst="rect">
            <a:avLst/>
          </a:prstGeom>
          <a:noFill/>
          <a:ln>
            <a:noFill/>
          </a:ln>
        </p:spPr>
        <p:txBody>
          <a:bodyPr lIns="91425" tIns="91425" rIns="91425" bIns="91425" anchor="t" anchorCtr="0">
            <a:noAutofit/>
          </a:bodyPr>
          <a:lstStyle/>
          <a:p>
            <a:pPr lvl="0" rtl="0">
              <a:spcBef>
                <a:spcPts val="0"/>
              </a:spcBef>
              <a:buNone/>
            </a:pPr>
            <a:r>
              <a:rPr lang="en" sz="2400">
                <a:latin typeface="PT Serif"/>
                <a:ea typeface="PT Serif"/>
                <a:cs typeface="PT Serif"/>
                <a:sym typeface="PT Serif"/>
              </a:rPr>
              <a:t>Before:</a:t>
            </a:r>
          </a:p>
        </p:txBody>
      </p:sp>
      <p:pic>
        <p:nvPicPr>
          <p:cNvPr id="108" name="Shape 108"/>
          <p:cNvPicPr preferRelativeResize="0"/>
          <p:nvPr/>
        </p:nvPicPr>
        <p:blipFill rotWithShape="1">
          <a:blip r:embed="rId4">
            <a:alphaModFix/>
          </a:blip>
          <a:srcRect l="12774" t="11257" r="47467" b="18822"/>
          <a:stretch/>
        </p:blipFill>
        <p:spPr>
          <a:xfrm>
            <a:off x="2774975" y="883200"/>
            <a:ext cx="1412525" cy="1949375"/>
          </a:xfrm>
          <a:prstGeom prst="rect">
            <a:avLst/>
          </a:prstGeom>
          <a:noFill/>
          <a:ln w="9525" cap="flat" cmpd="sng">
            <a:solidFill>
              <a:srgbClr val="000000"/>
            </a:solidFill>
            <a:prstDash val="solid"/>
            <a:round/>
            <a:headEnd type="none" w="med" len="med"/>
            <a:tailEnd type="none" w="med" len="med"/>
          </a:ln>
        </p:spPr>
      </p:pic>
      <p:cxnSp>
        <p:nvCxnSpPr>
          <p:cNvPr id="109" name="Shape 109"/>
          <p:cNvCxnSpPr>
            <a:stCxn id="110" idx="3"/>
            <a:endCxn id="105" idx="1"/>
          </p:cNvCxnSpPr>
          <p:nvPr/>
        </p:nvCxnSpPr>
        <p:spPr>
          <a:xfrm rot="10800000" flipH="1">
            <a:off x="4405945" y="4061637"/>
            <a:ext cx="1948800" cy="8700"/>
          </a:xfrm>
          <a:prstGeom prst="straightConnector1">
            <a:avLst/>
          </a:prstGeom>
          <a:noFill/>
          <a:ln w="76200" cap="flat" cmpd="sng">
            <a:solidFill>
              <a:srgbClr val="000000"/>
            </a:solidFill>
            <a:prstDash val="solid"/>
            <a:round/>
            <a:headEnd type="none" w="lg" len="lg"/>
            <a:tailEnd type="triangle" w="lg" len="lg"/>
          </a:ln>
        </p:spPr>
      </p:cxnSp>
      <p:sp>
        <p:nvSpPr>
          <p:cNvPr id="111" name="Shape 111"/>
          <p:cNvSpPr txBox="1"/>
          <p:nvPr/>
        </p:nvSpPr>
        <p:spPr>
          <a:xfrm>
            <a:off x="4438537" y="3537037"/>
            <a:ext cx="1842900" cy="516000"/>
          </a:xfrm>
          <a:prstGeom prst="rect">
            <a:avLst/>
          </a:prstGeom>
          <a:noFill/>
          <a:ln>
            <a:noFill/>
          </a:ln>
        </p:spPr>
        <p:txBody>
          <a:bodyPr lIns="91425" tIns="91425" rIns="91425" bIns="91425" anchor="t" anchorCtr="0">
            <a:noAutofit/>
          </a:bodyPr>
          <a:lstStyle/>
          <a:p>
            <a:pPr lvl="0" algn="ctr" rtl="0">
              <a:spcBef>
                <a:spcPts val="0"/>
              </a:spcBef>
              <a:buNone/>
            </a:pPr>
            <a:r>
              <a:rPr lang="en" sz="1800">
                <a:latin typeface="PT Serif"/>
                <a:ea typeface="PT Serif"/>
                <a:cs typeface="PT Serif"/>
                <a:sym typeface="PT Serif"/>
              </a:rPr>
              <a:t>Taps “Begin”</a:t>
            </a:r>
          </a:p>
        </p:txBody>
      </p:sp>
      <p:pic>
        <p:nvPicPr>
          <p:cNvPr id="112" name="Shape 112"/>
          <p:cNvPicPr preferRelativeResize="0"/>
          <p:nvPr/>
        </p:nvPicPr>
        <p:blipFill rotWithShape="1">
          <a:blip r:embed="rId5">
            <a:alphaModFix/>
          </a:blip>
          <a:srcRect l="16100" t="5796" r="58106" b="61100"/>
          <a:stretch/>
        </p:blipFill>
        <p:spPr>
          <a:xfrm>
            <a:off x="2699100" y="3130650"/>
            <a:ext cx="1706849" cy="1862000"/>
          </a:xfrm>
          <a:prstGeom prst="rect">
            <a:avLst/>
          </a:prstGeom>
          <a:noFill/>
          <a:ln w="9525" cap="flat" cmpd="sng">
            <a:solidFill>
              <a:schemeClr val="dk2"/>
            </a:solidFill>
            <a:prstDash val="solid"/>
            <a:round/>
            <a:headEnd type="none" w="med" len="med"/>
            <a:tailEnd type="none" w="med" len="med"/>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2622900" y="113175"/>
            <a:ext cx="3898199" cy="857400"/>
          </a:xfrm>
          <a:prstGeom prst="rect">
            <a:avLst/>
          </a:prstGeom>
        </p:spPr>
        <p:txBody>
          <a:bodyPr lIns="91425" tIns="91425" rIns="91425" bIns="91425" anchor="ctr" anchorCtr="0">
            <a:noAutofit/>
          </a:bodyPr>
          <a:lstStyle/>
          <a:p>
            <a:pPr lvl="0" rtl="0">
              <a:spcBef>
                <a:spcPts val="0"/>
              </a:spcBef>
              <a:buNone/>
            </a:pPr>
            <a:r>
              <a:rPr lang="en" sz="3600"/>
              <a:t>REVISION #3</a:t>
            </a:r>
          </a:p>
        </p:txBody>
      </p:sp>
      <p:pic>
        <p:nvPicPr>
          <p:cNvPr id="118" name="Shape 118"/>
          <p:cNvPicPr preferRelativeResize="0"/>
          <p:nvPr/>
        </p:nvPicPr>
        <p:blipFill rotWithShape="1">
          <a:blip r:embed="rId3">
            <a:alphaModFix/>
          </a:blip>
          <a:srcRect l="39230" t="18920" r="36756" b="31471"/>
          <a:stretch/>
        </p:blipFill>
        <p:spPr>
          <a:xfrm>
            <a:off x="2826775" y="963875"/>
            <a:ext cx="1472624" cy="1830499"/>
          </a:xfrm>
          <a:prstGeom prst="rect">
            <a:avLst/>
          </a:prstGeom>
          <a:noFill/>
          <a:ln w="9525" cap="flat" cmpd="sng">
            <a:solidFill>
              <a:srgbClr val="000000"/>
            </a:solidFill>
            <a:prstDash val="solid"/>
            <a:round/>
            <a:headEnd type="none" w="med" len="med"/>
            <a:tailEnd type="none" w="med" len="med"/>
          </a:ln>
        </p:spPr>
      </p:pic>
      <p:pic>
        <p:nvPicPr>
          <p:cNvPr id="119" name="Shape 119"/>
          <p:cNvPicPr preferRelativeResize="0"/>
          <p:nvPr/>
        </p:nvPicPr>
        <p:blipFill rotWithShape="1">
          <a:blip r:embed="rId3">
            <a:alphaModFix/>
          </a:blip>
          <a:srcRect l="68869" t="18923" r="3473" b="32013"/>
          <a:stretch/>
        </p:blipFill>
        <p:spPr>
          <a:xfrm>
            <a:off x="4690075" y="963875"/>
            <a:ext cx="1595060" cy="1830499"/>
          </a:xfrm>
          <a:prstGeom prst="rect">
            <a:avLst/>
          </a:prstGeom>
          <a:noFill/>
          <a:ln w="9525" cap="flat" cmpd="sng">
            <a:solidFill>
              <a:srgbClr val="000000"/>
            </a:solidFill>
            <a:prstDash val="solid"/>
            <a:round/>
            <a:headEnd type="none" w="med" len="med"/>
            <a:tailEnd type="none" w="med" len="med"/>
          </a:ln>
        </p:spPr>
      </p:pic>
      <p:pic>
        <p:nvPicPr>
          <p:cNvPr id="120" name="Shape 120"/>
          <p:cNvPicPr preferRelativeResize="0"/>
          <p:nvPr/>
        </p:nvPicPr>
        <p:blipFill rotWithShape="1">
          <a:blip r:embed="rId4">
            <a:alphaModFix/>
          </a:blip>
          <a:srcRect l="34891" t="2211" r="39400" b="60247"/>
          <a:stretch/>
        </p:blipFill>
        <p:spPr>
          <a:xfrm>
            <a:off x="2442991" y="3070200"/>
            <a:ext cx="1422458" cy="1830501"/>
          </a:xfrm>
          <a:prstGeom prst="rect">
            <a:avLst/>
          </a:prstGeom>
          <a:noFill/>
          <a:ln w="9525" cap="flat" cmpd="sng">
            <a:solidFill>
              <a:schemeClr val="dk2"/>
            </a:solidFill>
            <a:prstDash val="solid"/>
            <a:round/>
            <a:headEnd type="none" w="med" len="med"/>
            <a:tailEnd type="none" w="med" len="med"/>
          </a:ln>
        </p:spPr>
      </p:pic>
      <p:pic>
        <p:nvPicPr>
          <p:cNvPr id="121" name="Shape 121"/>
          <p:cNvPicPr preferRelativeResize="0"/>
          <p:nvPr/>
        </p:nvPicPr>
        <p:blipFill rotWithShape="1">
          <a:blip r:embed="rId4">
            <a:alphaModFix/>
          </a:blip>
          <a:srcRect l="6926" t="40649" r="73043" b="29120"/>
          <a:stretch/>
        </p:blipFill>
        <p:spPr>
          <a:xfrm>
            <a:off x="4266625" y="3070200"/>
            <a:ext cx="1240524" cy="1830501"/>
          </a:xfrm>
          <a:prstGeom prst="rect">
            <a:avLst/>
          </a:prstGeom>
          <a:noFill/>
          <a:ln w="9525" cap="flat" cmpd="sng">
            <a:solidFill>
              <a:schemeClr val="dk2"/>
            </a:solidFill>
            <a:prstDash val="solid"/>
            <a:round/>
            <a:headEnd type="none" w="med" len="med"/>
            <a:tailEnd type="none" w="med" len="med"/>
          </a:ln>
        </p:spPr>
      </p:pic>
      <p:pic>
        <p:nvPicPr>
          <p:cNvPr id="122" name="Shape 122"/>
          <p:cNvPicPr preferRelativeResize="0"/>
          <p:nvPr/>
        </p:nvPicPr>
        <p:blipFill rotWithShape="1">
          <a:blip r:embed="rId4">
            <a:alphaModFix/>
          </a:blip>
          <a:srcRect l="37145" t="40158" r="37145" b="22299"/>
          <a:stretch/>
        </p:blipFill>
        <p:spPr>
          <a:xfrm>
            <a:off x="5818050" y="3070200"/>
            <a:ext cx="1332372" cy="1830501"/>
          </a:xfrm>
          <a:prstGeom prst="rect">
            <a:avLst/>
          </a:prstGeom>
          <a:noFill/>
          <a:ln w="9525" cap="flat" cmpd="sng">
            <a:solidFill>
              <a:schemeClr val="dk2"/>
            </a:solidFill>
            <a:prstDash val="solid"/>
            <a:round/>
            <a:headEnd type="none" w="med" len="med"/>
            <a:tailEnd type="none" w="med" len="med"/>
          </a:ln>
        </p:spPr>
      </p:pic>
      <p:pic>
        <p:nvPicPr>
          <p:cNvPr id="123" name="Shape 123"/>
          <p:cNvPicPr preferRelativeResize="0"/>
          <p:nvPr/>
        </p:nvPicPr>
        <p:blipFill rotWithShape="1">
          <a:blip r:embed="rId4">
            <a:alphaModFix/>
          </a:blip>
          <a:srcRect l="74291" t="38120" b="21799"/>
          <a:stretch/>
        </p:blipFill>
        <p:spPr>
          <a:xfrm>
            <a:off x="7520470" y="3070192"/>
            <a:ext cx="1332377" cy="1830508"/>
          </a:xfrm>
          <a:prstGeom prst="rect">
            <a:avLst/>
          </a:prstGeom>
          <a:noFill/>
          <a:ln w="9525" cap="flat" cmpd="sng">
            <a:solidFill>
              <a:schemeClr val="dk2"/>
            </a:solidFill>
            <a:prstDash val="solid"/>
            <a:round/>
            <a:headEnd type="none" w="med" len="med"/>
            <a:tailEnd type="none" w="med" len="med"/>
          </a:ln>
        </p:spPr>
      </p:pic>
      <p:sp>
        <p:nvSpPr>
          <p:cNvPr id="124" name="Shape 124"/>
          <p:cNvSpPr txBox="1"/>
          <p:nvPr/>
        </p:nvSpPr>
        <p:spPr>
          <a:xfrm>
            <a:off x="703425" y="1351125"/>
            <a:ext cx="2118900" cy="767699"/>
          </a:xfrm>
          <a:prstGeom prst="rect">
            <a:avLst/>
          </a:prstGeom>
          <a:noFill/>
          <a:ln>
            <a:noFill/>
          </a:ln>
        </p:spPr>
        <p:txBody>
          <a:bodyPr lIns="91425" tIns="91425" rIns="91425" bIns="91425" anchor="t" anchorCtr="0">
            <a:noAutofit/>
          </a:bodyPr>
          <a:lstStyle/>
          <a:p>
            <a:pPr>
              <a:spcBef>
                <a:spcPts val="0"/>
              </a:spcBef>
              <a:buNone/>
            </a:pPr>
            <a:r>
              <a:rPr lang="en" sz="2400">
                <a:latin typeface="PT Serif"/>
                <a:ea typeface="PT Serif"/>
                <a:cs typeface="PT Serif"/>
                <a:sym typeface="PT Serif"/>
              </a:rPr>
              <a:t>Before:</a:t>
            </a:r>
          </a:p>
        </p:txBody>
      </p:sp>
      <p:sp>
        <p:nvSpPr>
          <p:cNvPr id="125" name="Shape 125"/>
          <p:cNvSpPr txBox="1"/>
          <p:nvPr/>
        </p:nvSpPr>
        <p:spPr>
          <a:xfrm>
            <a:off x="703425" y="3754000"/>
            <a:ext cx="2118900" cy="767699"/>
          </a:xfrm>
          <a:prstGeom prst="rect">
            <a:avLst/>
          </a:prstGeom>
          <a:noFill/>
          <a:ln>
            <a:noFill/>
          </a:ln>
        </p:spPr>
        <p:txBody>
          <a:bodyPr lIns="91425" tIns="91425" rIns="91425" bIns="91425" anchor="t" anchorCtr="0">
            <a:noAutofit/>
          </a:bodyPr>
          <a:lstStyle/>
          <a:p>
            <a:pPr lvl="0" rtl="0">
              <a:spcBef>
                <a:spcPts val="0"/>
              </a:spcBef>
              <a:buNone/>
            </a:pPr>
            <a:r>
              <a:rPr lang="en" sz="2400">
                <a:latin typeface="PT Serif"/>
                <a:ea typeface="PT Serif"/>
                <a:cs typeface="PT Serif"/>
                <a:sym typeface="PT Serif"/>
              </a:rPr>
              <a:t>After:</a:t>
            </a:r>
          </a:p>
        </p:txBody>
      </p:sp>
    </p:spTree>
  </p:cSld>
  <p:clrMapOvr>
    <a:masterClrMapping/>
  </p:clrMapOvr>
  <p:transition spd="slow">
    <p:cut/>
  </p:transition>
</p:sld>
</file>

<file path=ppt/theme/theme1.xml><?xml version="1.0" encoding="utf-8"?>
<a:theme xmlns:a="http://schemas.openxmlformats.org/drawingml/2006/main" name="Beatri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616</Words>
  <Application>Microsoft Office PowerPoint</Application>
  <PresentationFormat>On-screen Show (16:9)</PresentationFormat>
  <Paragraphs>82</Paragraphs>
  <Slides>17</Slides>
  <Notes>17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PT Serif</vt:lpstr>
      <vt:lpstr>Montserrat</vt:lpstr>
      <vt:lpstr>Beatrice template</vt:lpstr>
      <vt:lpstr>simple-light-2</vt:lpstr>
      <vt:lpstr>Medium-Fi Prototyping</vt:lpstr>
      <vt:lpstr>TEAM AWESOME</vt:lpstr>
      <vt:lpstr>VALUE PROPOSITION</vt:lpstr>
      <vt:lpstr>OVERVIEW</vt:lpstr>
      <vt:lpstr>TASKS</vt:lpstr>
      <vt:lpstr>Revised Interface Design</vt:lpstr>
      <vt:lpstr>REVISION #1</vt:lpstr>
      <vt:lpstr>REVISION #2</vt:lpstr>
      <vt:lpstr>REVISION #3</vt:lpstr>
      <vt:lpstr>TASK #1</vt:lpstr>
      <vt:lpstr>TASK #2</vt:lpstr>
      <vt:lpstr>TASK #3</vt:lpstr>
      <vt:lpstr>Prototyping Overview</vt:lpstr>
      <vt:lpstr>PROTOTYPING TOOL</vt:lpstr>
      <vt:lpstr>WOZ Techniques</vt:lpstr>
      <vt:lpstr>Hard-Coded Features</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Medium-Fi Prototyping</dc:title>
  <dc:creator>Karen</dc:creator>
  <cp:lastModifiedBy>Karen</cp:lastModifiedBy>
  <cp:revision>6</cp:revision>
  <dcterms:modified xsi:type="dcterms:W3CDTF">2015-10-30T05:54:38Z</dcterms:modified>
</cp:coreProperties>
</file>