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 clear how we got from POV to HMW to prototype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Prototype: pieces of paper mocking a phone app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we gave her a scenario where she is in an aisle at a store picking out a notebook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she used the app to learn what bills &amp; coins to use to pay for her selection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Worked: the use of pictures at the end to tell her how to pay for her items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Didn’t work: the use of tax &amp; tip were too confusing; she didn’t understand the screen where the new total including tax came up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Surprises: she really didn’t like the microphone only option and would prefer to type in the amount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 learnings: her mom said adding a budget/limit would be helpful, since she wouldn’t know whether her total amount is more than she is allowed to spend or currently has in her wallet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validity of assumption: we assumed talking would be easier for Jordan, rather than typing in the numbers; however, she doesn’t like the mic idea and definitely prefers typing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any new assumptions that emerged: she said landscape mode would be better; we assume this is because she finds it difficult to type on small screens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Prototype: pieces of paper mocking a phone app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scenario: she’s at the movie theater waiting for her mom to pick her up, who says she needs to wait 15 min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app tells her the period of time she input is the same amount of time as 3 songs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idea was to represent time in a format she was comfortable &amp; familiar with (music)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Worked: the could use existing songs in her library, liked the straightforward UI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Didn’t work: no audible notification when the time ran out, limited media selection (only music in prototype)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Surprises: she would want to use this in a location she visits frequently without without wifi (laundry room), so our ideas for extending to resources like YouTube wouldn’t work in this case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 learnings: “No Adele today, please” → should be able to fine tune the musical selection without having to choose specific songs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validity of assumption: we assumed the use of music or TV shows, something she’s very comfortable with, would assist her in keeping track of time; a valid assumption!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any new assumptions: we need a solution that would work completely disconnected from wifi and without data sources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Prototype: had Chris Middleton, a Stanford student test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another phone app mocked using paper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scenario: he’s using the app for CS106A so that he can better understand material he’s confused about, and find a relevant post about that topic in the app (organized according to class syllabus)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Worked: overall flow of the app made sense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Didn’t work: no filter, so would have to scroll through all of the posts to find something relevant to his needs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Surprises: he thought teachers would need an incentive to use this in their classes because it would require extra work for them; however, Andrea Kortenhoven, a linguistics grad student who has taught classes loved the idea when we briefly discussed it with her, but thought students would need an incentive, like extra credit, to use 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New learnings: really liked the idea for small seminar classes, because it could lead to better in class discussions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validity of assumption: assumed the app would work well for large lectures; he didn’t like the idea for large classes, since there would be a frequent posts that might not necessarily be helpful/interesting to him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any new assumptions: should break up large classes into smaller chunks to avoid overloading user with too many posts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after further analysis of our results, we determined our initial POV was too specific and didn’t encompass the root of the problem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thus, we decided on a more general POV, and also generated 2 more to fully address the major problems we uncovered in our needfinding round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000"/>
            </a:lvl1pPr>
            <a:lvl2pPr algn="ctr">
              <a:spcBef>
                <a:spcPts val="0"/>
              </a:spcBef>
              <a:buSzPct val="100000"/>
              <a:defRPr sz="4000"/>
            </a:lvl2pPr>
            <a:lvl3pPr algn="ctr">
              <a:spcBef>
                <a:spcPts val="0"/>
              </a:spcBef>
              <a:buSzPct val="100000"/>
              <a:defRPr sz="4000"/>
            </a:lvl3pPr>
            <a:lvl4pPr algn="ctr">
              <a:spcBef>
                <a:spcPts val="0"/>
              </a:spcBef>
              <a:buSzPct val="100000"/>
              <a:defRPr sz="4000"/>
            </a:lvl4pPr>
            <a:lvl5pPr algn="ctr">
              <a:spcBef>
                <a:spcPts val="0"/>
              </a:spcBef>
              <a:buSzPct val="100000"/>
              <a:defRPr sz="4000"/>
            </a:lvl5pPr>
            <a:lvl6pPr algn="ctr">
              <a:spcBef>
                <a:spcPts val="0"/>
              </a:spcBef>
              <a:buSzPct val="100000"/>
              <a:defRPr sz="4000"/>
            </a:lvl6pPr>
            <a:lvl7pPr algn="ctr">
              <a:spcBef>
                <a:spcPts val="0"/>
              </a:spcBef>
              <a:buSzPct val="100000"/>
              <a:defRPr sz="4000"/>
            </a:lvl7pPr>
            <a:lvl8pPr algn="ctr">
              <a:spcBef>
                <a:spcPts val="0"/>
              </a:spcBef>
              <a:buSzPct val="100000"/>
              <a:defRPr sz="4000"/>
            </a:lvl8pPr>
            <a:lvl9pPr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Relationship Id="rId4" Type="http://schemas.openxmlformats.org/officeDocument/2006/relationships/image" Target="../media/image0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jp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Relationship Id="rId4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POVs and Experience Prototypes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1680301" y="2800575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Presentation by Nicole Crawford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Team: Nicole Crawford, Jorge Cueto, Lynne Sneed, &amp; Musila Munuve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HMW 1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How might we make it easier for Jordan to pay?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846" y="458024"/>
            <a:ext cx="1549253" cy="10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HMW 2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How might we help Jordan understand how much time has passed?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846" y="458024"/>
            <a:ext cx="1549253" cy="10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HMW 3 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87900" y="1489825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/>
              <a:t>How might we help teachers gauge, and therefore teach, what students are interested in?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8153" y="458024"/>
            <a:ext cx="1497950" cy="149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Experience Prototypes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1: app to learn money visually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500" y="1144125"/>
            <a:ext cx="2721749" cy="36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925" y="1137000"/>
            <a:ext cx="2721751" cy="364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2: alternative format timer app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5158" y="1393175"/>
            <a:ext cx="4566144" cy="34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650" y="1393175"/>
            <a:ext cx="2558393" cy="34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3: app to crowdsource lesson plans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87900" y="1489825"/>
            <a:ext cx="3889799" cy="299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699" y="1349874"/>
            <a:ext cx="4478402" cy="335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700" y="1331887"/>
            <a:ext cx="2536147" cy="33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Domain</a:t>
            </a:r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Studio: Learning &amp; Education</a:t>
            </a:r>
          </a:p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oboto Slab"/>
                <a:ea typeface="Roboto Slab"/>
                <a:cs typeface="Roboto Slab"/>
                <a:sym typeface="Roboto Slab"/>
              </a:rPr>
              <a:t>Learning Disabilities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Initial POV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We met Jordan Kortenhoven, a 24-year-old woman with autism and Nonverbal Learning Disorder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We were surprised to learn she has trouble making exact change and someone had once tricked her</a:t>
            </a:r>
          </a:p>
          <a:p>
            <a:pPr indent="-355600" lvl="0" marL="457200">
              <a:spcBef>
                <a:spcPts val="0"/>
              </a:spcBef>
              <a:buSzPct val="100000"/>
              <a:buChar char="●"/>
            </a:pPr>
            <a:r>
              <a:rPr lang="en" sz="2000"/>
              <a:t>It would be game-changing to help her make exact change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41900" y="1930600"/>
            <a:ext cx="2521800" cy="13106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000"/>
              <a:t>Initial POV</a:t>
            </a:r>
          </a:p>
        </p:txBody>
      </p:sp>
      <p:sp>
        <p:nvSpPr>
          <p:cNvPr id="79" name="Shape 79"/>
          <p:cNvSpPr/>
          <p:nvPr/>
        </p:nvSpPr>
        <p:spPr>
          <a:xfrm>
            <a:off x="5257700" y="1659850"/>
            <a:ext cx="3476400" cy="19661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900"/>
              <a:t>New POV #1</a:t>
            </a:r>
          </a:p>
        </p:txBody>
      </p:sp>
      <p:cxnSp>
        <p:nvCxnSpPr>
          <p:cNvPr id="80" name="Shape 80"/>
          <p:cNvCxnSpPr>
            <a:stCxn id="78" idx="3"/>
            <a:endCxn id="79" idx="1"/>
          </p:cNvCxnSpPr>
          <p:nvPr/>
        </p:nvCxnSpPr>
        <p:spPr>
          <a:xfrm>
            <a:off x="2863700" y="2585949"/>
            <a:ext cx="2394000" cy="57000"/>
          </a:xfrm>
          <a:prstGeom prst="straightConnector1">
            <a:avLst/>
          </a:prstGeom>
          <a:noFill/>
          <a:ln cap="flat" cmpd="sng" w="2286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60950" y="2853725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POVs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50" y="282150"/>
            <a:ext cx="3586350" cy="239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200" y="282137"/>
            <a:ext cx="3586350" cy="239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 1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We met Jordan Kortenhoven, a 24-year-old woman with autism and Nonverbal Learning Disorder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We were surprised to find that Jordan has difficulty making basic number calculations which affects telling time and calculating change</a:t>
            </a:r>
          </a:p>
          <a:p>
            <a:pPr indent="-355600" lvl="0" marL="457200">
              <a:spcBef>
                <a:spcPts val="0"/>
              </a:spcBef>
              <a:buSzPct val="100000"/>
              <a:buChar char="●"/>
            </a:pPr>
            <a:r>
              <a:rPr lang="en" sz="2000"/>
              <a:t>It would be game changing to make it easier for Jordan to make basic number calculations in order to perform daily tasks independently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846" y="458024"/>
            <a:ext cx="1549253" cy="10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 2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We met Jordan Kortenhoven, a 24-year-old woman with autism and Nonverbal Learning Disorder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We were surprised to discover she was good at finding her way around familiar places using landmarks despite her lacking a sense of direction</a:t>
            </a:r>
          </a:p>
          <a:p>
            <a:pPr indent="-355600" lvl="0" marL="457200">
              <a:spcBef>
                <a:spcPts val="0"/>
              </a:spcBef>
              <a:buSzPct val="100000"/>
              <a:buChar char="●"/>
            </a:pPr>
            <a:r>
              <a:rPr lang="en" sz="2000"/>
              <a:t>It would be game changing to formalize her landmarking techniques to help others with a poor sense of direction travel independently in unfamiliar places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846" y="458024"/>
            <a:ext cx="1549253" cy="10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 3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We met Bob Smith, a USC student with ADD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We were surprised to learn it was easy for him to focus on material he liked and learn more than what was presented in class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It would be game changing to create a learning environment in which Bob can feel more engaged and acknowledged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003" y="458024"/>
            <a:ext cx="1497950" cy="149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60950" y="12518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Top HMW statements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50" y="2234450"/>
            <a:ext cx="3706574" cy="247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025" y="2234450"/>
            <a:ext cx="3706574" cy="247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