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Lst>
  <p:sldSz cy="5143500" cx="9144000"/>
  <p:notesSz cx="6858000" cy="9144000"/>
  <p:embeddedFontLst>
    <p:embeddedFont>
      <p:font typeface="Roboto"/>
      <p:regular r:id="rId28"/>
      <p:bold r:id="rId29"/>
      <p:italic r:id="rId30"/>
      <p:boldItalic r:id="rId31"/>
    </p:embeddedFont>
  </p:embeddedFontLst>
  <p:defaultText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tableStyles.xml><?xml version="1.0" encoding="utf-8"?>
<a:tblStyleLst xmlns:a="http://schemas.openxmlformats.org/drawingml/2006/main" xmlns:r="http://schemas.openxmlformats.org/officeDocument/2006/relationships" def="{90651C3A-4460-11DB-9652-00E08161165F}"/>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Roboto-regular.fntdata"/><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Roboto-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Roboto-boldItalic.fntdata"/><Relationship Id="rId30" Type="http://schemas.openxmlformats.org/officeDocument/2006/relationships/font" Target="fonts/Roboto-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 name="Shape 1"/>
        <p:cNvGrpSpPr/>
        <p:nvPr/>
      </p:nvGrpSpPr>
      <p:grpSpPr>
        <a:xfrm>
          <a:off x="0" y="0"/>
          <a:ext cx="0" cy="0"/>
          <a:chOff x="0" y="0"/>
          <a:chExt cx="0" cy="0"/>
        </a:xfrm>
      </p:grpSpPr>
      <p:sp>
        <p:nvSpPr>
          <p:cNvPr id="2" name="Shape 2"/>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 name="Shape 3"/>
          <p:cNvSpPr txBox="1"/>
          <p:nvPr>
            <p:ph idx="1" type="body"/>
          </p:nvPr>
        </p:nvSpPr>
        <p:spPr>
          <a:xfrm>
            <a:off x="685800" y="4343400"/>
            <a:ext cx="5486399" cy="4114800"/>
          </a:xfrm>
          <a:prstGeom prst="rect">
            <a:avLst/>
          </a:prstGeom>
          <a:noFill/>
          <a:ln>
            <a:noFill/>
          </a:ln>
        </p:spPr>
        <p:txBody>
          <a:bodyPr anchorCtr="0" anchor="t" bIns="91425" lIns="91425" rIns="91425" tIns="91425"/>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7" name="Shape 87"/>
        <p:cNvGrpSpPr/>
        <p:nvPr/>
      </p:nvGrpSpPr>
      <p:grpSpPr>
        <a:xfrm>
          <a:off x="0" y="0"/>
          <a:ext cx="0" cy="0"/>
          <a:chOff x="0" y="0"/>
          <a:chExt cx="0" cy="0"/>
        </a:xfrm>
      </p:grpSpPr>
      <p:sp>
        <p:nvSpPr>
          <p:cNvPr id="88" name="Shape 8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89" name="Shape 89"/>
          <p:cNvSpPr txBox="1"/>
          <p:nvPr>
            <p:ph idx="1" type="body"/>
          </p:nvPr>
        </p:nvSpPr>
        <p:spPr>
          <a:xfrm>
            <a:off x="685800" y="4343400"/>
            <a:ext cx="5486399" cy="4114800"/>
          </a:xfrm>
          <a:prstGeom prst="rect">
            <a:avLst/>
          </a:prstGeom>
        </p:spPr>
        <p:txBody>
          <a:bodyPr anchorCtr="0" anchor="t" bIns="91425" lIns="91425" rIns="91425" tIns="91425">
            <a:noAutofit/>
          </a:bodyPr>
          <a:lstStyle/>
          <a:p>
            <a:pPr rtl="0">
              <a:lnSpc>
                <a:spcPct val="115000"/>
              </a:lnSpc>
              <a:spcBef>
                <a:spcPts val="0"/>
              </a:spcBef>
              <a:buNone/>
            </a:pPr>
            <a:r>
              <a:rPr lang="en"/>
              <a:t>Hello my name is Jorge, and today I will be presenting my team’s needfinding experience. </a:t>
            </a:r>
          </a:p>
          <a:p>
            <a:pPr rtl="0">
              <a:lnSpc>
                <a:spcPct val="115000"/>
              </a:lnSpc>
              <a:spcBef>
                <a:spcPts val="0"/>
              </a:spcBef>
              <a:buNone/>
            </a:pPr>
            <a:r>
              <a:rPr lang="en"/>
              <a:t>The other members of my team include Lynne Sneed, Nicole Crawford, and Musila Munuve.</a:t>
            </a:r>
          </a:p>
          <a:p>
            <a:pPr rtl="0">
              <a:lnSpc>
                <a:spcPct val="115000"/>
              </a:lnSpc>
              <a:spcBef>
                <a:spcPts val="0"/>
              </a:spcBef>
              <a:buNone/>
            </a:pPr>
            <a:r>
              <a:t/>
            </a:r>
            <a:endParaRPr/>
          </a:p>
          <a:p>
            <a:pPr lvl="0" rtl="0">
              <a:spcBef>
                <a:spcPts val="0"/>
              </a:spcBef>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9" name="Shape 149"/>
        <p:cNvGrpSpPr/>
        <p:nvPr/>
      </p:nvGrpSpPr>
      <p:grpSpPr>
        <a:xfrm>
          <a:off x="0" y="0"/>
          <a:ext cx="0" cy="0"/>
          <a:chOff x="0" y="0"/>
          <a:chExt cx="0" cy="0"/>
        </a:xfrm>
      </p:grpSpPr>
      <p:sp>
        <p:nvSpPr>
          <p:cNvPr id="150" name="Shape 15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51" name="Shape 151"/>
          <p:cNvSpPr txBox="1"/>
          <p:nvPr>
            <p:ph idx="1" type="body"/>
          </p:nvPr>
        </p:nvSpPr>
        <p:spPr>
          <a:xfrm>
            <a:off x="685800" y="4343400"/>
            <a:ext cx="5486399" cy="4114800"/>
          </a:xfrm>
          <a:prstGeom prst="rect">
            <a:avLst/>
          </a:prstGeom>
        </p:spPr>
        <p:txBody>
          <a:bodyPr anchorCtr="0" anchor="t" bIns="91425" lIns="91425" rIns="91425" tIns="91425">
            <a:noAutofit/>
          </a:bodyPr>
          <a:lstStyle/>
          <a:p>
            <a:pPr rtl="0">
              <a:lnSpc>
                <a:spcPct val="115000"/>
              </a:lnSpc>
              <a:spcBef>
                <a:spcPts val="0"/>
              </a:spcBef>
              <a:buNone/>
            </a:pPr>
            <a:r>
              <a:rPr lang="en"/>
              <a:t>We were surprised by the diversity that exists within the disability space and how these disabilities manifest themselves. Jordan seemed very normal. She speaks well, and she showed us samples of her writing. She writes well too, and she has really neat handwriting! And yet, when it comes to doing number calculations, she has a lot of trouble. Her mom asked her whether the number 6 or 10 was bigger and she struggled to come up with an answer. </a:t>
            </a:r>
          </a:p>
          <a:p>
            <a:pPr rtl="0">
              <a:lnSpc>
                <a:spcPct val="115000"/>
              </a:lnSpc>
              <a:spcBef>
                <a:spcPts val="0"/>
              </a:spcBef>
              <a:buNone/>
            </a:pPr>
            <a:r>
              <a:t/>
            </a:r>
            <a:endParaRPr/>
          </a:p>
          <a:p>
            <a:pPr rtl="0">
              <a:lnSpc>
                <a:spcPct val="115000"/>
              </a:lnSpc>
              <a:spcBef>
                <a:spcPts val="0"/>
              </a:spcBef>
              <a:buNone/>
            </a:pPr>
            <a:r>
              <a:rPr lang="en"/>
              <a:t>Catalin mentioned he has ADD and during the interview he kept fidgeting with a pen and a lighter, and he would randomly get up to pick up paper from the printer. And yet he’s been able to focus on building the autism Google Glass app for nearly 2 years. </a:t>
            </a:r>
          </a:p>
          <a:p>
            <a:pPr rtl="0">
              <a:lnSpc>
                <a:spcPct val="115000"/>
              </a:lnSpc>
              <a:spcBef>
                <a:spcPts val="0"/>
              </a:spcBef>
              <a:buNone/>
            </a:pPr>
            <a:r>
              <a:t/>
            </a:r>
            <a:endParaRPr/>
          </a:p>
          <a:p>
            <a:pPr rtl="0">
              <a:lnSpc>
                <a:spcPct val="115000"/>
              </a:lnSpc>
              <a:spcBef>
                <a:spcPts val="0"/>
              </a:spcBef>
              <a:buNone/>
            </a:pPr>
            <a:r>
              <a:rPr lang="en"/>
              <a:t>Students really valued holding physical objects. Holding a textbook. writing down stories on a notebook. Writing reminders in a planner. Touching the screen on an iPad. </a:t>
            </a:r>
          </a:p>
          <a:p>
            <a:pPr lvl="0" rtl="0">
              <a:spcBef>
                <a:spcPts val="0"/>
              </a:spcBef>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7" name="Shape 157"/>
        <p:cNvGrpSpPr/>
        <p:nvPr/>
      </p:nvGrpSpPr>
      <p:grpSpPr>
        <a:xfrm>
          <a:off x="0" y="0"/>
          <a:ext cx="0" cy="0"/>
          <a:chOff x="0" y="0"/>
          <a:chExt cx="0" cy="0"/>
        </a:xfrm>
      </p:grpSpPr>
      <p:sp>
        <p:nvSpPr>
          <p:cNvPr id="158" name="Shape 15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59" name="Shape 159"/>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2" name="Shape 162"/>
        <p:cNvGrpSpPr/>
        <p:nvPr/>
      </p:nvGrpSpPr>
      <p:grpSpPr>
        <a:xfrm>
          <a:off x="0" y="0"/>
          <a:ext cx="0" cy="0"/>
          <a:chOff x="0" y="0"/>
          <a:chExt cx="0" cy="0"/>
        </a:xfrm>
      </p:grpSpPr>
      <p:sp>
        <p:nvSpPr>
          <p:cNvPr id="163" name="Shape 16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64" name="Shape 164"/>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0" name="Shape 170"/>
        <p:cNvGrpSpPr/>
        <p:nvPr/>
      </p:nvGrpSpPr>
      <p:grpSpPr>
        <a:xfrm>
          <a:off x="0" y="0"/>
          <a:ext cx="0" cy="0"/>
          <a:chOff x="0" y="0"/>
          <a:chExt cx="0" cy="0"/>
        </a:xfrm>
      </p:grpSpPr>
      <p:sp>
        <p:nvSpPr>
          <p:cNvPr id="171" name="Shape 17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72" name="Shape 172"/>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0" name="Shape 200"/>
        <p:cNvGrpSpPr/>
        <p:nvPr/>
      </p:nvGrpSpPr>
      <p:grpSpPr>
        <a:xfrm>
          <a:off x="0" y="0"/>
          <a:ext cx="0" cy="0"/>
          <a:chOff x="0" y="0"/>
          <a:chExt cx="0" cy="0"/>
        </a:xfrm>
      </p:grpSpPr>
      <p:sp>
        <p:nvSpPr>
          <p:cNvPr id="201" name="Shape 20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02" name="Shape 20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7" name="Shape 207"/>
        <p:cNvGrpSpPr/>
        <p:nvPr/>
      </p:nvGrpSpPr>
      <p:grpSpPr>
        <a:xfrm>
          <a:off x="0" y="0"/>
          <a:ext cx="0" cy="0"/>
          <a:chOff x="0" y="0"/>
          <a:chExt cx="0" cy="0"/>
        </a:xfrm>
      </p:grpSpPr>
      <p:sp>
        <p:nvSpPr>
          <p:cNvPr id="208" name="Shape 20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09" name="Shape 209"/>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2" name="Shape 212"/>
        <p:cNvGrpSpPr/>
        <p:nvPr/>
      </p:nvGrpSpPr>
      <p:grpSpPr>
        <a:xfrm>
          <a:off x="0" y="0"/>
          <a:ext cx="0" cy="0"/>
          <a:chOff x="0" y="0"/>
          <a:chExt cx="0" cy="0"/>
        </a:xfrm>
      </p:grpSpPr>
      <p:sp>
        <p:nvSpPr>
          <p:cNvPr id="213" name="Shape 21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14" name="Shape 21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7" name="Shape 217"/>
        <p:cNvGrpSpPr/>
        <p:nvPr/>
      </p:nvGrpSpPr>
      <p:grpSpPr>
        <a:xfrm>
          <a:off x="0" y="0"/>
          <a:ext cx="0" cy="0"/>
          <a:chOff x="0" y="0"/>
          <a:chExt cx="0" cy="0"/>
        </a:xfrm>
      </p:grpSpPr>
      <p:sp>
        <p:nvSpPr>
          <p:cNvPr id="218" name="Shape 21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19" name="Shape 21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23" name="Shape 223"/>
        <p:cNvGrpSpPr/>
        <p:nvPr/>
      </p:nvGrpSpPr>
      <p:grpSpPr>
        <a:xfrm>
          <a:off x="0" y="0"/>
          <a:ext cx="0" cy="0"/>
          <a:chOff x="0" y="0"/>
          <a:chExt cx="0" cy="0"/>
        </a:xfrm>
      </p:grpSpPr>
      <p:sp>
        <p:nvSpPr>
          <p:cNvPr id="224" name="Shape 22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25" name="Shape 22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lnSpc>
                <a:spcPct val="115000"/>
              </a:lnSpc>
              <a:spcBef>
                <a:spcPts val="0"/>
              </a:spcBef>
              <a:buNone/>
            </a:pPr>
            <a:r>
              <a:rPr lang="en"/>
              <a:t>As for our needfinding methodology, we wanted to get a diversity of perspectives, so we interviewed young adults with disabilities and a parent, intervention developers, and a clinical researcher. </a:t>
            </a:r>
          </a:p>
          <a:p>
            <a:pPr lvl="0" rtl="0">
              <a:spcBef>
                <a:spcPts val="0"/>
              </a:spcBef>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31" name="Shape 231"/>
        <p:cNvGrpSpPr/>
        <p:nvPr/>
      </p:nvGrpSpPr>
      <p:grpSpPr>
        <a:xfrm>
          <a:off x="0" y="0"/>
          <a:ext cx="0" cy="0"/>
          <a:chOff x="0" y="0"/>
          <a:chExt cx="0" cy="0"/>
        </a:xfrm>
      </p:grpSpPr>
      <p:sp>
        <p:nvSpPr>
          <p:cNvPr id="232" name="Shape 23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33" name="Shape 233"/>
          <p:cNvSpPr txBox="1"/>
          <p:nvPr>
            <p:ph idx="1" type="body"/>
          </p:nvPr>
        </p:nvSpPr>
        <p:spPr>
          <a:xfrm>
            <a:off x="685800" y="4343400"/>
            <a:ext cx="5486399" cy="4114800"/>
          </a:xfrm>
          <a:prstGeom prst="rect">
            <a:avLst/>
          </a:prstGeom>
        </p:spPr>
        <p:txBody>
          <a:bodyPr anchorCtr="0" anchor="t" bIns="91425" lIns="91425" rIns="91425" tIns="91425">
            <a:noAutofit/>
          </a:bodyPr>
          <a:lstStyle/>
          <a:p>
            <a:pPr rtl="0">
              <a:lnSpc>
                <a:spcPct val="115000"/>
              </a:lnSpc>
              <a:spcBef>
                <a:spcPts val="0"/>
              </a:spcBef>
              <a:buNone/>
            </a:pPr>
            <a:r>
              <a:t/>
            </a:r>
            <a:endParaRPr/>
          </a:p>
          <a:p>
            <a:pPr rtl="0">
              <a:lnSpc>
                <a:spcPct val="115000"/>
              </a:lnSpc>
              <a:spcBef>
                <a:spcPts val="0"/>
              </a:spcBef>
              <a:buNone/>
            </a:pPr>
            <a:r>
              <a:rPr lang="en"/>
              <a:t>Finally, we wanted to get the perspective of someone who studies learning disabilities. We Googled local specialists in the field and found Dr. Shaozheng Qin, a brain development researcher at the Stanford Med School who specializes in math learning disabilities. We interviewed Dr. Qin in his office. </a:t>
            </a:r>
          </a:p>
          <a:p>
            <a:pPr rtl="0">
              <a:lnSpc>
                <a:spcPct val="115000"/>
              </a:lnSpc>
              <a:spcBef>
                <a:spcPts val="0"/>
              </a:spcBef>
              <a:buNone/>
            </a:pPr>
            <a:br>
              <a:rPr lang="en"/>
            </a:br>
            <a:r>
              <a:rPr lang="en"/>
              <a:t>We asked Dr. Qin “What is your motivation for doing your research? How are math learning disabilities diagnosed? How do these disabilities impact learning How does technology help with your research?”</a:t>
            </a:r>
          </a:p>
          <a:p>
            <a:pPr>
              <a:spcBef>
                <a:spcPts val="0"/>
              </a:spcBef>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3" name="Shape 93"/>
        <p:cNvGrpSpPr/>
        <p:nvPr/>
      </p:nvGrpSpPr>
      <p:grpSpPr>
        <a:xfrm>
          <a:off x="0" y="0"/>
          <a:ext cx="0" cy="0"/>
          <a:chOff x="0" y="0"/>
          <a:chExt cx="0" cy="0"/>
        </a:xfrm>
      </p:grpSpPr>
      <p:sp>
        <p:nvSpPr>
          <p:cNvPr id="94" name="Shape 9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95" name="Shape 95"/>
          <p:cNvSpPr txBox="1"/>
          <p:nvPr>
            <p:ph idx="1" type="body"/>
          </p:nvPr>
        </p:nvSpPr>
        <p:spPr>
          <a:xfrm>
            <a:off x="685800" y="4343400"/>
            <a:ext cx="5486399" cy="4114800"/>
          </a:xfrm>
          <a:prstGeom prst="rect">
            <a:avLst/>
          </a:prstGeom>
        </p:spPr>
        <p:txBody>
          <a:bodyPr anchorCtr="0" anchor="t" bIns="91425" lIns="91425" rIns="91425" tIns="91425">
            <a:noAutofit/>
          </a:bodyPr>
          <a:lstStyle/>
          <a:p>
            <a:pPr>
              <a:lnSpc>
                <a:spcPct val="115000"/>
              </a:lnSpc>
              <a:spcBef>
                <a:spcPts val="0"/>
              </a:spcBef>
              <a:buNone/>
            </a:pPr>
            <a:r>
              <a:rPr lang="en"/>
              <a:t>Within our studio’s theme of learning and education, we decided to focus on learning and invisible disabilities because we felt that this is an important area that is often overlooked by the tech industry. Disabilities in this space include dyslexia (difficulty reading), dyscalculia (difficulty doing math), ADD (attention deficit disorder), and autism.</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40" name="Shape 240"/>
        <p:cNvGrpSpPr/>
        <p:nvPr/>
      </p:nvGrpSpPr>
      <p:grpSpPr>
        <a:xfrm>
          <a:off x="0" y="0"/>
          <a:ext cx="0" cy="0"/>
          <a:chOff x="0" y="0"/>
          <a:chExt cx="0" cy="0"/>
        </a:xfrm>
      </p:grpSpPr>
      <p:sp>
        <p:nvSpPr>
          <p:cNvPr id="241" name="Shape 24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42" name="Shape 24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lnSpc>
                <a:spcPct val="115000"/>
              </a:lnSpc>
              <a:spcBef>
                <a:spcPts val="0"/>
              </a:spcBef>
              <a:buNone/>
            </a:pPr>
            <a:r>
              <a:rPr lang="en"/>
              <a:t>We were surprised by the diversity that exists within the disability space and how these disabilities manifest themselves. Jordan seemed very normal. She speaks well, and she showed us samples of her writing. She writes well too, and she has really neat handwriting! And yet, when it comes to doing number calculations, she has a lot of trouble. Her mom asked her whether the number 6 or 10 was bigger and she struggled to come up with an answer. </a:t>
            </a:r>
          </a:p>
          <a:p>
            <a:pPr lvl="0" rtl="0">
              <a:lnSpc>
                <a:spcPct val="115000"/>
              </a:lnSpc>
              <a:spcBef>
                <a:spcPts val="0"/>
              </a:spcBef>
              <a:buNone/>
            </a:pPr>
            <a:r>
              <a:t/>
            </a:r>
            <a:endParaRPr/>
          </a:p>
          <a:p>
            <a:pPr lvl="0" rtl="0">
              <a:lnSpc>
                <a:spcPct val="115000"/>
              </a:lnSpc>
              <a:spcBef>
                <a:spcPts val="0"/>
              </a:spcBef>
              <a:buNone/>
            </a:pPr>
            <a:r>
              <a:rPr lang="en"/>
              <a:t>Catalin mentioned he has ADD and during the interview he kept fidgeting with a pen and a lighter, and he would randomly get up to pick up paper from the printer. And yet he’s been able to focus on building the autism Google Glass app for nearly 2 years. </a:t>
            </a:r>
          </a:p>
          <a:p>
            <a:pPr lvl="0" rtl="0">
              <a:lnSpc>
                <a:spcPct val="115000"/>
              </a:lnSpc>
              <a:spcBef>
                <a:spcPts val="0"/>
              </a:spcBef>
              <a:buNone/>
            </a:pPr>
            <a:r>
              <a:t/>
            </a:r>
            <a:endParaRPr/>
          </a:p>
          <a:p>
            <a:pPr lvl="0" rtl="0">
              <a:lnSpc>
                <a:spcPct val="115000"/>
              </a:lnSpc>
              <a:spcBef>
                <a:spcPts val="0"/>
              </a:spcBef>
              <a:buNone/>
            </a:pPr>
            <a:r>
              <a:rPr lang="en"/>
              <a:t>Students really valued holding physical objects. Holding a textbook. writing down stories on a notebook. Writing reminders in a planner. Touching the screen on an iPad. </a:t>
            </a:r>
          </a:p>
          <a:p>
            <a:pPr lvl="0" rtl="0">
              <a:spcBef>
                <a:spcPts val="0"/>
              </a:spcBef>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50" name="Shape 250"/>
        <p:cNvGrpSpPr/>
        <p:nvPr/>
      </p:nvGrpSpPr>
      <p:grpSpPr>
        <a:xfrm>
          <a:off x="0" y="0"/>
          <a:ext cx="0" cy="0"/>
          <a:chOff x="0" y="0"/>
          <a:chExt cx="0" cy="0"/>
        </a:xfrm>
      </p:grpSpPr>
      <p:sp>
        <p:nvSpPr>
          <p:cNvPr id="251" name="Shape 25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52" name="Shape 25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56" name="Shape 256"/>
        <p:cNvGrpSpPr/>
        <p:nvPr/>
      </p:nvGrpSpPr>
      <p:grpSpPr>
        <a:xfrm>
          <a:off x="0" y="0"/>
          <a:ext cx="0" cy="0"/>
          <a:chOff x="0" y="0"/>
          <a:chExt cx="0" cy="0"/>
        </a:xfrm>
      </p:grpSpPr>
      <p:sp>
        <p:nvSpPr>
          <p:cNvPr id="257" name="Shape 25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58" name="Shape 258"/>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8" name="Shape 98"/>
        <p:cNvGrpSpPr/>
        <p:nvPr/>
      </p:nvGrpSpPr>
      <p:grpSpPr>
        <a:xfrm>
          <a:off x="0" y="0"/>
          <a:ext cx="0" cy="0"/>
          <a:chOff x="0" y="0"/>
          <a:chExt cx="0" cy="0"/>
        </a:xfrm>
      </p:grpSpPr>
      <p:sp>
        <p:nvSpPr>
          <p:cNvPr id="99" name="Shape 9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00" name="Shape 100"/>
          <p:cNvSpPr txBox="1"/>
          <p:nvPr>
            <p:ph idx="1" type="body"/>
          </p:nvPr>
        </p:nvSpPr>
        <p:spPr>
          <a:xfrm>
            <a:off x="685800" y="4343400"/>
            <a:ext cx="5486399" cy="4114800"/>
          </a:xfrm>
          <a:prstGeom prst="rect">
            <a:avLst/>
          </a:prstGeom>
        </p:spPr>
        <p:txBody>
          <a:bodyPr anchorCtr="0" anchor="t" bIns="91425" lIns="91425" rIns="91425" tIns="91425">
            <a:noAutofit/>
          </a:bodyPr>
          <a:lstStyle/>
          <a:p>
            <a:pPr rtl="0">
              <a:lnSpc>
                <a:spcPct val="115000"/>
              </a:lnSpc>
              <a:spcBef>
                <a:spcPts val="0"/>
              </a:spcBef>
              <a:buNone/>
            </a:pPr>
            <a:r>
              <a:rPr lang="en"/>
              <a:t>As for our needfinding methodology, we wanted to get a diversity of perspectives, so we interviewed young adults with disabilities and a parent, intervention developers, and a clinical researcher. </a:t>
            </a:r>
          </a:p>
          <a:p>
            <a:pPr>
              <a:spcBef>
                <a:spcPts val="0"/>
              </a:spcBef>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6" name="Shape 106"/>
        <p:cNvGrpSpPr/>
        <p:nvPr/>
      </p:nvGrpSpPr>
      <p:grpSpPr>
        <a:xfrm>
          <a:off x="0" y="0"/>
          <a:ext cx="0" cy="0"/>
          <a:chOff x="0" y="0"/>
          <a:chExt cx="0" cy="0"/>
        </a:xfrm>
      </p:grpSpPr>
      <p:sp>
        <p:nvSpPr>
          <p:cNvPr id="107" name="Shape 10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08" name="Shape 108"/>
          <p:cNvSpPr txBox="1"/>
          <p:nvPr>
            <p:ph idx="1" type="body"/>
          </p:nvPr>
        </p:nvSpPr>
        <p:spPr>
          <a:xfrm>
            <a:off x="685800" y="4343400"/>
            <a:ext cx="5486399" cy="4114800"/>
          </a:xfrm>
          <a:prstGeom prst="rect">
            <a:avLst/>
          </a:prstGeom>
        </p:spPr>
        <p:txBody>
          <a:bodyPr anchorCtr="0" anchor="t" bIns="91425" lIns="91425" rIns="91425" tIns="91425">
            <a:noAutofit/>
          </a:bodyPr>
          <a:lstStyle/>
          <a:p>
            <a:pPr rtl="0">
              <a:lnSpc>
                <a:spcPct val="115000"/>
              </a:lnSpc>
              <a:spcBef>
                <a:spcPts val="0"/>
              </a:spcBef>
              <a:buNone/>
            </a:pPr>
            <a:r>
              <a:rPr lang="en"/>
              <a:t>We wanted to get the first-hand perspective of people impacted by a variety of learning and invisible disabilities in their daily lives. </a:t>
            </a:r>
            <a:br>
              <a:rPr lang="en"/>
            </a:br>
            <a:br>
              <a:rPr lang="en"/>
            </a:br>
            <a:r>
              <a:rPr lang="en"/>
              <a:t>We reached out to our own personal friends who we knew had disabilities, which is how we got in touch with Jane Martinez, an MIT student with Visual Perception Deficit Disorder, and with Bob Waverly, a USC student with ADD. We interviewed Jane and Bob through Skype since they live far away. </a:t>
            </a:r>
            <a:br>
              <a:rPr lang="en"/>
            </a:br>
            <a:br>
              <a:rPr lang="en"/>
            </a:br>
            <a:r>
              <a:rPr lang="en"/>
              <a:t>We sent out emails to our dorms, which is how we got in touch with Lucy Hill, a bipolar Stanford student. We interviewed Lucy in her dorm room. </a:t>
            </a:r>
          </a:p>
          <a:p>
            <a:pPr rtl="0">
              <a:lnSpc>
                <a:spcPct val="115000"/>
              </a:lnSpc>
              <a:spcBef>
                <a:spcPts val="0"/>
              </a:spcBef>
              <a:buNone/>
            </a:pPr>
            <a:r>
              <a:t/>
            </a:r>
            <a:endParaRPr/>
          </a:p>
          <a:p>
            <a:pPr rtl="0">
              <a:lnSpc>
                <a:spcPct val="115000"/>
              </a:lnSpc>
              <a:spcBef>
                <a:spcPts val="0"/>
              </a:spcBef>
              <a:buNone/>
            </a:pPr>
            <a:r>
              <a:rPr lang="en"/>
              <a:t>We also reached out to Power to ACT, a local resource group for people with disabilities and their allies, which is how we got in touch with Jordan Kortenhoven, a Palo Alto resident with autism, and her mom Andrea. We interviewed them in the main quad.</a:t>
            </a:r>
          </a:p>
          <a:p>
            <a:pPr rtl="0">
              <a:lnSpc>
                <a:spcPct val="115000"/>
              </a:lnSpc>
              <a:spcBef>
                <a:spcPts val="0"/>
              </a:spcBef>
              <a:buNone/>
            </a:pPr>
            <a:r>
              <a:t/>
            </a:r>
            <a:endParaRPr/>
          </a:p>
          <a:p>
            <a:pPr rtl="0">
              <a:lnSpc>
                <a:spcPct val="115000"/>
              </a:lnSpc>
              <a:spcBef>
                <a:spcPts val="0"/>
              </a:spcBef>
              <a:buNone/>
            </a:pPr>
            <a:r>
              <a:rPr lang="en"/>
              <a:t>We asked the students, “Share a specific story about a time in which your disability impacted your learning experience or your daily life. How did it make you feel? What would we find surprising about how you’ve adapted to your disability? Do you use any existing technology to help with your disability?”</a:t>
            </a:r>
          </a:p>
          <a:p>
            <a:pPr rtl="0">
              <a:lnSpc>
                <a:spcPct val="115000"/>
              </a:lnSpc>
              <a:spcBef>
                <a:spcPts val="0"/>
              </a:spcBef>
              <a:buNone/>
            </a:pPr>
            <a:r>
              <a:t/>
            </a:r>
            <a:endParaRPr/>
          </a:p>
          <a:p>
            <a:pPr rtl="0">
              <a:lnSpc>
                <a:spcPct val="115000"/>
              </a:lnSpc>
              <a:spcBef>
                <a:spcPts val="0"/>
              </a:spcBef>
              <a:buNone/>
            </a:pPr>
            <a:r>
              <a:rPr lang="en"/>
              <a:t>We asked Jordan’s mom, “Share a specific story about raising a child with a disability. How did it make you feel? What additional resources do you wish you had as a parent?”</a:t>
            </a:r>
          </a:p>
          <a:p>
            <a:pPr>
              <a:spcBef>
                <a:spcPts val="0"/>
              </a:spcBef>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7" name="Shape 117"/>
        <p:cNvGrpSpPr/>
        <p:nvPr/>
      </p:nvGrpSpPr>
      <p:grpSpPr>
        <a:xfrm>
          <a:off x="0" y="0"/>
          <a:ext cx="0" cy="0"/>
          <a:chOff x="0" y="0"/>
          <a:chExt cx="0" cy="0"/>
        </a:xfrm>
      </p:grpSpPr>
      <p:sp>
        <p:nvSpPr>
          <p:cNvPr id="118" name="Shape 11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19" name="Shape 119"/>
          <p:cNvSpPr txBox="1"/>
          <p:nvPr>
            <p:ph idx="1" type="body"/>
          </p:nvPr>
        </p:nvSpPr>
        <p:spPr>
          <a:xfrm>
            <a:off x="685800" y="4343400"/>
            <a:ext cx="5486399" cy="4114800"/>
          </a:xfrm>
          <a:prstGeom prst="rect">
            <a:avLst/>
          </a:prstGeom>
        </p:spPr>
        <p:txBody>
          <a:bodyPr anchorCtr="0" anchor="t" bIns="91425" lIns="91425" rIns="91425" tIns="91425">
            <a:noAutofit/>
          </a:bodyPr>
          <a:lstStyle/>
          <a:p>
            <a:pPr rtl="0">
              <a:lnSpc>
                <a:spcPct val="115000"/>
              </a:lnSpc>
              <a:spcBef>
                <a:spcPts val="0"/>
              </a:spcBef>
              <a:buNone/>
            </a:pPr>
            <a:r>
              <a:rPr lang="en"/>
              <a:t>We also interviewed intervention developers because we wanted to get the perspective of people who build tools that help people with disabilities succeed. </a:t>
            </a:r>
          </a:p>
          <a:p>
            <a:pPr rtl="0">
              <a:lnSpc>
                <a:spcPct val="115000"/>
              </a:lnSpc>
              <a:spcBef>
                <a:spcPts val="0"/>
              </a:spcBef>
              <a:buNone/>
            </a:pPr>
            <a:r>
              <a:t/>
            </a:r>
            <a:endParaRPr/>
          </a:p>
          <a:p>
            <a:pPr rtl="0">
              <a:lnSpc>
                <a:spcPct val="115000"/>
              </a:lnSpc>
              <a:spcBef>
                <a:spcPts val="0"/>
              </a:spcBef>
              <a:buNone/>
            </a:pPr>
            <a:r>
              <a:rPr lang="en"/>
              <a:t>Searching through Google, we found an article about a Google Glass application developed at the Stanford Med School that helps students with autism learn how to identify emotions in facial expressions. We reached out to the developer of the app, Catalin Voss, and we interviewed him at his apartment in Munger. </a:t>
            </a:r>
          </a:p>
          <a:p>
            <a:pPr rtl="0">
              <a:lnSpc>
                <a:spcPct val="115000"/>
              </a:lnSpc>
              <a:spcBef>
                <a:spcPts val="0"/>
              </a:spcBef>
              <a:buNone/>
            </a:pPr>
            <a:br>
              <a:rPr lang="en"/>
            </a:br>
            <a:r>
              <a:rPr lang="en"/>
              <a:t>We also visited the Office of Accessible Education here at Stanford, where we met Alice Wong, an Alternate Format Producer who specializes in using software to transcribe learning materials such as textbooks into braille to help students with visual impairments. We interviewed Alice in her lab. </a:t>
            </a:r>
          </a:p>
          <a:p>
            <a:pPr rtl="0">
              <a:lnSpc>
                <a:spcPct val="115000"/>
              </a:lnSpc>
              <a:spcBef>
                <a:spcPts val="0"/>
              </a:spcBef>
              <a:buNone/>
            </a:pPr>
            <a:r>
              <a:t/>
            </a:r>
            <a:endParaRPr/>
          </a:p>
          <a:p>
            <a:pPr>
              <a:lnSpc>
                <a:spcPct val="115000"/>
              </a:lnSpc>
              <a:spcBef>
                <a:spcPts val="0"/>
              </a:spcBef>
              <a:buNone/>
            </a:pPr>
            <a:r>
              <a:rPr lang="en"/>
              <a:t>We asked Catalin and Alice,“What is your motivation for doing what you do? Tell us a story about a challenge you faced in the development process? What other opportunities do you see for using technology to help people with disabilities?”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2" name="Shape 122"/>
        <p:cNvGrpSpPr/>
        <p:nvPr/>
      </p:nvGrpSpPr>
      <p:grpSpPr>
        <a:xfrm>
          <a:off x="0" y="0"/>
          <a:ext cx="0" cy="0"/>
          <a:chOff x="0" y="0"/>
          <a:chExt cx="0" cy="0"/>
        </a:xfrm>
      </p:grpSpPr>
      <p:sp>
        <p:nvSpPr>
          <p:cNvPr id="123" name="Shape 12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24" name="Shape 124"/>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8" name="Shape 128"/>
        <p:cNvGrpSpPr/>
        <p:nvPr/>
      </p:nvGrpSpPr>
      <p:grpSpPr>
        <a:xfrm>
          <a:off x="0" y="0"/>
          <a:ext cx="0" cy="0"/>
          <a:chOff x="0" y="0"/>
          <a:chExt cx="0" cy="0"/>
        </a:xfrm>
      </p:grpSpPr>
      <p:sp>
        <p:nvSpPr>
          <p:cNvPr id="129" name="Shape 12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30" name="Shape 130"/>
          <p:cNvSpPr txBox="1"/>
          <p:nvPr>
            <p:ph idx="1" type="body"/>
          </p:nvPr>
        </p:nvSpPr>
        <p:spPr>
          <a:xfrm>
            <a:off x="685800" y="4343400"/>
            <a:ext cx="5486399" cy="4114800"/>
          </a:xfrm>
          <a:prstGeom prst="rect">
            <a:avLst/>
          </a:prstGeom>
        </p:spPr>
        <p:txBody>
          <a:bodyPr anchorCtr="0" anchor="t" bIns="91425" lIns="91425" rIns="91425" tIns="91425">
            <a:noAutofit/>
          </a:bodyPr>
          <a:lstStyle/>
          <a:p>
            <a:pPr rtl="0">
              <a:lnSpc>
                <a:spcPct val="115000"/>
              </a:lnSpc>
              <a:spcBef>
                <a:spcPts val="0"/>
              </a:spcBef>
              <a:buNone/>
            </a:pPr>
            <a:r>
              <a:rPr lang="en"/>
              <a:t>There were tensions in students feeling lonely.</a:t>
            </a:r>
            <a:br>
              <a:rPr lang="en"/>
            </a:br>
            <a:r>
              <a:rPr lang="en"/>
              <a:t>And also having to choose between trade offs - feeling stable or being able to focus. </a:t>
            </a:r>
          </a:p>
          <a:p>
            <a:pPr>
              <a:spcBef>
                <a:spcPts val="0"/>
              </a:spcBef>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4" name="Shape 134"/>
        <p:cNvGrpSpPr/>
        <p:nvPr/>
      </p:nvGrpSpPr>
      <p:grpSpPr>
        <a:xfrm>
          <a:off x="0" y="0"/>
          <a:ext cx="0" cy="0"/>
          <a:chOff x="0" y="0"/>
          <a:chExt cx="0" cy="0"/>
        </a:xfrm>
      </p:grpSpPr>
      <p:sp>
        <p:nvSpPr>
          <p:cNvPr id="135" name="Shape 13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36" name="Shape 136"/>
          <p:cNvSpPr txBox="1"/>
          <p:nvPr>
            <p:ph idx="1" type="body"/>
          </p:nvPr>
        </p:nvSpPr>
        <p:spPr>
          <a:xfrm>
            <a:off x="685800" y="4343400"/>
            <a:ext cx="5486399" cy="4114800"/>
          </a:xfrm>
          <a:prstGeom prst="rect">
            <a:avLst/>
          </a:prstGeom>
        </p:spPr>
        <p:txBody>
          <a:bodyPr anchorCtr="0" anchor="t" bIns="91425" lIns="91425" rIns="91425" tIns="91425">
            <a:noAutofit/>
          </a:bodyPr>
          <a:lstStyle/>
          <a:p>
            <a:pPr rtl="0">
              <a:lnSpc>
                <a:spcPct val="115000"/>
              </a:lnSpc>
              <a:spcBef>
                <a:spcPts val="0"/>
              </a:spcBef>
              <a:buNone/>
            </a:pPr>
            <a:r>
              <a:rPr lang="en"/>
              <a:t>We noticed contradictions in students saying that they feel normal and showing signs that in reality they are afraid of fitting in.</a:t>
            </a:r>
          </a:p>
          <a:p>
            <a:pPr lvl="0" rtl="0">
              <a:spcBef>
                <a:spcPts val="0"/>
              </a:spcBef>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2" name="Shape 142"/>
        <p:cNvGrpSpPr/>
        <p:nvPr/>
      </p:nvGrpSpPr>
      <p:grpSpPr>
        <a:xfrm>
          <a:off x="0" y="0"/>
          <a:ext cx="0" cy="0"/>
          <a:chOff x="0" y="0"/>
          <a:chExt cx="0" cy="0"/>
        </a:xfrm>
      </p:grpSpPr>
      <p:sp>
        <p:nvSpPr>
          <p:cNvPr id="143" name="Shape 14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44" name="Shape 144"/>
          <p:cNvSpPr txBox="1"/>
          <p:nvPr>
            <p:ph idx="1" type="body"/>
          </p:nvPr>
        </p:nvSpPr>
        <p:spPr>
          <a:xfrm>
            <a:off x="685800" y="4343400"/>
            <a:ext cx="5486399" cy="4114800"/>
          </a:xfrm>
          <a:prstGeom prst="rect">
            <a:avLst/>
          </a:prstGeom>
        </p:spPr>
        <p:txBody>
          <a:bodyPr anchorCtr="0" anchor="t" bIns="91425" lIns="91425" rIns="91425" tIns="91425">
            <a:noAutofit/>
          </a:bodyPr>
          <a:lstStyle/>
          <a:p>
            <a:pPr rtl="0">
              <a:lnSpc>
                <a:spcPct val="115000"/>
              </a:lnSpc>
              <a:spcBef>
                <a:spcPts val="0"/>
              </a:spcBef>
              <a:buNone/>
            </a:pPr>
            <a:r>
              <a:rPr lang="en"/>
              <a:t>When we mentioned how her disability impacted her daily life, Jordan never mentioned that it obstructed her physical coordination. But when we asked her to type a tweet for us, she kept on hitting the wrong key and having to backspace. It took her a while. I also noticed that when she needed to charge her phone, it took her 3 tries to plug the charger into the phone. </a:t>
            </a:r>
          </a:p>
          <a:p>
            <a:pPr rtl="0">
              <a:lnSpc>
                <a:spcPct val="115000"/>
              </a:lnSpc>
              <a:spcBef>
                <a:spcPts val="0"/>
              </a:spcBef>
              <a:buNone/>
            </a:pPr>
            <a:r>
              <a:t/>
            </a:r>
            <a:endParaRPr/>
          </a:p>
          <a:p>
            <a:pPr rtl="0">
              <a:lnSpc>
                <a:spcPct val="115000"/>
              </a:lnSpc>
              <a:spcBef>
                <a:spcPts val="0"/>
              </a:spcBef>
              <a:buNone/>
            </a:pPr>
            <a:r>
              <a:rPr lang="en"/>
              <a:t>We also asked Jane to walk through a homework assignment with us, and she grimaced and changed the subject to avoid doing it.</a:t>
            </a:r>
          </a:p>
          <a:p>
            <a:pPr>
              <a:spcBef>
                <a:spcPts val="0"/>
              </a:spcBef>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bg>
      <p:bgPr>
        <a:solidFill>
          <a:schemeClr val="dk1"/>
        </a:solidFill>
      </p:bgPr>
    </p:bg>
    <p:spTree>
      <p:nvGrpSpPr>
        <p:cNvPr id="8" name="Shape 8"/>
        <p:cNvGrpSpPr/>
        <p:nvPr/>
      </p:nvGrpSpPr>
      <p:grpSpPr>
        <a:xfrm>
          <a:off x="0" y="0"/>
          <a:ext cx="0" cy="0"/>
          <a:chOff x="0" y="0"/>
          <a:chExt cx="0" cy="0"/>
        </a:xfrm>
      </p:grpSpPr>
      <p:grpSp>
        <p:nvGrpSpPr>
          <p:cNvPr id="9" name="Shape 9"/>
          <p:cNvGrpSpPr/>
          <p:nvPr/>
        </p:nvGrpSpPr>
        <p:grpSpPr>
          <a:xfrm>
            <a:off x="6098378" y="4"/>
            <a:ext cx="3045625" cy="2030570"/>
            <a:chOff x="6098378" y="4"/>
            <a:chExt cx="3045625" cy="2030570"/>
          </a:xfrm>
        </p:grpSpPr>
        <p:sp>
          <p:nvSpPr>
            <p:cNvPr id="10" name="Shape 10"/>
            <p:cNvSpPr/>
            <p:nvPr/>
          </p:nvSpPr>
          <p:spPr>
            <a:xfrm>
              <a:off x="8128803" y="15"/>
              <a:ext cx="1015200" cy="1015200"/>
            </a:xfrm>
            <a:prstGeom prst="rect">
              <a:avLst/>
            </a:prstGeom>
            <a:solidFill>
              <a:schemeClr val="accent1"/>
            </a:solidFill>
            <a:ln>
              <a:noFill/>
            </a:ln>
          </p:spPr>
          <p:txBody>
            <a:bodyPr anchorCtr="0" anchor="ctr" bIns="91425" lIns="91425" rIns="91425" tIns="91425">
              <a:noAutofit/>
            </a:bodyPr>
            <a:lstStyle/>
            <a:p>
              <a:pPr>
                <a:spcBef>
                  <a:spcPts val="0"/>
                </a:spcBef>
                <a:buNone/>
              </a:pPr>
              <a:r>
                <a:t/>
              </a:r>
              <a:endParaRPr/>
            </a:p>
          </p:txBody>
        </p:sp>
        <p:sp>
          <p:nvSpPr>
            <p:cNvPr id="11" name="Shape 11"/>
            <p:cNvSpPr/>
            <p:nvPr/>
          </p:nvSpPr>
          <p:spPr>
            <a:xfrm flipH="1">
              <a:off x="7113463" y="4"/>
              <a:ext cx="1015200" cy="1015200"/>
            </a:xfrm>
            <a:prstGeom prst="rtTriangle">
              <a:avLst/>
            </a:prstGeom>
            <a:solidFill>
              <a:schemeClr val="accent2"/>
            </a:solidFill>
            <a:ln>
              <a:noFill/>
            </a:ln>
          </p:spPr>
          <p:txBody>
            <a:bodyPr anchorCtr="0" anchor="ctr" bIns="91425" lIns="91425" rIns="91425" tIns="91425">
              <a:noAutofit/>
            </a:bodyPr>
            <a:lstStyle/>
            <a:p>
              <a:pPr>
                <a:spcBef>
                  <a:spcPts val="0"/>
                </a:spcBef>
                <a:buNone/>
              </a:pPr>
              <a:r>
                <a:t/>
              </a:r>
              <a:endParaRPr/>
            </a:p>
          </p:txBody>
        </p:sp>
        <p:sp>
          <p:nvSpPr>
            <p:cNvPr id="12" name="Shape 12"/>
            <p:cNvSpPr/>
            <p:nvPr/>
          </p:nvSpPr>
          <p:spPr>
            <a:xfrm flipH="1" rot="10800000">
              <a:off x="7113588" y="106"/>
              <a:ext cx="1015200" cy="1015200"/>
            </a:xfrm>
            <a:prstGeom prst="rtTriangle">
              <a:avLst/>
            </a:prstGeom>
            <a:solidFill>
              <a:schemeClr val="accent6"/>
            </a:solidFill>
            <a:ln>
              <a:noFill/>
            </a:ln>
          </p:spPr>
          <p:txBody>
            <a:bodyPr anchorCtr="0" anchor="ctr" bIns="91425" lIns="91425" rIns="91425" tIns="91425">
              <a:noAutofit/>
            </a:bodyPr>
            <a:lstStyle/>
            <a:p>
              <a:pPr>
                <a:spcBef>
                  <a:spcPts val="0"/>
                </a:spcBef>
                <a:buNone/>
              </a:pPr>
              <a:r>
                <a:t/>
              </a:r>
              <a:endParaRPr/>
            </a:p>
          </p:txBody>
        </p:sp>
        <p:sp>
          <p:nvSpPr>
            <p:cNvPr id="13" name="Shape 13"/>
            <p:cNvSpPr/>
            <p:nvPr/>
          </p:nvSpPr>
          <p:spPr>
            <a:xfrm rot="10800000">
              <a:off x="6098378" y="96"/>
              <a:ext cx="1015200" cy="1015200"/>
            </a:xfrm>
            <a:prstGeom prst="rtTriangle">
              <a:avLst/>
            </a:prstGeom>
            <a:solidFill>
              <a:schemeClr val="accent1"/>
            </a:solidFill>
            <a:ln>
              <a:noFill/>
            </a:ln>
          </p:spPr>
          <p:txBody>
            <a:bodyPr anchorCtr="0" anchor="ctr" bIns="91425" lIns="91425" rIns="91425" tIns="91425">
              <a:noAutofit/>
            </a:bodyPr>
            <a:lstStyle/>
            <a:p>
              <a:pPr>
                <a:spcBef>
                  <a:spcPts val="0"/>
                </a:spcBef>
                <a:buNone/>
              </a:pPr>
              <a:r>
                <a:t/>
              </a:r>
              <a:endParaRPr/>
            </a:p>
          </p:txBody>
        </p:sp>
        <p:sp>
          <p:nvSpPr>
            <p:cNvPr id="14" name="Shape 14"/>
            <p:cNvSpPr/>
            <p:nvPr/>
          </p:nvSpPr>
          <p:spPr>
            <a:xfrm rot="10800000">
              <a:off x="8128789" y="1015375"/>
              <a:ext cx="1015200" cy="1015200"/>
            </a:xfrm>
            <a:prstGeom prst="rtTriangle">
              <a:avLst/>
            </a:prstGeom>
            <a:solidFill>
              <a:schemeClr val="accent6"/>
            </a:solidFill>
            <a:ln>
              <a:noFill/>
            </a:ln>
          </p:spPr>
          <p:txBody>
            <a:bodyPr anchorCtr="0" anchor="ctr" bIns="91425" lIns="91425" rIns="91425" tIns="91425">
              <a:noAutofit/>
            </a:bodyPr>
            <a:lstStyle/>
            <a:p>
              <a:pPr>
                <a:spcBef>
                  <a:spcPts val="0"/>
                </a:spcBef>
                <a:buNone/>
              </a:pPr>
              <a:r>
                <a:t/>
              </a:r>
              <a:endParaRPr/>
            </a:p>
          </p:txBody>
        </p:sp>
      </p:grpSp>
      <p:sp>
        <p:nvSpPr>
          <p:cNvPr id="15" name="Shape 15"/>
          <p:cNvSpPr txBox="1"/>
          <p:nvPr>
            <p:ph type="ctrTitle"/>
          </p:nvPr>
        </p:nvSpPr>
        <p:spPr>
          <a:xfrm>
            <a:off x="598100" y="1775222"/>
            <a:ext cx="8222100" cy="838799"/>
          </a:xfrm>
          <a:prstGeom prst="rect">
            <a:avLst/>
          </a:prstGeom>
        </p:spPr>
        <p:txBody>
          <a:bodyPr anchorCtr="0" anchor="b" bIns="91425" lIns="91425" rIns="91425" tIns="91425"/>
          <a:lstStyle>
            <a:lvl1pPr>
              <a:spcBef>
                <a:spcPts val="0"/>
              </a:spcBef>
              <a:buClr>
                <a:schemeClr val="lt1"/>
              </a:buClr>
              <a:buSzPct val="100000"/>
              <a:defRPr sz="4200">
                <a:solidFill>
                  <a:schemeClr val="lt1"/>
                </a:solidFill>
              </a:defRPr>
            </a:lvl1pPr>
            <a:lvl2pPr>
              <a:spcBef>
                <a:spcPts val="0"/>
              </a:spcBef>
              <a:buClr>
                <a:schemeClr val="lt1"/>
              </a:buClr>
              <a:buSzPct val="100000"/>
              <a:defRPr sz="4200">
                <a:solidFill>
                  <a:schemeClr val="lt1"/>
                </a:solidFill>
              </a:defRPr>
            </a:lvl2pPr>
            <a:lvl3pPr>
              <a:spcBef>
                <a:spcPts val="0"/>
              </a:spcBef>
              <a:buClr>
                <a:schemeClr val="lt1"/>
              </a:buClr>
              <a:buSzPct val="100000"/>
              <a:defRPr sz="4200">
                <a:solidFill>
                  <a:schemeClr val="lt1"/>
                </a:solidFill>
              </a:defRPr>
            </a:lvl3pPr>
            <a:lvl4pPr>
              <a:spcBef>
                <a:spcPts val="0"/>
              </a:spcBef>
              <a:buClr>
                <a:schemeClr val="lt1"/>
              </a:buClr>
              <a:buSzPct val="100000"/>
              <a:defRPr sz="4200">
                <a:solidFill>
                  <a:schemeClr val="lt1"/>
                </a:solidFill>
              </a:defRPr>
            </a:lvl4pPr>
            <a:lvl5pPr>
              <a:spcBef>
                <a:spcPts val="0"/>
              </a:spcBef>
              <a:buClr>
                <a:schemeClr val="lt1"/>
              </a:buClr>
              <a:buSzPct val="100000"/>
              <a:defRPr sz="4200">
                <a:solidFill>
                  <a:schemeClr val="lt1"/>
                </a:solidFill>
              </a:defRPr>
            </a:lvl5pPr>
            <a:lvl6pPr>
              <a:spcBef>
                <a:spcPts val="0"/>
              </a:spcBef>
              <a:buClr>
                <a:schemeClr val="lt1"/>
              </a:buClr>
              <a:buSzPct val="100000"/>
              <a:defRPr sz="4200">
                <a:solidFill>
                  <a:schemeClr val="lt1"/>
                </a:solidFill>
              </a:defRPr>
            </a:lvl6pPr>
            <a:lvl7pPr>
              <a:spcBef>
                <a:spcPts val="0"/>
              </a:spcBef>
              <a:buClr>
                <a:schemeClr val="lt1"/>
              </a:buClr>
              <a:buSzPct val="100000"/>
              <a:defRPr sz="4200">
                <a:solidFill>
                  <a:schemeClr val="lt1"/>
                </a:solidFill>
              </a:defRPr>
            </a:lvl7pPr>
            <a:lvl8pPr>
              <a:spcBef>
                <a:spcPts val="0"/>
              </a:spcBef>
              <a:buClr>
                <a:schemeClr val="lt1"/>
              </a:buClr>
              <a:buSzPct val="100000"/>
              <a:defRPr sz="4200">
                <a:solidFill>
                  <a:schemeClr val="lt1"/>
                </a:solidFill>
              </a:defRPr>
            </a:lvl8pPr>
            <a:lvl9pPr>
              <a:spcBef>
                <a:spcPts val="0"/>
              </a:spcBef>
              <a:buClr>
                <a:schemeClr val="lt1"/>
              </a:buClr>
              <a:buSzPct val="100000"/>
              <a:defRPr sz="4200">
                <a:solidFill>
                  <a:schemeClr val="lt1"/>
                </a:solidFill>
              </a:defRPr>
            </a:lvl9pPr>
          </a:lstStyle>
          <a:p/>
        </p:txBody>
      </p:sp>
      <p:sp>
        <p:nvSpPr>
          <p:cNvPr id="16" name="Shape 16"/>
          <p:cNvSpPr txBox="1"/>
          <p:nvPr>
            <p:ph idx="1" type="subTitle"/>
          </p:nvPr>
        </p:nvSpPr>
        <p:spPr>
          <a:xfrm>
            <a:off x="598088" y="2715912"/>
            <a:ext cx="8222100" cy="432899"/>
          </a:xfrm>
          <a:prstGeom prst="rect">
            <a:avLst/>
          </a:prstGeom>
        </p:spPr>
        <p:txBody>
          <a:bodyPr anchorCtr="0" anchor="t" bIns="91425" lIns="91425" rIns="91425" tIns="91425"/>
          <a:lstStyle>
            <a:lvl1pPr>
              <a:lnSpc>
                <a:spcPct val="100000"/>
              </a:lnSpc>
              <a:spcBef>
                <a:spcPts val="0"/>
              </a:spcBef>
              <a:spcAft>
                <a:spcPts val="0"/>
              </a:spcAft>
              <a:buClr>
                <a:schemeClr val="lt1"/>
              </a:buClr>
              <a:buSzPct val="100000"/>
              <a:buNone/>
              <a:defRPr sz="2100">
                <a:solidFill>
                  <a:schemeClr val="lt1"/>
                </a:solidFill>
              </a:defRPr>
            </a:lvl1pPr>
            <a:lvl2pPr>
              <a:lnSpc>
                <a:spcPct val="100000"/>
              </a:lnSpc>
              <a:spcBef>
                <a:spcPts val="0"/>
              </a:spcBef>
              <a:spcAft>
                <a:spcPts val="0"/>
              </a:spcAft>
              <a:buClr>
                <a:schemeClr val="lt1"/>
              </a:buClr>
              <a:buSzPct val="100000"/>
              <a:buNone/>
              <a:defRPr sz="2100">
                <a:solidFill>
                  <a:schemeClr val="lt1"/>
                </a:solidFill>
              </a:defRPr>
            </a:lvl2pPr>
            <a:lvl3pPr>
              <a:lnSpc>
                <a:spcPct val="100000"/>
              </a:lnSpc>
              <a:spcBef>
                <a:spcPts val="0"/>
              </a:spcBef>
              <a:spcAft>
                <a:spcPts val="0"/>
              </a:spcAft>
              <a:buClr>
                <a:schemeClr val="lt1"/>
              </a:buClr>
              <a:buSzPct val="100000"/>
              <a:buNone/>
              <a:defRPr sz="2100">
                <a:solidFill>
                  <a:schemeClr val="lt1"/>
                </a:solidFill>
              </a:defRPr>
            </a:lvl3pPr>
            <a:lvl4pPr>
              <a:lnSpc>
                <a:spcPct val="100000"/>
              </a:lnSpc>
              <a:spcBef>
                <a:spcPts val="0"/>
              </a:spcBef>
              <a:spcAft>
                <a:spcPts val="0"/>
              </a:spcAft>
              <a:buClr>
                <a:schemeClr val="lt1"/>
              </a:buClr>
              <a:buSzPct val="100000"/>
              <a:buNone/>
              <a:defRPr sz="2100">
                <a:solidFill>
                  <a:schemeClr val="lt1"/>
                </a:solidFill>
              </a:defRPr>
            </a:lvl4pPr>
            <a:lvl5pPr>
              <a:lnSpc>
                <a:spcPct val="100000"/>
              </a:lnSpc>
              <a:spcBef>
                <a:spcPts val="0"/>
              </a:spcBef>
              <a:spcAft>
                <a:spcPts val="0"/>
              </a:spcAft>
              <a:buClr>
                <a:schemeClr val="lt1"/>
              </a:buClr>
              <a:buSzPct val="100000"/>
              <a:buNone/>
              <a:defRPr sz="2100">
                <a:solidFill>
                  <a:schemeClr val="lt1"/>
                </a:solidFill>
              </a:defRPr>
            </a:lvl5pPr>
            <a:lvl6pPr>
              <a:lnSpc>
                <a:spcPct val="100000"/>
              </a:lnSpc>
              <a:spcBef>
                <a:spcPts val="0"/>
              </a:spcBef>
              <a:spcAft>
                <a:spcPts val="0"/>
              </a:spcAft>
              <a:buClr>
                <a:schemeClr val="lt1"/>
              </a:buClr>
              <a:buSzPct val="100000"/>
              <a:buNone/>
              <a:defRPr sz="2100">
                <a:solidFill>
                  <a:schemeClr val="lt1"/>
                </a:solidFill>
              </a:defRPr>
            </a:lvl6pPr>
            <a:lvl7pPr>
              <a:lnSpc>
                <a:spcPct val="100000"/>
              </a:lnSpc>
              <a:spcBef>
                <a:spcPts val="0"/>
              </a:spcBef>
              <a:spcAft>
                <a:spcPts val="0"/>
              </a:spcAft>
              <a:buClr>
                <a:schemeClr val="lt1"/>
              </a:buClr>
              <a:buSzPct val="100000"/>
              <a:buNone/>
              <a:defRPr sz="2100">
                <a:solidFill>
                  <a:schemeClr val="lt1"/>
                </a:solidFill>
              </a:defRPr>
            </a:lvl7pPr>
            <a:lvl8pPr>
              <a:lnSpc>
                <a:spcPct val="100000"/>
              </a:lnSpc>
              <a:spcBef>
                <a:spcPts val="0"/>
              </a:spcBef>
              <a:spcAft>
                <a:spcPts val="0"/>
              </a:spcAft>
              <a:buClr>
                <a:schemeClr val="lt1"/>
              </a:buClr>
              <a:buSzPct val="100000"/>
              <a:buNone/>
              <a:defRPr sz="2100">
                <a:solidFill>
                  <a:schemeClr val="lt1"/>
                </a:solidFill>
              </a:defRPr>
            </a:lvl8pPr>
            <a:lvl9pPr>
              <a:lnSpc>
                <a:spcPct val="100000"/>
              </a:lnSpc>
              <a:spcBef>
                <a:spcPts val="0"/>
              </a:spcBef>
              <a:spcAft>
                <a:spcPts val="0"/>
              </a:spcAft>
              <a:buClr>
                <a:schemeClr val="lt1"/>
              </a:buClr>
              <a:buSzPct val="100000"/>
              <a:buNone/>
              <a:defRPr sz="2100">
                <a:solidFill>
                  <a:schemeClr val="lt1"/>
                </a:solidFill>
              </a:defRPr>
            </a:lvl9pPr>
          </a:lstStyle>
          <a:p/>
        </p:txBody>
      </p:sp>
      <p:sp>
        <p:nvSpPr>
          <p:cNvPr id="17" name="Shape 17"/>
          <p:cNvSpPr txBox="1"/>
          <p:nvPr>
            <p:ph idx="12" type="sldNum"/>
          </p:nvPr>
        </p:nvSpPr>
        <p:spPr>
          <a:xfrm>
            <a:off x="8460431" y="4651190"/>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ig number">
    <p:bg>
      <p:bgPr>
        <a:solidFill>
          <a:schemeClr val="dk1"/>
        </a:solidFill>
      </p:bgPr>
    </p:bg>
    <p:spTree>
      <p:nvGrpSpPr>
        <p:cNvPr id="68" name="Shape 68"/>
        <p:cNvGrpSpPr/>
        <p:nvPr/>
      </p:nvGrpSpPr>
      <p:grpSpPr>
        <a:xfrm>
          <a:off x="0" y="0"/>
          <a:ext cx="0" cy="0"/>
          <a:chOff x="0" y="0"/>
          <a:chExt cx="0" cy="0"/>
        </a:xfrm>
      </p:grpSpPr>
      <p:grpSp>
        <p:nvGrpSpPr>
          <p:cNvPr id="69" name="Shape 69"/>
          <p:cNvGrpSpPr/>
          <p:nvPr/>
        </p:nvGrpSpPr>
        <p:grpSpPr>
          <a:xfrm>
            <a:off x="6098378" y="4"/>
            <a:ext cx="3045625" cy="2030570"/>
            <a:chOff x="6098378" y="4"/>
            <a:chExt cx="3045625" cy="2030570"/>
          </a:xfrm>
        </p:grpSpPr>
        <p:sp>
          <p:nvSpPr>
            <p:cNvPr id="70" name="Shape 70"/>
            <p:cNvSpPr/>
            <p:nvPr/>
          </p:nvSpPr>
          <p:spPr>
            <a:xfrm>
              <a:off x="8128803" y="15"/>
              <a:ext cx="1015200" cy="1015200"/>
            </a:xfrm>
            <a:prstGeom prst="rect">
              <a:avLst/>
            </a:prstGeom>
            <a:solidFill>
              <a:schemeClr val="accent1"/>
            </a:solidFill>
            <a:ln>
              <a:noFill/>
            </a:ln>
          </p:spPr>
          <p:txBody>
            <a:bodyPr anchorCtr="0" anchor="ctr" bIns="91425" lIns="91425" rIns="91425" tIns="91425">
              <a:noAutofit/>
            </a:bodyPr>
            <a:lstStyle/>
            <a:p>
              <a:pPr>
                <a:spcBef>
                  <a:spcPts val="0"/>
                </a:spcBef>
                <a:buNone/>
              </a:pPr>
              <a:r>
                <a:t/>
              </a:r>
              <a:endParaRPr/>
            </a:p>
          </p:txBody>
        </p:sp>
        <p:sp>
          <p:nvSpPr>
            <p:cNvPr id="71" name="Shape 71"/>
            <p:cNvSpPr/>
            <p:nvPr/>
          </p:nvSpPr>
          <p:spPr>
            <a:xfrm flipH="1">
              <a:off x="7113463" y="4"/>
              <a:ext cx="1015200" cy="1015200"/>
            </a:xfrm>
            <a:prstGeom prst="rtTriangle">
              <a:avLst/>
            </a:prstGeom>
            <a:solidFill>
              <a:schemeClr val="accent2"/>
            </a:solidFill>
            <a:ln>
              <a:noFill/>
            </a:ln>
          </p:spPr>
          <p:txBody>
            <a:bodyPr anchorCtr="0" anchor="ctr" bIns="91425" lIns="91425" rIns="91425" tIns="91425">
              <a:noAutofit/>
            </a:bodyPr>
            <a:lstStyle/>
            <a:p>
              <a:pPr>
                <a:spcBef>
                  <a:spcPts val="0"/>
                </a:spcBef>
                <a:buNone/>
              </a:pPr>
              <a:r>
                <a:t/>
              </a:r>
              <a:endParaRPr/>
            </a:p>
          </p:txBody>
        </p:sp>
        <p:sp>
          <p:nvSpPr>
            <p:cNvPr id="72" name="Shape 72"/>
            <p:cNvSpPr/>
            <p:nvPr/>
          </p:nvSpPr>
          <p:spPr>
            <a:xfrm flipH="1" rot="10800000">
              <a:off x="7113588" y="106"/>
              <a:ext cx="1015200" cy="1015200"/>
            </a:xfrm>
            <a:prstGeom prst="rtTriangle">
              <a:avLst/>
            </a:prstGeom>
            <a:solidFill>
              <a:schemeClr val="accent6"/>
            </a:solidFill>
            <a:ln>
              <a:noFill/>
            </a:ln>
          </p:spPr>
          <p:txBody>
            <a:bodyPr anchorCtr="0" anchor="ctr" bIns="91425" lIns="91425" rIns="91425" tIns="91425">
              <a:noAutofit/>
            </a:bodyPr>
            <a:lstStyle/>
            <a:p>
              <a:pPr>
                <a:spcBef>
                  <a:spcPts val="0"/>
                </a:spcBef>
                <a:buNone/>
              </a:pPr>
              <a:r>
                <a:t/>
              </a:r>
              <a:endParaRPr/>
            </a:p>
          </p:txBody>
        </p:sp>
        <p:sp>
          <p:nvSpPr>
            <p:cNvPr id="73" name="Shape 73"/>
            <p:cNvSpPr/>
            <p:nvPr/>
          </p:nvSpPr>
          <p:spPr>
            <a:xfrm rot="10800000">
              <a:off x="6098378" y="96"/>
              <a:ext cx="1015200" cy="1015200"/>
            </a:xfrm>
            <a:prstGeom prst="rtTriangle">
              <a:avLst/>
            </a:prstGeom>
            <a:solidFill>
              <a:schemeClr val="accent1"/>
            </a:solidFill>
            <a:ln>
              <a:noFill/>
            </a:ln>
          </p:spPr>
          <p:txBody>
            <a:bodyPr anchorCtr="0" anchor="ctr" bIns="91425" lIns="91425" rIns="91425" tIns="91425">
              <a:noAutofit/>
            </a:bodyPr>
            <a:lstStyle/>
            <a:p>
              <a:pPr>
                <a:spcBef>
                  <a:spcPts val="0"/>
                </a:spcBef>
                <a:buNone/>
              </a:pPr>
              <a:r>
                <a:t/>
              </a:r>
              <a:endParaRPr/>
            </a:p>
          </p:txBody>
        </p:sp>
        <p:sp>
          <p:nvSpPr>
            <p:cNvPr id="74" name="Shape 74"/>
            <p:cNvSpPr/>
            <p:nvPr/>
          </p:nvSpPr>
          <p:spPr>
            <a:xfrm rot="10800000">
              <a:off x="8128789" y="1015375"/>
              <a:ext cx="1015200" cy="1015200"/>
            </a:xfrm>
            <a:prstGeom prst="rtTriangle">
              <a:avLst/>
            </a:prstGeom>
            <a:solidFill>
              <a:schemeClr val="accent6"/>
            </a:solidFill>
            <a:ln>
              <a:noFill/>
            </a:ln>
          </p:spPr>
          <p:txBody>
            <a:bodyPr anchorCtr="0" anchor="ctr" bIns="91425" lIns="91425" rIns="91425" tIns="91425">
              <a:noAutofit/>
            </a:bodyPr>
            <a:lstStyle/>
            <a:p>
              <a:pPr>
                <a:spcBef>
                  <a:spcPts val="0"/>
                </a:spcBef>
                <a:buNone/>
              </a:pPr>
              <a:r>
                <a:t/>
              </a:r>
              <a:endParaRPr/>
            </a:p>
          </p:txBody>
        </p:sp>
      </p:grpSp>
      <p:sp>
        <p:nvSpPr>
          <p:cNvPr id="75" name="Shape 75"/>
          <p:cNvSpPr txBox="1"/>
          <p:nvPr>
            <p:ph type="title"/>
          </p:nvPr>
        </p:nvSpPr>
        <p:spPr>
          <a:xfrm>
            <a:off x="311700" y="1256050"/>
            <a:ext cx="8520599" cy="2030700"/>
          </a:xfrm>
          <a:prstGeom prst="rect">
            <a:avLst/>
          </a:prstGeom>
        </p:spPr>
        <p:txBody>
          <a:bodyPr anchorCtr="0" anchor="b" bIns="91425" lIns="91425" rIns="91425" tIns="91425"/>
          <a:lstStyle>
            <a:lvl1pPr algn="ctr">
              <a:spcBef>
                <a:spcPts val="0"/>
              </a:spcBef>
              <a:buClr>
                <a:schemeClr val="lt1"/>
              </a:buClr>
              <a:buSzPct val="100000"/>
              <a:defRPr sz="12000">
                <a:solidFill>
                  <a:schemeClr val="lt1"/>
                </a:solidFill>
              </a:defRPr>
            </a:lvl1pPr>
            <a:lvl2pPr algn="ctr">
              <a:spcBef>
                <a:spcPts val="0"/>
              </a:spcBef>
              <a:buClr>
                <a:schemeClr val="lt1"/>
              </a:buClr>
              <a:buSzPct val="100000"/>
              <a:defRPr sz="12000">
                <a:solidFill>
                  <a:schemeClr val="lt1"/>
                </a:solidFill>
              </a:defRPr>
            </a:lvl2pPr>
            <a:lvl3pPr algn="ctr">
              <a:spcBef>
                <a:spcPts val="0"/>
              </a:spcBef>
              <a:buClr>
                <a:schemeClr val="lt1"/>
              </a:buClr>
              <a:buSzPct val="100000"/>
              <a:defRPr sz="12000">
                <a:solidFill>
                  <a:schemeClr val="lt1"/>
                </a:solidFill>
              </a:defRPr>
            </a:lvl3pPr>
            <a:lvl4pPr algn="ctr">
              <a:spcBef>
                <a:spcPts val="0"/>
              </a:spcBef>
              <a:buClr>
                <a:schemeClr val="lt1"/>
              </a:buClr>
              <a:buSzPct val="100000"/>
              <a:defRPr sz="12000">
                <a:solidFill>
                  <a:schemeClr val="lt1"/>
                </a:solidFill>
              </a:defRPr>
            </a:lvl4pPr>
            <a:lvl5pPr algn="ctr">
              <a:spcBef>
                <a:spcPts val="0"/>
              </a:spcBef>
              <a:buClr>
                <a:schemeClr val="lt1"/>
              </a:buClr>
              <a:buSzPct val="100000"/>
              <a:defRPr sz="12000">
                <a:solidFill>
                  <a:schemeClr val="lt1"/>
                </a:solidFill>
              </a:defRPr>
            </a:lvl5pPr>
            <a:lvl6pPr algn="ctr">
              <a:spcBef>
                <a:spcPts val="0"/>
              </a:spcBef>
              <a:buClr>
                <a:schemeClr val="lt1"/>
              </a:buClr>
              <a:buSzPct val="100000"/>
              <a:defRPr sz="12000">
                <a:solidFill>
                  <a:schemeClr val="lt1"/>
                </a:solidFill>
              </a:defRPr>
            </a:lvl6pPr>
            <a:lvl7pPr algn="ctr">
              <a:spcBef>
                <a:spcPts val="0"/>
              </a:spcBef>
              <a:buClr>
                <a:schemeClr val="lt1"/>
              </a:buClr>
              <a:buSzPct val="100000"/>
              <a:defRPr sz="12000">
                <a:solidFill>
                  <a:schemeClr val="lt1"/>
                </a:solidFill>
              </a:defRPr>
            </a:lvl7pPr>
            <a:lvl8pPr algn="ctr">
              <a:spcBef>
                <a:spcPts val="0"/>
              </a:spcBef>
              <a:buClr>
                <a:schemeClr val="lt1"/>
              </a:buClr>
              <a:buSzPct val="100000"/>
              <a:defRPr sz="12000">
                <a:solidFill>
                  <a:schemeClr val="lt1"/>
                </a:solidFill>
              </a:defRPr>
            </a:lvl8pPr>
            <a:lvl9pPr algn="ctr">
              <a:spcBef>
                <a:spcPts val="0"/>
              </a:spcBef>
              <a:buClr>
                <a:schemeClr val="lt1"/>
              </a:buClr>
              <a:buSzPct val="100000"/>
              <a:defRPr sz="12000">
                <a:solidFill>
                  <a:schemeClr val="lt1"/>
                </a:solidFill>
              </a:defRPr>
            </a:lvl9pPr>
          </a:lstStyle>
          <a:p/>
        </p:txBody>
      </p:sp>
      <p:sp>
        <p:nvSpPr>
          <p:cNvPr id="76" name="Shape 76"/>
          <p:cNvSpPr txBox="1"/>
          <p:nvPr>
            <p:ph idx="1" type="body"/>
          </p:nvPr>
        </p:nvSpPr>
        <p:spPr>
          <a:xfrm>
            <a:off x="311700" y="3369225"/>
            <a:ext cx="8520599" cy="1281900"/>
          </a:xfrm>
          <a:prstGeom prst="rect">
            <a:avLst/>
          </a:prstGeom>
        </p:spPr>
        <p:txBody>
          <a:bodyPr anchorCtr="0" anchor="t" bIns="91425" lIns="91425" rIns="91425" tIns="91425"/>
          <a:lstStyle>
            <a:lvl1pPr algn="ctr">
              <a:spcBef>
                <a:spcPts val="0"/>
              </a:spcBef>
              <a:buClr>
                <a:schemeClr val="lt1"/>
              </a:buClr>
              <a:defRPr>
                <a:solidFill>
                  <a:schemeClr val="lt1"/>
                </a:solidFill>
              </a:defRPr>
            </a:lvl1pPr>
            <a:lvl2pPr algn="ctr">
              <a:spcBef>
                <a:spcPts val="0"/>
              </a:spcBef>
              <a:buClr>
                <a:schemeClr val="lt1"/>
              </a:buClr>
              <a:defRPr>
                <a:solidFill>
                  <a:schemeClr val="lt1"/>
                </a:solidFill>
              </a:defRPr>
            </a:lvl2pPr>
            <a:lvl3pPr algn="ctr">
              <a:spcBef>
                <a:spcPts val="0"/>
              </a:spcBef>
              <a:buClr>
                <a:schemeClr val="lt1"/>
              </a:buClr>
              <a:defRPr>
                <a:solidFill>
                  <a:schemeClr val="lt1"/>
                </a:solidFill>
              </a:defRPr>
            </a:lvl3pPr>
            <a:lvl4pPr algn="ctr">
              <a:spcBef>
                <a:spcPts val="0"/>
              </a:spcBef>
              <a:buClr>
                <a:schemeClr val="lt1"/>
              </a:buClr>
              <a:defRPr>
                <a:solidFill>
                  <a:schemeClr val="lt1"/>
                </a:solidFill>
              </a:defRPr>
            </a:lvl4pPr>
            <a:lvl5pPr algn="ctr">
              <a:spcBef>
                <a:spcPts val="0"/>
              </a:spcBef>
              <a:buClr>
                <a:schemeClr val="lt1"/>
              </a:buClr>
              <a:defRPr>
                <a:solidFill>
                  <a:schemeClr val="lt1"/>
                </a:solidFill>
              </a:defRPr>
            </a:lvl5pPr>
            <a:lvl6pPr algn="ctr">
              <a:spcBef>
                <a:spcPts val="0"/>
              </a:spcBef>
              <a:buClr>
                <a:schemeClr val="lt1"/>
              </a:buClr>
              <a:defRPr>
                <a:solidFill>
                  <a:schemeClr val="lt1"/>
                </a:solidFill>
              </a:defRPr>
            </a:lvl6pPr>
            <a:lvl7pPr algn="ctr">
              <a:spcBef>
                <a:spcPts val="0"/>
              </a:spcBef>
              <a:buClr>
                <a:schemeClr val="lt1"/>
              </a:buClr>
              <a:defRPr>
                <a:solidFill>
                  <a:schemeClr val="lt1"/>
                </a:solidFill>
              </a:defRPr>
            </a:lvl7pPr>
            <a:lvl8pPr algn="ctr">
              <a:spcBef>
                <a:spcPts val="0"/>
              </a:spcBef>
              <a:buClr>
                <a:schemeClr val="lt1"/>
              </a:buClr>
              <a:defRPr>
                <a:solidFill>
                  <a:schemeClr val="lt1"/>
                </a:solidFill>
              </a:defRPr>
            </a:lvl8pPr>
            <a:lvl9pPr algn="ctr">
              <a:spcBef>
                <a:spcPts val="0"/>
              </a:spcBef>
              <a:buClr>
                <a:schemeClr val="lt1"/>
              </a:buClr>
              <a:defRPr>
                <a:solidFill>
                  <a:schemeClr val="lt1"/>
                </a:solidFill>
              </a:defRPr>
            </a:lvl9pPr>
          </a:lstStyle>
          <a:p/>
        </p:txBody>
      </p:sp>
      <p:sp>
        <p:nvSpPr>
          <p:cNvPr id="77" name="Shape 77"/>
          <p:cNvSpPr txBox="1"/>
          <p:nvPr>
            <p:ph idx="12" type="sldNum"/>
          </p:nvPr>
        </p:nvSpPr>
        <p:spPr>
          <a:xfrm>
            <a:off x="8460431" y="4651190"/>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78" name="Shape 78"/>
        <p:cNvGrpSpPr/>
        <p:nvPr/>
      </p:nvGrpSpPr>
      <p:grpSpPr>
        <a:xfrm>
          <a:off x="0" y="0"/>
          <a:ext cx="0" cy="0"/>
          <a:chOff x="0" y="0"/>
          <a:chExt cx="0" cy="0"/>
        </a:xfrm>
      </p:grpSpPr>
      <p:sp>
        <p:nvSpPr>
          <p:cNvPr id="79" name="Shape 79"/>
          <p:cNvSpPr txBox="1"/>
          <p:nvPr>
            <p:ph idx="12" type="sldNum"/>
          </p:nvPr>
        </p:nvSpPr>
        <p:spPr>
          <a:xfrm>
            <a:off x="8460431" y="4651190"/>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solidFill>
                  <a:schemeClr val="dk2"/>
                </a:solidFill>
              </a:rPr>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title">
    <p:bg>
      <p:bgPr>
        <a:solidFill>
          <a:schemeClr val="dk1"/>
        </a:solidFill>
      </p:bgPr>
    </p:bg>
    <p:spTree>
      <p:nvGrpSpPr>
        <p:cNvPr id="18" name="Shape 18"/>
        <p:cNvGrpSpPr/>
        <p:nvPr/>
      </p:nvGrpSpPr>
      <p:grpSpPr>
        <a:xfrm>
          <a:off x="0" y="0"/>
          <a:ext cx="0" cy="0"/>
          <a:chOff x="0" y="0"/>
          <a:chExt cx="0" cy="0"/>
        </a:xfrm>
      </p:grpSpPr>
      <p:grpSp>
        <p:nvGrpSpPr>
          <p:cNvPr id="19" name="Shape 19"/>
          <p:cNvGrpSpPr/>
          <p:nvPr/>
        </p:nvGrpSpPr>
        <p:grpSpPr>
          <a:xfrm>
            <a:off x="6098378" y="4"/>
            <a:ext cx="3045625" cy="2030570"/>
            <a:chOff x="6098378" y="4"/>
            <a:chExt cx="3045625" cy="2030570"/>
          </a:xfrm>
        </p:grpSpPr>
        <p:sp>
          <p:nvSpPr>
            <p:cNvPr id="20" name="Shape 20"/>
            <p:cNvSpPr/>
            <p:nvPr/>
          </p:nvSpPr>
          <p:spPr>
            <a:xfrm>
              <a:off x="8128803" y="15"/>
              <a:ext cx="1015200" cy="1015200"/>
            </a:xfrm>
            <a:prstGeom prst="rect">
              <a:avLst/>
            </a:prstGeom>
            <a:solidFill>
              <a:schemeClr val="accent1"/>
            </a:solidFill>
            <a:ln>
              <a:noFill/>
            </a:ln>
          </p:spPr>
          <p:txBody>
            <a:bodyPr anchorCtr="0" anchor="ctr" bIns="91425" lIns="91425" rIns="91425" tIns="91425">
              <a:noAutofit/>
            </a:bodyPr>
            <a:lstStyle/>
            <a:p>
              <a:pPr>
                <a:spcBef>
                  <a:spcPts val="0"/>
                </a:spcBef>
                <a:buNone/>
              </a:pPr>
              <a:r>
                <a:t/>
              </a:r>
              <a:endParaRPr/>
            </a:p>
          </p:txBody>
        </p:sp>
        <p:sp>
          <p:nvSpPr>
            <p:cNvPr id="21" name="Shape 21"/>
            <p:cNvSpPr/>
            <p:nvPr/>
          </p:nvSpPr>
          <p:spPr>
            <a:xfrm flipH="1">
              <a:off x="7113463" y="4"/>
              <a:ext cx="1015200" cy="1015200"/>
            </a:xfrm>
            <a:prstGeom prst="rtTriangle">
              <a:avLst/>
            </a:prstGeom>
            <a:solidFill>
              <a:schemeClr val="accent2"/>
            </a:solidFill>
            <a:ln>
              <a:noFill/>
            </a:ln>
          </p:spPr>
          <p:txBody>
            <a:bodyPr anchorCtr="0" anchor="ctr" bIns="91425" lIns="91425" rIns="91425" tIns="91425">
              <a:noAutofit/>
            </a:bodyPr>
            <a:lstStyle/>
            <a:p>
              <a:pPr>
                <a:spcBef>
                  <a:spcPts val="0"/>
                </a:spcBef>
                <a:buNone/>
              </a:pPr>
              <a:r>
                <a:t/>
              </a:r>
              <a:endParaRPr/>
            </a:p>
          </p:txBody>
        </p:sp>
        <p:sp>
          <p:nvSpPr>
            <p:cNvPr id="22" name="Shape 22"/>
            <p:cNvSpPr/>
            <p:nvPr/>
          </p:nvSpPr>
          <p:spPr>
            <a:xfrm flipH="1" rot="10800000">
              <a:off x="7113588" y="106"/>
              <a:ext cx="1015200" cy="1015200"/>
            </a:xfrm>
            <a:prstGeom prst="rtTriangle">
              <a:avLst/>
            </a:prstGeom>
            <a:solidFill>
              <a:schemeClr val="accent6"/>
            </a:solidFill>
            <a:ln>
              <a:noFill/>
            </a:ln>
          </p:spPr>
          <p:txBody>
            <a:bodyPr anchorCtr="0" anchor="ctr" bIns="91425" lIns="91425" rIns="91425" tIns="91425">
              <a:noAutofit/>
            </a:bodyPr>
            <a:lstStyle/>
            <a:p>
              <a:pPr>
                <a:spcBef>
                  <a:spcPts val="0"/>
                </a:spcBef>
                <a:buNone/>
              </a:pPr>
              <a:r>
                <a:t/>
              </a:r>
              <a:endParaRPr/>
            </a:p>
          </p:txBody>
        </p:sp>
        <p:sp>
          <p:nvSpPr>
            <p:cNvPr id="23" name="Shape 23"/>
            <p:cNvSpPr/>
            <p:nvPr/>
          </p:nvSpPr>
          <p:spPr>
            <a:xfrm rot="10800000">
              <a:off x="6098378" y="96"/>
              <a:ext cx="1015200" cy="1015200"/>
            </a:xfrm>
            <a:prstGeom prst="rtTriangle">
              <a:avLst/>
            </a:prstGeom>
            <a:solidFill>
              <a:schemeClr val="accent1"/>
            </a:solidFill>
            <a:ln>
              <a:noFill/>
            </a:ln>
          </p:spPr>
          <p:txBody>
            <a:bodyPr anchorCtr="0" anchor="ctr" bIns="91425" lIns="91425" rIns="91425" tIns="91425">
              <a:noAutofit/>
            </a:bodyPr>
            <a:lstStyle/>
            <a:p>
              <a:pPr>
                <a:spcBef>
                  <a:spcPts val="0"/>
                </a:spcBef>
                <a:buNone/>
              </a:pPr>
              <a:r>
                <a:t/>
              </a:r>
              <a:endParaRPr/>
            </a:p>
          </p:txBody>
        </p:sp>
        <p:sp>
          <p:nvSpPr>
            <p:cNvPr id="24" name="Shape 24"/>
            <p:cNvSpPr/>
            <p:nvPr/>
          </p:nvSpPr>
          <p:spPr>
            <a:xfrm rot="10800000">
              <a:off x="8128789" y="1015375"/>
              <a:ext cx="1015200" cy="1015200"/>
            </a:xfrm>
            <a:prstGeom prst="rtTriangle">
              <a:avLst/>
            </a:prstGeom>
            <a:solidFill>
              <a:schemeClr val="accent6"/>
            </a:solidFill>
            <a:ln>
              <a:noFill/>
            </a:ln>
          </p:spPr>
          <p:txBody>
            <a:bodyPr anchorCtr="0" anchor="ctr" bIns="91425" lIns="91425" rIns="91425" tIns="91425">
              <a:noAutofit/>
            </a:bodyPr>
            <a:lstStyle/>
            <a:p>
              <a:pPr>
                <a:spcBef>
                  <a:spcPts val="0"/>
                </a:spcBef>
                <a:buNone/>
              </a:pPr>
              <a:r>
                <a:t/>
              </a:r>
              <a:endParaRPr/>
            </a:p>
          </p:txBody>
        </p:sp>
      </p:grpSp>
      <p:sp>
        <p:nvSpPr>
          <p:cNvPr id="25" name="Shape 25"/>
          <p:cNvSpPr txBox="1"/>
          <p:nvPr>
            <p:ph type="title"/>
          </p:nvPr>
        </p:nvSpPr>
        <p:spPr>
          <a:xfrm>
            <a:off x="598100" y="2152347"/>
            <a:ext cx="8222100" cy="838799"/>
          </a:xfrm>
          <a:prstGeom prst="rect">
            <a:avLst/>
          </a:prstGeom>
        </p:spPr>
        <p:txBody>
          <a:bodyPr anchorCtr="0" anchor="ctr" bIns="91425" lIns="91425" rIns="91425" tIns="91425"/>
          <a:lstStyle>
            <a:lvl1pPr>
              <a:spcBef>
                <a:spcPts val="0"/>
              </a:spcBef>
              <a:buClr>
                <a:schemeClr val="lt1"/>
              </a:buClr>
              <a:buSzPct val="100000"/>
              <a:defRPr sz="4200">
                <a:solidFill>
                  <a:schemeClr val="lt1"/>
                </a:solidFill>
              </a:defRPr>
            </a:lvl1pPr>
            <a:lvl2pPr>
              <a:spcBef>
                <a:spcPts val="0"/>
              </a:spcBef>
              <a:buClr>
                <a:schemeClr val="lt1"/>
              </a:buClr>
              <a:buSzPct val="100000"/>
              <a:defRPr sz="4200">
                <a:solidFill>
                  <a:schemeClr val="lt1"/>
                </a:solidFill>
              </a:defRPr>
            </a:lvl2pPr>
            <a:lvl3pPr>
              <a:spcBef>
                <a:spcPts val="0"/>
              </a:spcBef>
              <a:buClr>
                <a:schemeClr val="lt1"/>
              </a:buClr>
              <a:buSzPct val="100000"/>
              <a:defRPr sz="4200">
                <a:solidFill>
                  <a:schemeClr val="lt1"/>
                </a:solidFill>
              </a:defRPr>
            </a:lvl3pPr>
            <a:lvl4pPr>
              <a:spcBef>
                <a:spcPts val="0"/>
              </a:spcBef>
              <a:buClr>
                <a:schemeClr val="lt1"/>
              </a:buClr>
              <a:buSzPct val="100000"/>
              <a:defRPr sz="4200">
                <a:solidFill>
                  <a:schemeClr val="lt1"/>
                </a:solidFill>
              </a:defRPr>
            </a:lvl4pPr>
            <a:lvl5pPr>
              <a:spcBef>
                <a:spcPts val="0"/>
              </a:spcBef>
              <a:buClr>
                <a:schemeClr val="lt1"/>
              </a:buClr>
              <a:buSzPct val="100000"/>
              <a:defRPr sz="4200">
                <a:solidFill>
                  <a:schemeClr val="lt1"/>
                </a:solidFill>
              </a:defRPr>
            </a:lvl5pPr>
            <a:lvl6pPr>
              <a:spcBef>
                <a:spcPts val="0"/>
              </a:spcBef>
              <a:buClr>
                <a:schemeClr val="lt1"/>
              </a:buClr>
              <a:buSzPct val="100000"/>
              <a:defRPr sz="4200">
                <a:solidFill>
                  <a:schemeClr val="lt1"/>
                </a:solidFill>
              </a:defRPr>
            </a:lvl6pPr>
            <a:lvl7pPr>
              <a:spcBef>
                <a:spcPts val="0"/>
              </a:spcBef>
              <a:buClr>
                <a:schemeClr val="lt1"/>
              </a:buClr>
              <a:buSzPct val="100000"/>
              <a:defRPr sz="4200">
                <a:solidFill>
                  <a:schemeClr val="lt1"/>
                </a:solidFill>
              </a:defRPr>
            </a:lvl7pPr>
            <a:lvl8pPr>
              <a:spcBef>
                <a:spcPts val="0"/>
              </a:spcBef>
              <a:buClr>
                <a:schemeClr val="lt1"/>
              </a:buClr>
              <a:buSzPct val="100000"/>
              <a:defRPr sz="4200">
                <a:solidFill>
                  <a:schemeClr val="lt1"/>
                </a:solidFill>
              </a:defRPr>
            </a:lvl8pPr>
            <a:lvl9pPr>
              <a:spcBef>
                <a:spcPts val="0"/>
              </a:spcBef>
              <a:buClr>
                <a:schemeClr val="lt1"/>
              </a:buClr>
              <a:buSzPct val="100000"/>
              <a:defRPr sz="4200">
                <a:solidFill>
                  <a:schemeClr val="lt1"/>
                </a:solidFill>
              </a:defRPr>
            </a:lvl9pPr>
          </a:lstStyle>
          <a:p/>
        </p:txBody>
      </p:sp>
      <p:sp>
        <p:nvSpPr>
          <p:cNvPr id="26" name="Shape 26"/>
          <p:cNvSpPr txBox="1"/>
          <p:nvPr>
            <p:ph idx="12" type="sldNum"/>
          </p:nvPr>
        </p:nvSpPr>
        <p:spPr>
          <a:xfrm>
            <a:off x="8460431" y="4651190"/>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27" name="Shape 27"/>
        <p:cNvGrpSpPr/>
        <p:nvPr/>
      </p:nvGrpSpPr>
      <p:grpSpPr>
        <a:xfrm>
          <a:off x="0" y="0"/>
          <a:ext cx="0" cy="0"/>
          <a:chOff x="0" y="0"/>
          <a:chExt cx="0" cy="0"/>
        </a:xfrm>
      </p:grpSpPr>
      <p:grpSp>
        <p:nvGrpSpPr>
          <p:cNvPr id="28" name="Shape 28"/>
          <p:cNvGrpSpPr/>
          <p:nvPr/>
        </p:nvGrpSpPr>
        <p:grpSpPr>
          <a:xfrm>
            <a:off x="0" y="3903669"/>
            <a:ext cx="9144000" cy="1239924"/>
            <a:chOff x="0" y="3903669"/>
            <a:chExt cx="9144000" cy="1239924"/>
          </a:xfrm>
        </p:grpSpPr>
        <p:sp>
          <p:nvSpPr>
            <p:cNvPr id="29" name="Shape 29"/>
            <p:cNvSpPr/>
            <p:nvPr/>
          </p:nvSpPr>
          <p:spPr>
            <a:xfrm>
              <a:off x="8154895" y="3903669"/>
              <a:ext cx="989099" cy="987899"/>
            </a:xfrm>
            <a:prstGeom prst="rtTriangle">
              <a:avLst/>
            </a:prstGeom>
            <a:solidFill>
              <a:schemeClr val="accent5"/>
            </a:solidFill>
            <a:ln>
              <a:noFill/>
            </a:ln>
          </p:spPr>
          <p:txBody>
            <a:bodyPr anchorCtr="0" anchor="ctr" bIns="91425" lIns="91425" rIns="91425" tIns="91425">
              <a:noAutofit/>
            </a:bodyPr>
            <a:lstStyle/>
            <a:p>
              <a:pPr>
                <a:spcBef>
                  <a:spcPts val="0"/>
                </a:spcBef>
                <a:buNone/>
              </a:pPr>
              <a:r>
                <a:t/>
              </a:r>
              <a:endParaRPr/>
            </a:p>
          </p:txBody>
        </p:sp>
        <p:sp>
          <p:nvSpPr>
            <p:cNvPr id="30" name="Shape 30"/>
            <p:cNvSpPr/>
            <p:nvPr/>
          </p:nvSpPr>
          <p:spPr>
            <a:xfrm flipH="1">
              <a:off x="6181162" y="3903669"/>
              <a:ext cx="989099" cy="987899"/>
            </a:xfrm>
            <a:prstGeom prst="rtTriangle">
              <a:avLst/>
            </a:prstGeom>
            <a:solidFill>
              <a:schemeClr val="accent5"/>
            </a:solidFill>
            <a:ln>
              <a:noFill/>
            </a:ln>
          </p:spPr>
          <p:txBody>
            <a:bodyPr anchorCtr="0" anchor="ctr" bIns="91425" lIns="91425" rIns="91425" tIns="91425">
              <a:noAutofit/>
            </a:bodyPr>
            <a:lstStyle/>
            <a:p>
              <a:pPr>
                <a:spcBef>
                  <a:spcPts val="0"/>
                </a:spcBef>
                <a:buNone/>
              </a:pPr>
              <a:r>
                <a:t/>
              </a:r>
              <a:endParaRPr/>
            </a:p>
          </p:txBody>
        </p:sp>
        <p:sp>
          <p:nvSpPr>
            <p:cNvPr id="31" name="Shape 31"/>
            <p:cNvSpPr/>
            <p:nvPr/>
          </p:nvSpPr>
          <p:spPr>
            <a:xfrm>
              <a:off x="7170274" y="3903669"/>
              <a:ext cx="989099" cy="987899"/>
            </a:xfrm>
            <a:prstGeom prst="rect">
              <a:avLst/>
            </a:prstGeom>
            <a:solidFill>
              <a:schemeClr val="accent4"/>
            </a:solidFill>
            <a:ln>
              <a:noFill/>
            </a:ln>
          </p:spPr>
          <p:txBody>
            <a:bodyPr anchorCtr="0" anchor="ctr" bIns="91425" lIns="91425" rIns="91425" tIns="91425">
              <a:noAutofit/>
            </a:bodyPr>
            <a:lstStyle/>
            <a:p>
              <a:pPr>
                <a:spcBef>
                  <a:spcPts val="0"/>
                </a:spcBef>
                <a:buNone/>
              </a:pPr>
              <a:r>
                <a:t/>
              </a:r>
              <a:endParaRPr/>
            </a:p>
          </p:txBody>
        </p:sp>
        <p:sp>
          <p:nvSpPr>
            <p:cNvPr id="32" name="Shape 32"/>
            <p:cNvSpPr/>
            <p:nvPr/>
          </p:nvSpPr>
          <p:spPr>
            <a:xfrm rot="10800000">
              <a:off x="8154757" y="3903682"/>
              <a:ext cx="989099" cy="987899"/>
            </a:xfrm>
            <a:prstGeom prst="rtTriangle">
              <a:avLst/>
            </a:prstGeom>
            <a:solidFill>
              <a:schemeClr val="accent3"/>
            </a:solidFill>
            <a:ln>
              <a:noFill/>
            </a:ln>
          </p:spPr>
          <p:txBody>
            <a:bodyPr anchorCtr="0" anchor="ctr" bIns="91425" lIns="91425" rIns="91425" tIns="91425">
              <a:noAutofit/>
            </a:bodyPr>
            <a:lstStyle/>
            <a:p>
              <a:pPr>
                <a:spcBef>
                  <a:spcPts val="0"/>
                </a:spcBef>
                <a:buNone/>
              </a:pPr>
              <a:r>
                <a:t/>
              </a:r>
              <a:endParaRPr/>
            </a:p>
          </p:txBody>
        </p:sp>
        <p:sp>
          <p:nvSpPr>
            <p:cNvPr id="33" name="Shape 33"/>
            <p:cNvSpPr/>
            <p:nvPr/>
          </p:nvSpPr>
          <p:spPr>
            <a:xfrm>
              <a:off x="0" y="4891594"/>
              <a:ext cx="9144000" cy="251999"/>
            </a:xfrm>
            <a:prstGeom prst="rect">
              <a:avLst/>
            </a:prstGeom>
            <a:solidFill>
              <a:schemeClr val="dk1"/>
            </a:solidFill>
            <a:ln>
              <a:noFill/>
            </a:ln>
          </p:spPr>
          <p:txBody>
            <a:bodyPr anchorCtr="0" anchor="ctr" bIns="91425" lIns="91425" rIns="91425" tIns="91425">
              <a:noAutofit/>
            </a:bodyPr>
            <a:lstStyle/>
            <a:p>
              <a:pPr>
                <a:spcBef>
                  <a:spcPts val="0"/>
                </a:spcBef>
                <a:buNone/>
              </a:pPr>
              <a:r>
                <a:t/>
              </a:r>
              <a:endParaRPr/>
            </a:p>
          </p:txBody>
        </p:sp>
      </p:grpSp>
      <p:sp>
        <p:nvSpPr>
          <p:cNvPr id="34" name="Shape 34"/>
          <p:cNvSpPr txBox="1"/>
          <p:nvPr>
            <p:ph type="title"/>
          </p:nvPr>
        </p:nvSpPr>
        <p:spPr>
          <a:xfrm>
            <a:off x="311700" y="410000"/>
            <a:ext cx="8520599" cy="607800"/>
          </a:xfrm>
          <a:prstGeom prst="rect">
            <a:avLst/>
          </a:prstGeom>
        </p:spPr>
        <p:txBody>
          <a:bodyPr anchorCtr="0" anchor="t"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35" name="Shape 35"/>
          <p:cNvSpPr txBox="1"/>
          <p:nvPr>
            <p:ph idx="1" type="body"/>
          </p:nvPr>
        </p:nvSpPr>
        <p:spPr>
          <a:xfrm>
            <a:off x="311700" y="1229875"/>
            <a:ext cx="8520599" cy="3339000"/>
          </a:xfrm>
          <a:prstGeom prst="rect">
            <a:avLst/>
          </a:prstGeom>
        </p:spPr>
        <p:txBody>
          <a:bodyPr anchorCtr="0" anchor="t"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36" name="Shape 36"/>
          <p:cNvSpPr txBox="1"/>
          <p:nvPr>
            <p:ph idx="12" type="sldNum"/>
          </p:nvPr>
        </p:nvSpPr>
        <p:spPr>
          <a:xfrm>
            <a:off x="8460431" y="4651190"/>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37" name="Shape 37"/>
        <p:cNvGrpSpPr/>
        <p:nvPr/>
      </p:nvGrpSpPr>
      <p:grpSpPr>
        <a:xfrm>
          <a:off x="0" y="0"/>
          <a:ext cx="0" cy="0"/>
          <a:chOff x="0" y="0"/>
          <a:chExt cx="0" cy="0"/>
        </a:xfrm>
      </p:grpSpPr>
      <p:sp>
        <p:nvSpPr>
          <p:cNvPr id="38" name="Shape 38"/>
          <p:cNvSpPr txBox="1"/>
          <p:nvPr>
            <p:ph type="title"/>
          </p:nvPr>
        </p:nvSpPr>
        <p:spPr>
          <a:xfrm>
            <a:off x="311700" y="410000"/>
            <a:ext cx="8520599" cy="607800"/>
          </a:xfrm>
          <a:prstGeom prst="rect">
            <a:avLst/>
          </a:prstGeom>
        </p:spPr>
        <p:txBody>
          <a:bodyPr anchorCtr="0" anchor="t"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39" name="Shape 39"/>
          <p:cNvSpPr txBox="1"/>
          <p:nvPr>
            <p:ph idx="1" type="body"/>
          </p:nvPr>
        </p:nvSpPr>
        <p:spPr>
          <a:xfrm>
            <a:off x="311700" y="1229975"/>
            <a:ext cx="3999899" cy="3339000"/>
          </a:xfrm>
          <a:prstGeom prst="rect">
            <a:avLst/>
          </a:prstGeom>
        </p:spPr>
        <p:txBody>
          <a:bodyPr anchorCtr="0" anchor="t" bIns="91425" lIns="91425" rIns="91425" tIns="91425"/>
          <a:lstStyle>
            <a:lvl1pPr>
              <a:spcBef>
                <a:spcPts val="0"/>
              </a:spcBef>
              <a:buSzPct val="100000"/>
              <a:defRPr sz="1400"/>
            </a:lvl1pPr>
            <a:lvl2pPr>
              <a:spcBef>
                <a:spcPts val="0"/>
              </a:spcBef>
              <a:buSzPct val="100000"/>
              <a:defRPr sz="1200"/>
            </a:lvl2pPr>
            <a:lvl3pPr>
              <a:spcBef>
                <a:spcPts val="0"/>
              </a:spcBef>
              <a:buSzPct val="100000"/>
              <a:defRPr sz="1200"/>
            </a:lvl3pPr>
            <a:lvl4pPr>
              <a:spcBef>
                <a:spcPts val="0"/>
              </a:spcBef>
              <a:buSzPct val="100000"/>
              <a:defRPr sz="1200"/>
            </a:lvl4pPr>
            <a:lvl5pPr>
              <a:spcBef>
                <a:spcPts val="0"/>
              </a:spcBef>
              <a:buSzPct val="100000"/>
              <a:defRPr sz="1200"/>
            </a:lvl5pPr>
            <a:lvl6pPr>
              <a:spcBef>
                <a:spcPts val="0"/>
              </a:spcBef>
              <a:buSzPct val="100000"/>
              <a:defRPr sz="1200"/>
            </a:lvl6pPr>
            <a:lvl7pPr>
              <a:spcBef>
                <a:spcPts val="0"/>
              </a:spcBef>
              <a:buSzPct val="100000"/>
              <a:defRPr sz="1200"/>
            </a:lvl7pPr>
            <a:lvl8pPr>
              <a:spcBef>
                <a:spcPts val="0"/>
              </a:spcBef>
              <a:buSzPct val="100000"/>
              <a:defRPr sz="1200"/>
            </a:lvl8pPr>
            <a:lvl9pPr>
              <a:spcBef>
                <a:spcPts val="0"/>
              </a:spcBef>
              <a:buSzPct val="100000"/>
              <a:defRPr sz="1200"/>
            </a:lvl9pPr>
          </a:lstStyle>
          <a:p/>
        </p:txBody>
      </p:sp>
      <p:sp>
        <p:nvSpPr>
          <p:cNvPr id="40" name="Shape 40"/>
          <p:cNvSpPr txBox="1"/>
          <p:nvPr>
            <p:ph idx="2" type="body"/>
          </p:nvPr>
        </p:nvSpPr>
        <p:spPr>
          <a:xfrm>
            <a:off x="4832400" y="1229975"/>
            <a:ext cx="3999899" cy="3339000"/>
          </a:xfrm>
          <a:prstGeom prst="rect">
            <a:avLst/>
          </a:prstGeom>
        </p:spPr>
        <p:txBody>
          <a:bodyPr anchorCtr="0" anchor="t" bIns="91425" lIns="91425" rIns="91425" tIns="91425"/>
          <a:lstStyle>
            <a:lvl1pPr>
              <a:spcBef>
                <a:spcPts val="0"/>
              </a:spcBef>
              <a:buSzPct val="100000"/>
              <a:defRPr sz="1400"/>
            </a:lvl1pPr>
            <a:lvl2pPr>
              <a:spcBef>
                <a:spcPts val="0"/>
              </a:spcBef>
              <a:buSzPct val="100000"/>
              <a:defRPr sz="1200"/>
            </a:lvl2pPr>
            <a:lvl3pPr>
              <a:spcBef>
                <a:spcPts val="0"/>
              </a:spcBef>
              <a:buSzPct val="100000"/>
              <a:defRPr sz="1200"/>
            </a:lvl3pPr>
            <a:lvl4pPr>
              <a:spcBef>
                <a:spcPts val="0"/>
              </a:spcBef>
              <a:buSzPct val="100000"/>
              <a:defRPr sz="1200"/>
            </a:lvl4pPr>
            <a:lvl5pPr>
              <a:spcBef>
                <a:spcPts val="0"/>
              </a:spcBef>
              <a:buSzPct val="100000"/>
              <a:defRPr sz="1200"/>
            </a:lvl5pPr>
            <a:lvl6pPr>
              <a:spcBef>
                <a:spcPts val="0"/>
              </a:spcBef>
              <a:buSzPct val="100000"/>
              <a:defRPr sz="1200"/>
            </a:lvl6pPr>
            <a:lvl7pPr>
              <a:spcBef>
                <a:spcPts val="0"/>
              </a:spcBef>
              <a:buSzPct val="100000"/>
              <a:defRPr sz="1200"/>
            </a:lvl7pPr>
            <a:lvl8pPr>
              <a:spcBef>
                <a:spcPts val="0"/>
              </a:spcBef>
              <a:buSzPct val="100000"/>
              <a:defRPr sz="1200"/>
            </a:lvl8pPr>
            <a:lvl9pPr>
              <a:spcBef>
                <a:spcPts val="0"/>
              </a:spcBef>
              <a:buSzPct val="100000"/>
              <a:defRPr sz="1200"/>
            </a:lvl9pPr>
          </a:lstStyle>
          <a:p/>
        </p:txBody>
      </p:sp>
      <p:sp>
        <p:nvSpPr>
          <p:cNvPr id="41" name="Shape 41"/>
          <p:cNvSpPr txBox="1"/>
          <p:nvPr>
            <p:ph idx="12" type="sldNum"/>
          </p:nvPr>
        </p:nvSpPr>
        <p:spPr>
          <a:xfrm>
            <a:off x="8460431" y="4651190"/>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solidFill>
                  <a:schemeClr val="dk2"/>
                </a:solidFill>
              </a:rPr>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42" name="Shape 42"/>
        <p:cNvGrpSpPr/>
        <p:nvPr/>
      </p:nvGrpSpPr>
      <p:grpSpPr>
        <a:xfrm>
          <a:off x="0" y="0"/>
          <a:ext cx="0" cy="0"/>
          <a:chOff x="0" y="0"/>
          <a:chExt cx="0" cy="0"/>
        </a:xfrm>
      </p:grpSpPr>
      <p:sp>
        <p:nvSpPr>
          <p:cNvPr id="43" name="Shape 43"/>
          <p:cNvSpPr txBox="1"/>
          <p:nvPr>
            <p:ph type="title"/>
          </p:nvPr>
        </p:nvSpPr>
        <p:spPr>
          <a:xfrm>
            <a:off x="311700" y="410000"/>
            <a:ext cx="8520599" cy="607800"/>
          </a:xfrm>
          <a:prstGeom prst="rect">
            <a:avLst/>
          </a:prstGeom>
        </p:spPr>
        <p:txBody>
          <a:bodyPr anchorCtr="0" anchor="t"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44" name="Shape 44"/>
          <p:cNvSpPr txBox="1"/>
          <p:nvPr>
            <p:ph idx="12" type="sldNum"/>
          </p:nvPr>
        </p:nvSpPr>
        <p:spPr>
          <a:xfrm>
            <a:off x="8460431" y="4651190"/>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solidFill>
                  <a:schemeClr val="dk2"/>
                </a:solidFill>
              </a:rPr>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One column text">
    <p:spTree>
      <p:nvGrpSpPr>
        <p:cNvPr id="45" name="Shape 45"/>
        <p:cNvGrpSpPr/>
        <p:nvPr/>
      </p:nvGrpSpPr>
      <p:grpSpPr>
        <a:xfrm>
          <a:off x="0" y="0"/>
          <a:ext cx="0" cy="0"/>
          <a:chOff x="0" y="0"/>
          <a:chExt cx="0" cy="0"/>
        </a:xfrm>
      </p:grpSpPr>
      <p:sp>
        <p:nvSpPr>
          <p:cNvPr id="46" name="Shape 46"/>
          <p:cNvSpPr txBox="1"/>
          <p:nvPr>
            <p:ph type="title"/>
          </p:nvPr>
        </p:nvSpPr>
        <p:spPr>
          <a:xfrm>
            <a:off x="311700" y="555600"/>
            <a:ext cx="2807999" cy="755699"/>
          </a:xfrm>
          <a:prstGeom prst="rect">
            <a:avLst/>
          </a:prstGeom>
        </p:spPr>
        <p:txBody>
          <a:bodyPr anchorCtr="0" anchor="b" bIns="91425" lIns="91425" rIns="91425" tIns="91425"/>
          <a:lstStyle>
            <a:lvl1pPr>
              <a:spcBef>
                <a:spcPts val="0"/>
              </a:spcBef>
              <a:buSzPct val="100000"/>
              <a:defRPr sz="2400"/>
            </a:lvl1pPr>
            <a:lvl2pPr>
              <a:spcBef>
                <a:spcPts val="0"/>
              </a:spcBef>
              <a:buSzPct val="100000"/>
              <a:defRPr sz="2400"/>
            </a:lvl2pPr>
            <a:lvl3pPr>
              <a:spcBef>
                <a:spcPts val="0"/>
              </a:spcBef>
              <a:buSzPct val="100000"/>
              <a:defRPr sz="2400"/>
            </a:lvl3pPr>
            <a:lvl4pPr>
              <a:spcBef>
                <a:spcPts val="0"/>
              </a:spcBef>
              <a:buSzPct val="100000"/>
              <a:defRPr sz="2400"/>
            </a:lvl4pPr>
            <a:lvl5pPr>
              <a:spcBef>
                <a:spcPts val="0"/>
              </a:spcBef>
              <a:buSzPct val="100000"/>
              <a:defRPr sz="2400"/>
            </a:lvl5pPr>
            <a:lvl6pPr>
              <a:spcBef>
                <a:spcPts val="0"/>
              </a:spcBef>
              <a:buSzPct val="100000"/>
              <a:defRPr sz="2400"/>
            </a:lvl6pPr>
            <a:lvl7pPr>
              <a:spcBef>
                <a:spcPts val="0"/>
              </a:spcBef>
              <a:buSzPct val="100000"/>
              <a:defRPr sz="2400"/>
            </a:lvl7pPr>
            <a:lvl8pPr>
              <a:spcBef>
                <a:spcPts val="0"/>
              </a:spcBef>
              <a:buSzPct val="100000"/>
              <a:defRPr sz="2400"/>
            </a:lvl8pPr>
            <a:lvl9pPr>
              <a:spcBef>
                <a:spcPts val="0"/>
              </a:spcBef>
              <a:buSzPct val="100000"/>
              <a:defRPr sz="2400"/>
            </a:lvl9pPr>
          </a:lstStyle>
          <a:p/>
        </p:txBody>
      </p:sp>
      <p:sp>
        <p:nvSpPr>
          <p:cNvPr id="47" name="Shape 47"/>
          <p:cNvSpPr txBox="1"/>
          <p:nvPr>
            <p:ph idx="1" type="body"/>
          </p:nvPr>
        </p:nvSpPr>
        <p:spPr>
          <a:xfrm>
            <a:off x="311700" y="1465804"/>
            <a:ext cx="2807999" cy="3103199"/>
          </a:xfrm>
          <a:prstGeom prst="rect">
            <a:avLst/>
          </a:prstGeom>
        </p:spPr>
        <p:txBody>
          <a:bodyPr anchorCtr="0" anchor="t" bIns="91425" lIns="91425" rIns="91425" tIns="91425"/>
          <a:lstStyle>
            <a:lvl1pPr>
              <a:spcBef>
                <a:spcPts val="0"/>
              </a:spcBef>
              <a:buSzPct val="100000"/>
              <a:defRPr sz="1200"/>
            </a:lvl1pPr>
            <a:lvl2pPr>
              <a:spcBef>
                <a:spcPts val="0"/>
              </a:spcBef>
              <a:buSzPct val="100000"/>
              <a:defRPr sz="1200"/>
            </a:lvl2pPr>
            <a:lvl3pPr>
              <a:spcBef>
                <a:spcPts val="0"/>
              </a:spcBef>
              <a:buSzPct val="100000"/>
              <a:defRPr sz="1200"/>
            </a:lvl3pPr>
            <a:lvl4pPr>
              <a:spcBef>
                <a:spcPts val="0"/>
              </a:spcBef>
              <a:buSzPct val="100000"/>
              <a:defRPr sz="1200"/>
            </a:lvl4pPr>
            <a:lvl5pPr>
              <a:spcBef>
                <a:spcPts val="0"/>
              </a:spcBef>
              <a:buSzPct val="100000"/>
              <a:defRPr sz="1200"/>
            </a:lvl5pPr>
            <a:lvl6pPr>
              <a:spcBef>
                <a:spcPts val="0"/>
              </a:spcBef>
              <a:buSzPct val="100000"/>
              <a:defRPr sz="1200"/>
            </a:lvl6pPr>
            <a:lvl7pPr>
              <a:spcBef>
                <a:spcPts val="0"/>
              </a:spcBef>
              <a:buSzPct val="100000"/>
              <a:defRPr sz="1200"/>
            </a:lvl7pPr>
            <a:lvl8pPr>
              <a:spcBef>
                <a:spcPts val="0"/>
              </a:spcBef>
              <a:buSzPct val="100000"/>
              <a:defRPr sz="1200"/>
            </a:lvl8pPr>
            <a:lvl9pPr>
              <a:spcBef>
                <a:spcPts val="0"/>
              </a:spcBef>
              <a:buSzPct val="100000"/>
              <a:defRPr sz="1200"/>
            </a:lvl9pPr>
          </a:lstStyle>
          <a:p/>
        </p:txBody>
      </p:sp>
      <p:sp>
        <p:nvSpPr>
          <p:cNvPr id="48" name="Shape 48"/>
          <p:cNvSpPr txBox="1"/>
          <p:nvPr>
            <p:ph idx="12" type="sldNum"/>
          </p:nvPr>
        </p:nvSpPr>
        <p:spPr>
          <a:xfrm>
            <a:off x="8460431" y="4651190"/>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solidFill>
                  <a:schemeClr val="dk2"/>
                </a:solidFill>
              </a:rPr>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Main point">
    <p:bg>
      <p:bgPr>
        <a:solidFill>
          <a:schemeClr val="accent4"/>
        </a:solidFill>
      </p:bgPr>
    </p:bg>
    <p:spTree>
      <p:nvGrpSpPr>
        <p:cNvPr id="49" name="Shape 49"/>
        <p:cNvGrpSpPr/>
        <p:nvPr/>
      </p:nvGrpSpPr>
      <p:grpSpPr>
        <a:xfrm>
          <a:off x="0" y="0"/>
          <a:ext cx="0" cy="0"/>
          <a:chOff x="0" y="0"/>
          <a:chExt cx="0" cy="0"/>
        </a:xfrm>
      </p:grpSpPr>
      <p:grpSp>
        <p:nvGrpSpPr>
          <p:cNvPr id="50" name="Shape 50"/>
          <p:cNvGrpSpPr/>
          <p:nvPr/>
        </p:nvGrpSpPr>
        <p:grpSpPr>
          <a:xfrm>
            <a:off x="6098378" y="4"/>
            <a:ext cx="3045625" cy="2030570"/>
            <a:chOff x="6098378" y="4"/>
            <a:chExt cx="3045625" cy="2030570"/>
          </a:xfrm>
        </p:grpSpPr>
        <p:sp>
          <p:nvSpPr>
            <p:cNvPr id="51" name="Shape 51"/>
            <p:cNvSpPr/>
            <p:nvPr/>
          </p:nvSpPr>
          <p:spPr>
            <a:xfrm>
              <a:off x="8128803" y="15"/>
              <a:ext cx="1015200" cy="1015200"/>
            </a:xfrm>
            <a:prstGeom prst="rect">
              <a:avLst/>
            </a:prstGeom>
            <a:solidFill>
              <a:schemeClr val="accent3"/>
            </a:solidFill>
            <a:ln>
              <a:noFill/>
            </a:ln>
          </p:spPr>
          <p:txBody>
            <a:bodyPr anchorCtr="0" anchor="ctr" bIns="91425" lIns="91425" rIns="91425" tIns="91425">
              <a:noAutofit/>
            </a:bodyPr>
            <a:lstStyle/>
            <a:p>
              <a:pPr>
                <a:spcBef>
                  <a:spcPts val="0"/>
                </a:spcBef>
                <a:buNone/>
              </a:pPr>
              <a:r>
                <a:t/>
              </a:r>
              <a:endParaRPr/>
            </a:p>
          </p:txBody>
        </p:sp>
        <p:sp>
          <p:nvSpPr>
            <p:cNvPr id="52" name="Shape 52"/>
            <p:cNvSpPr/>
            <p:nvPr/>
          </p:nvSpPr>
          <p:spPr>
            <a:xfrm flipH="1">
              <a:off x="7113463" y="4"/>
              <a:ext cx="1015200" cy="1015200"/>
            </a:xfrm>
            <a:prstGeom prst="rtTriangle">
              <a:avLst/>
            </a:prstGeom>
            <a:solidFill>
              <a:schemeClr val="accent5"/>
            </a:solidFill>
            <a:ln>
              <a:noFill/>
            </a:ln>
          </p:spPr>
          <p:txBody>
            <a:bodyPr anchorCtr="0" anchor="ctr" bIns="91425" lIns="91425" rIns="91425" tIns="91425">
              <a:noAutofit/>
            </a:bodyPr>
            <a:lstStyle/>
            <a:p>
              <a:pPr>
                <a:spcBef>
                  <a:spcPts val="0"/>
                </a:spcBef>
                <a:buNone/>
              </a:pPr>
              <a:r>
                <a:t/>
              </a:r>
              <a:endParaRPr/>
            </a:p>
          </p:txBody>
        </p:sp>
        <p:sp>
          <p:nvSpPr>
            <p:cNvPr id="53" name="Shape 53"/>
            <p:cNvSpPr/>
            <p:nvPr/>
          </p:nvSpPr>
          <p:spPr>
            <a:xfrm flipH="1" rot="10800000">
              <a:off x="7113588" y="106"/>
              <a:ext cx="1015200" cy="1015200"/>
            </a:xfrm>
            <a:prstGeom prst="rtTriangle">
              <a:avLst/>
            </a:prstGeom>
            <a:solidFill>
              <a:schemeClr val="accent3"/>
            </a:solidFill>
            <a:ln>
              <a:noFill/>
            </a:ln>
          </p:spPr>
          <p:txBody>
            <a:bodyPr anchorCtr="0" anchor="ctr" bIns="91425" lIns="91425" rIns="91425" tIns="91425">
              <a:noAutofit/>
            </a:bodyPr>
            <a:lstStyle/>
            <a:p>
              <a:pPr>
                <a:spcBef>
                  <a:spcPts val="0"/>
                </a:spcBef>
                <a:buNone/>
              </a:pPr>
              <a:r>
                <a:t/>
              </a:r>
              <a:endParaRPr/>
            </a:p>
          </p:txBody>
        </p:sp>
        <p:sp>
          <p:nvSpPr>
            <p:cNvPr id="54" name="Shape 54"/>
            <p:cNvSpPr/>
            <p:nvPr/>
          </p:nvSpPr>
          <p:spPr>
            <a:xfrm rot="10800000">
              <a:off x="6098378" y="96"/>
              <a:ext cx="1015200" cy="1015200"/>
            </a:xfrm>
            <a:prstGeom prst="rtTriangle">
              <a:avLst/>
            </a:prstGeom>
            <a:solidFill>
              <a:schemeClr val="accent5"/>
            </a:solidFill>
            <a:ln>
              <a:noFill/>
            </a:ln>
          </p:spPr>
          <p:txBody>
            <a:bodyPr anchorCtr="0" anchor="ctr" bIns="91425" lIns="91425" rIns="91425" tIns="91425">
              <a:noAutofit/>
            </a:bodyPr>
            <a:lstStyle/>
            <a:p>
              <a:pPr>
                <a:spcBef>
                  <a:spcPts val="0"/>
                </a:spcBef>
                <a:buNone/>
              </a:pPr>
              <a:r>
                <a:t/>
              </a:r>
              <a:endParaRPr/>
            </a:p>
          </p:txBody>
        </p:sp>
        <p:sp>
          <p:nvSpPr>
            <p:cNvPr id="55" name="Shape 55"/>
            <p:cNvSpPr/>
            <p:nvPr/>
          </p:nvSpPr>
          <p:spPr>
            <a:xfrm rot="10800000">
              <a:off x="8128789" y="1015375"/>
              <a:ext cx="1015200" cy="1015200"/>
            </a:xfrm>
            <a:prstGeom prst="rtTriangle">
              <a:avLst/>
            </a:prstGeom>
            <a:solidFill>
              <a:schemeClr val="accent5"/>
            </a:solidFill>
            <a:ln>
              <a:noFill/>
            </a:ln>
          </p:spPr>
          <p:txBody>
            <a:bodyPr anchorCtr="0" anchor="ctr" bIns="91425" lIns="91425" rIns="91425" tIns="91425">
              <a:noAutofit/>
            </a:bodyPr>
            <a:lstStyle/>
            <a:p>
              <a:pPr>
                <a:spcBef>
                  <a:spcPts val="0"/>
                </a:spcBef>
                <a:buNone/>
              </a:pPr>
              <a:r>
                <a:t/>
              </a:r>
              <a:endParaRPr/>
            </a:p>
          </p:txBody>
        </p:sp>
      </p:grpSp>
      <p:sp>
        <p:nvSpPr>
          <p:cNvPr id="56" name="Shape 56"/>
          <p:cNvSpPr txBox="1"/>
          <p:nvPr>
            <p:ph type="title"/>
          </p:nvPr>
        </p:nvSpPr>
        <p:spPr>
          <a:xfrm>
            <a:off x="490250" y="526350"/>
            <a:ext cx="5618700" cy="4090800"/>
          </a:xfrm>
          <a:prstGeom prst="rect">
            <a:avLst/>
          </a:prstGeom>
        </p:spPr>
        <p:txBody>
          <a:bodyPr anchorCtr="0" anchor="ctr" bIns="91425" lIns="91425" rIns="91425" tIns="91425"/>
          <a:lstStyle>
            <a:lvl1pPr>
              <a:spcBef>
                <a:spcPts val="0"/>
              </a:spcBef>
              <a:buClr>
                <a:schemeClr val="lt1"/>
              </a:buClr>
              <a:buSzPct val="100000"/>
              <a:defRPr sz="4800">
                <a:solidFill>
                  <a:schemeClr val="lt1"/>
                </a:solidFill>
              </a:defRPr>
            </a:lvl1pPr>
            <a:lvl2pPr>
              <a:spcBef>
                <a:spcPts val="0"/>
              </a:spcBef>
              <a:buClr>
                <a:schemeClr val="lt1"/>
              </a:buClr>
              <a:buSzPct val="100000"/>
              <a:defRPr sz="4800">
                <a:solidFill>
                  <a:schemeClr val="lt1"/>
                </a:solidFill>
              </a:defRPr>
            </a:lvl2pPr>
            <a:lvl3pPr>
              <a:spcBef>
                <a:spcPts val="0"/>
              </a:spcBef>
              <a:buClr>
                <a:schemeClr val="lt1"/>
              </a:buClr>
              <a:buSzPct val="100000"/>
              <a:defRPr sz="4800">
                <a:solidFill>
                  <a:schemeClr val="lt1"/>
                </a:solidFill>
              </a:defRPr>
            </a:lvl3pPr>
            <a:lvl4pPr>
              <a:spcBef>
                <a:spcPts val="0"/>
              </a:spcBef>
              <a:buClr>
                <a:schemeClr val="lt1"/>
              </a:buClr>
              <a:buSzPct val="100000"/>
              <a:defRPr sz="4800">
                <a:solidFill>
                  <a:schemeClr val="lt1"/>
                </a:solidFill>
              </a:defRPr>
            </a:lvl4pPr>
            <a:lvl5pPr>
              <a:spcBef>
                <a:spcPts val="0"/>
              </a:spcBef>
              <a:buClr>
                <a:schemeClr val="lt1"/>
              </a:buClr>
              <a:buSzPct val="100000"/>
              <a:defRPr sz="4800">
                <a:solidFill>
                  <a:schemeClr val="lt1"/>
                </a:solidFill>
              </a:defRPr>
            </a:lvl5pPr>
            <a:lvl6pPr>
              <a:spcBef>
                <a:spcPts val="0"/>
              </a:spcBef>
              <a:buClr>
                <a:schemeClr val="lt1"/>
              </a:buClr>
              <a:buSzPct val="100000"/>
              <a:defRPr sz="4800">
                <a:solidFill>
                  <a:schemeClr val="lt1"/>
                </a:solidFill>
              </a:defRPr>
            </a:lvl6pPr>
            <a:lvl7pPr>
              <a:spcBef>
                <a:spcPts val="0"/>
              </a:spcBef>
              <a:buClr>
                <a:schemeClr val="lt1"/>
              </a:buClr>
              <a:buSzPct val="100000"/>
              <a:defRPr sz="4800">
                <a:solidFill>
                  <a:schemeClr val="lt1"/>
                </a:solidFill>
              </a:defRPr>
            </a:lvl7pPr>
            <a:lvl8pPr>
              <a:spcBef>
                <a:spcPts val="0"/>
              </a:spcBef>
              <a:buClr>
                <a:schemeClr val="lt1"/>
              </a:buClr>
              <a:buSzPct val="100000"/>
              <a:defRPr sz="4800">
                <a:solidFill>
                  <a:schemeClr val="lt1"/>
                </a:solidFill>
              </a:defRPr>
            </a:lvl8pPr>
            <a:lvl9pPr>
              <a:spcBef>
                <a:spcPts val="0"/>
              </a:spcBef>
              <a:buClr>
                <a:schemeClr val="lt1"/>
              </a:buClr>
              <a:buSzPct val="100000"/>
              <a:defRPr sz="4800">
                <a:solidFill>
                  <a:schemeClr val="lt1"/>
                </a:solidFill>
              </a:defRPr>
            </a:lvl9pPr>
          </a:lstStyle>
          <a:p/>
        </p:txBody>
      </p:sp>
      <p:sp>
        <p:nvSpPr>
          <p:cNvPr id="57" name="Shape 57"/>
          <p:cNvSpPr txBox="1"/>
          <p:nvPr>
            <p:ph idx="12" type="sldNum"/>
          </p:nvPr>
        </p:nvSpPr>
        <p:spPr>
          <a:xfrm>
            <a:off x="8460431" y="4651190"/>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title and description">
    <p:spTree>
      <p:nvGrpSpPr>
        <p:cNvPr id="58" name="Shape 58"/>
        <p:cNvGrpSpPr/>
        <p:nvPr/>
      </p:nvGrpSpPr>
      <p:grpSpPr>
        <a:xfrm>
          <a:off x="0" y="0"/>
          <a:ext cx="0" cy="0"/>
          <a:chOff x="0" y="0"/>
          <a:chExt cx="0" cy="0"/>
        </a:xfrm>
      </p:grpSpPr>
      <p:sp>
        <p:nvSpPr>
          <p:cNvPr id="59" name="Shape 59"/>
          <p:cNvSpPr/>
          <p:nvPr/>
        </p:nvSpPr>
        <p:spPr>
          <a:xfrm>
            <a:off x="4572000" y="-175"/>
            <a:ext cx="4572000" cy="5143499"/>
          </a:xfrm>
          <a:prstGeom prst="rect">
            <a:avLst/>
          </a:prstGeom>
          <a:solidFill>
            <a:schemeClr val="dk1"/>
          </a:solidFill>
          <a:ln>
            <a:noFill/>
          </a:ln>
        </p:spPr>
        <p:txBody>
          <a:bodyPr anchorCtr="0" anchor="ctr" bIns="91425" lIns="91425" rIns="91425" tIns="91425">
            <a:noAutofit/>
          </a:bodyPr>
          <a:lstStyle/>
          <a:p>
            <a:pPr>
              <a:spcBef>
                <a:spcPts val="0"/>
              </a:spcBef>
              <a:buNone/>
            </a:pPr>
            <a:r>
              <a:t/>
            </a:r>
            <a:endParaRPr/>
          </a:p>
        </p:txBody>
      </p:sp>
      <p:cxnSp>
        <p:nvCxnSpPr>
          <p:cNvPr id="60" name="Shape 60"/>
          <p:cNvCxnSpPr/>
          <p:nvPr/>
        </p:nvCxnSpPr>
        <p:spPr>
          <a:xfrm>
            <a:off x="5029675" y="4495500"/>
            <a:ext cx="468300" cy="0"/>
          </a:xfrm>
          <a:prstGeom prst="straightConnector1">
            <a:avLst/>
          </a:prstGeom>
          <a:noFill/>
          <a:ln cap="flat" cmpd="sng" w="19050">
            <a:solidFill>
              <a:schemeClr val="lt1"/>
            </a:solidFill>
            <a:prstDash val="solid"/>
            <a:round/>
            <a:headEnd len="med" w="med" type="none"/>
            <a:tailEnd len="med" w="med" type="none"/>
          </a:ln>
        </p:spPr>
      </p:cxnSp>
      <p:sp>
        <p:nvSpPr>
          <p:cNvPr id="61" name="Shape 61"/>
          <p:cNvSpPr txBox="1"/>
          <p:nvPr>
            <p:ph type="title"/>
          </p:nvPr>
        </p:nvSpPr>
        <p:spPr>
          <a:xfrm>
            <a:off x="265500" y="1151100"/>
            <a:ext cx="4045199" cy="1564499"/>
          </a:xfrm>
          <a:prstGeom prst="rect">
            <a:avLst/>
          </a:prstGeom>
        </p:spPr>
        <p:txBody>
          <a:bodyPr anchorCtr="0" anchor="b" bIns="91425" lIns="91425" rIns="91425" tIns="91425"/>
          <a:lstStyle>
            <a:lvl1pPr algn="ctr">
              <a:spcBef>
                <a:spcPts val="0"/>
              </a:spcBef>
              <a:buSzPct val="100000"/>
              <a:defRPr sz="4200"/>
            </a:lvl1pPr>
            <a:lvl2pPr algn="ctr">
              <a:spcBef>
                <a:spcPts val="0"/>
              </a:spcBef>
              <a:buSzPct val="100000"/>
              <a:defRPr sz="4200"/>
            </a:lvl2pPr>
            <a:lvl3pPr algn="ctr">
              <a:spcBef>
                <a:spcPts val="0"/>
              </a:spcBef>
              <a:buSzPct val="100000"/>
              <a:defRPr sz="4200"/>
            </a:lvl3pPr>
            <a:lvl4pPr algn="ctr">
              <a:spcBef>
                <a:spcPts val="0"/>
              </a:spcBef>
              <a:buSzPct val="100000"/>
              <a:defRPr sz="4200"/>
            </a:lvl4pPr>
            <a:lvl5pPr algn="ctr">
              <a:spcBef>
                <a:spcPts val="0"/>
              </a:spcBef>
              <a:buSzPct val="100000"/>
              <a:defRPr sz="4200"/>
            </a:lvl5pPr>
            <a:lvl6pPr algn="ctr">
              <a:spcBef>
                <a:spcPts val="0"/>
              </a:spcBef>
              <a:buSzPct val="100000"/>
              <a:defRPr sz="4200"/>
            </a:lvl6pPr>
            <a:lvl7pPr algn="ctr">
              <a:spcBef>
                <a:spcPts val="0"/>
              </a:spcBef>
              <a:buSzPct val="100000"/>
              <a:defRPr sz="4200"/>
            </a:lvl7pPr>
            <a:lvl8pPr algn="ctr">
              <a:spcBef>
                <a:spcPts val="0"/>
              </a:spcBef>
              <a:buSzPct val="100000"/>
              <a:defRPr sz="4200"/>
            </a:lvl8pPr>
            <a:lvl9pPr algn="ctr">
              <a:spcBef>
                <a:spcPts val="0"/>
              </a:spcBef>
              <a:buSzPct val="100000"/>
              <a:defRPr sz="4200"/>
            </a:lvl9pPr>
          </a:lstStyle>
          <a:p/>
        </p:txBody>
      </p:sp>
      <p:sp>
        <p:nvSpPr>
          <p:cNvPr id="62" name="Shape 62"/>
          <p:cNvSpPr txBox="1"/>
          <p:nvPr>
            <p:ph idx="1" type="subTitle"/>
          </p:nvPr>
        </p:nvSpPr>
        <p:spPr>
          <a:xfrm>
            <a:off x="265500" y="2769001"/>
            <a:ext cx="4045199" cy="1269299"/>
          </a:xfrm>
          <a:prstGeom prst="rect">
            <a:avLst/>
          </a:prstGeom>
        </p:spPr>
        <p:txBody>
          <a:bodyPr anchorCtr="0" anchor="t" bIns="91425" lIns="91425" rIns="91425" tIns="91425"/>
          <a:lstStyle>
            <a:lvl1pPr algn="ctr">
              <a:lnSpc>
                <a:spcPct val="100000"/>
              </a:lnSpc>
              <a:spcBef>
                <a:spcPts val="0"/>
              </a:spcBef>
              <a:spcAft>
                <a:spcPts val="0"/>
              </a:spcAft>
              <a:buSzPct val="100000"/>
              <a:buNone/>
              <a:defRPr sz="2100"/>
            </a:lvl1pPr>
            <a:lvl2pPr algn="ctr">
              <a:lnSpc>
                <a:spcPct val="100000"/>
              </a:lnSpc>
              <a:spcBef>
                <a:spcPts val="0"/>
              </a:spcBef>
              <a:spcAft>
                <a:spcPts val="0"/>
              </a:spcAft>
              <a:buSzPct val="100000"/>
              <a:buNone/>
              <a:defRPr sz="2100"/>
            </a:lvl2pPr>
            <a:lvl3pPr algn="ctr">
              <a:lnSpc>
                <a:spcPct val="100000"/>
              </a:lnSpc>
              <a:spcBef>
                <a:spcPts val="0"/>
              </a:spcBef>
              <a:spcAft>
                <a:spcPts val="0"/>
              </a:spcAft>
              <a:buSzPct val="100000"/>
              <a:buNone/>
              <a:defRPr sz="2100"/>
            </a:lvl3pPr>
            <a:lvl4pPr algn="ctr">
              <a:lnSpc>
                <a:spcPct val="100000"/>
              </a:lnSpc>
              <a:spcBef>
                <a:spcPts val="0"/>
              </a:spcBef>
              <a:spcAft>
                <a:spcPts val="0"/>
              </a:spcAft>
              <a:buSzPct val="100000"/>
              <a:buNone/>
              <a:defRPr sz="2100"/>
            </a:lvl4pPr>
            <a:lvl5pPr algn="ctr">
              <a:lnSpc>
                <a:spcPct val="100000"/>
              </a:lnSpc>
              <a:spcBef>
                <a:spcPts val="0"/>
              </a:spcBef>
              <a:spcAft>
                <a:spcPts val="0"/>
              </a:spcAft>
              <a:buSzPct val="100000"/>
              <a:buNone/>
              <a:defRPr sz="2100"/>
            </a:lvl5pPr>
            <a:lvl6pPr algn="ctr">
              <a:lnSpc>
                <a:spcPct val="100000"/>
              </a:lnSpc>
              <a:spcBef>
                <a:spcPts val="0"/>
              </a:spcBef>
              <a:spcAft>
                <a:spcPts val="0"/>
              </a:spcAft>
              <a:buSzPct val="100000"/>
              <a:buNone/>
              <a:defRPr sz="2100"/>
            </a:lvl6pPr>
            <a:lvl7pPr algn="ctr">
              <a:lnSpc>
                <a:spcPct val="100000"/>
              </a:lnSpc>
              <a:spcBef>
                <a:spcPts val="0"/>
              </a:spcBef>
              <a:spcAft>
                <a:spcPts val="0"/>
              </a:spcAft>
              <a:buSzPct val="100000"/>
              <a:buNone/>
              <a:defRPr sz="2100"/>
            </a:lvl7pPr>
            <a:lvl8pPr algn="ctr">
              <a:lnSpc>
                <a:spcPct val="100000"/>
              </a:lnSpc>
              <a:spcBef>
                <a:spcPts val="0"/>
              </a:spcBef>
              <a:spcAft>
                <a:spcPts val="0"/>
              </a:spcAft>
              <a:buSzPct val="100000"/>
              <a:buNone/>
              <a:defRPr sz="2100"/>
            </a:lvl8pPr>
            <a:lvl9pPr algn="ctr">
              <a:lnSpc>
                <a:spcPct val="100000"/>
              </a:lnSpc>
              <a:spcBef>
                <a:spcPts val="0"/>
              </a:spcBef>
              <a:spcAft>
                <a:spcPts val="0"/>
              </a:spcAft>
              <a:buSzPct val="100000"/>
              <a:buNone/>
              <a:defRPr sz="2100"/>
            </a:lvl9pPr>
          </a:lstStyle>
          <a:p/>
        </p:txBody>
      </p:sp>
      <p:sp>
        <p:nvSpPr>
          <p:cNvPr id="63" name="Shape 63"/>
          <p:cNvSpPr txBox="1"/>
          <p:nvPr>
            <p:ph idx="2" type="body"/>
          </p:nvPr>
        </p:nvSpPr>
        <p:spPr>
          <a:xfrm>
            <a:off x="4939500" y="724200"/>
            <a:ext cx="3837000" cy="3695099"/>
          </a:xfrm>
          <a:prstGeom prst="rect">
            <a:avLst/>
          </a:prstGeom>
        </p:spPr>
        <p:txBody>
          <a:bodyPr anchorCtr="0" anchor="ctr" bIns="91425" lIns="91425" rIns="91425" tIns="91425"/>
          <a:lstStyle>
            <a:lvl1pPr>
              <a:spcBef>
                <a:spcPts val="0"/>
              </a:spcBef>
              <a:buClr>
                <a:schemeClr val="lt1"/>
              </a:buClr>
              <a:defRPr>
                <a:solidFill>
                  <a:schemeClr val="lt1"/>
                </a:solidFill>
              </a:defRPr>
            </a:lvl1pPr>
            <a:lvl2pPr>
              <a:spcBef>
                <a:spcPts val="0"/>
              </a:spcBef>
              <a:buClr>
                <a:schemeClr val="lt1"/>
              </a:buClr>
              <a:defRPr>
                <a:solidFill>
                  <a:schemeClr val="lt1"/>
                </a:solidFill>
              </a:defRPr>
            </a:lvl2pPr>
            <a:lvl3pPr>
              <a:spcBef>
                <a:spcPts val="0"/>
              </a:spcBef>
              <a:buClr>
                <a:schemeClr val="lt1"/>
              </a:buClr>
              <a:defRPr>
                <a:solidFill>
                  <a:schemeClr val="lt1"/>
                </a:solidFill>
              </a:defRPr>
            </a:lvl3pPr>
            <a:lvl4pPr>
              <a:spcBef>
                <a:spcPts val="0"/>
              </a:spcBef>
              <a:buClr>
                <a:schemeClr val="lt1"/>
              </a:buClr>
              <a:defRPr>
                <a:solidFill>
                  <a:schemeClr val="lt1"/>
                </a:solidFill>
              </a:defRPr>
            </a:lvl4pPr>
            <a:lvl5pPr>
              <a:spcBef>
                <a:spcPts val="0"/>
              </a:spcBef>
              <a:buClr>
                <a:schemeClr val="lt1"/>
              </a:buClr>
              <a:defRPr>
                <a:solidFill>
                  <a:schemeClr val="lt1"/>
                </a:solidFill>
              </a:defRPr>
            </a:lvl5pPr>
            <a:lvl6pPr>
              <a:spcBef>
                <a:spcPts val="0"/>
              </a:spcBef>
              <a:buClr>
                <a:schemeClr val="lt1"/>
              </a:buClr>
              <a:defRPr>
                <a:solidFill>
                  <a:schemeClr val="lt1"/>
                </a:solidFill>
              </a:defRPr>
            </a:lvl6pPr>
            <a:lvl7pPr>
              <a:spcBef>
                <a:spcPts val="0"/>
              </a:spcBef>
              <a:buClr>
                <a:schemeClr val="lt1"/>
              </a:buClr>
              <a:defRPr>
                <a:solidFill>
                  <a:schemeClr val="lt1"/>
                </a:solidFill>
              </a:defRPr>
            </a:lvl7pPr>
            <a:lvl8pPr>
              <a:spcBef>
                <a:spcPts val="0"/>
              </a:spcBef>
              <a:buClr>
                <a:schemeClr val="lt1"/>
              </a:buClr>
              <a:defRPr>
                <a:solidFill>
                  <a:schemeClr val="lt1"/>
                </a:solidFill>
              </a:defRPr>
            </a:lvl8pPr>
            <a:lvl9pPr>
              <a:spcBef>
                <a:spcPts val="0"/>
              </a:spcBef>
              <a:buClr>
                <a:schemeClr val="lt1"/>
              </a:buClr>
              <a:defRPr>
                <a:solidFill>
                  <a:schemeClr val="lt1"/>
                </a:solidFill>
              </a:defRPr>
            </a:lvl9pPr>
          </a:lstStyle>
          <a:p/>
        </p:txBody>
      </p:sp>
      <p:sp>
        <p:nvSpPr>
          <p:cNvPr id="64" name="Shape 64"/>
          <p:cNvSpPr txBox="1"/>
          <p:nvPr>
            <p:ph idx="12" type="sldNum"/>
          </p:nvPr>
        </p:nvSpPr>
        <p:spPr>
          <a:xfrm>
            <a:off x="8460431" y="4651190"/>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65" name="Shape 65"/>
        <p:cNvGrpSpPr/>
        <p:nvPr/>
      </p:nvGrpSpPr>
      <p:grpSpPr>
        <a:xfrm>
          <a:off x="0" y="0"/>
          <a:ext cx="0" cy="0"/>
          <a:chOff x="0" y="0"/>
          <a:chExt cx="0" cy="0"/>
        </a:xfrm>
      </p:grpSpPr>
      <p:sp>
        <p:nvSpPr>
          <p:cNvPr id="66" name="Shape 66"/>
          <p:cNvSpPr txBox="1"/>
          <p:nvPr>
            <p:ph idx="1" type="body"/>
          </p:nvPr>
        </p:nvSpPr>
        <p:spPr>
          <a:xfrm>
            <a:off x="319500" y="4230575"/>
            <a:ext cx="5998800" cy="598799"/>
          </a:xfrm>
          <a:prstGeom prst="rect">
            <a:avLst/>
          </a:prstGeom>
        </p:spPr>
        <p:txBody>
          <a:bodyPr anchorCtr="0" anchor="ctr" bIns="91425" lIns="91425" rIns="91425" tIns="91425"/>
          <a:lstStyle>
            <a:lvl1pPr>
              <a:lnSpc>
                <a:spcPct val="100000"/>
              </a:lnSpc>
              <a:spcBef>
                <a:spcPts val="0"/>
              </a:spcBef>
              <a:spcAft>
                <a:spcPts val="0"/>
              </a:spcAft>
              <a:buNone/>
              <a:defRPr/>
            </a:lvl1pPr>
          </a:lstStyle>
          <a:p/>
        </p:txBody>
      </p:sp>
      <p:sp>
        <p:nvSpPr>
          <p:cNvPr id="67" name="Shape 67"/>
          <p:cNvSpPr txBox="1"/>
          <p:nvPr>
            <p:ph idx="12" type="sldNum"/>
          </p:nvPr>
        </p:nvSpPr>
        <p:spPr>
          <a:xfrm>
            <a:off x="8460431" y="4651190"/>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solidFill>
                  <a:schemeClr val="dk2"/>
                </a:solidFill>
              </a:rPr>
              <a:t>‹#›</a:t>
            </a:fld>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4" name="Shape 4"/>
        <p:cNvGrpSpPr/>
        <p:nvPr/>
      </p:nvGrpSpPr>
      <p:grpSpPr>
        <a:xfrm>
          <a:off x="0" y="0"/>
          <a:ext cx="0" cy="0"/>
          <a:chOff x="0" y="0"/>
          <a:chExt cx="0" cy="0"/>
        </a:xfrm>
      </p:grpSpPr>
      <p:sp>
        <p:nvSpPr>
          <p:cNvPr id="5" name="Shape 5"/>
          <p:cNvSpPr txBox="1"/>
          <p:nvPr>
            <p:ph type="title"/>
          </p:nvPr>
        </p:nvSpPr>
        <p:spPr>
          <a:xfrm>
            <a:off x="311700" y="410000"/>
            <a:ext cx="8520599" cy="607800"/>
          </a:xfrm>
          <a:prstGeom prst="rect">
            <a:avLst/>
          </a:prstGeom>
          <a:noFill/>
          <a:ln>
            <a:noFill/>
          </a:ln>
        </p:spPr>
        <p:txBody>
          <a:bodyPr anchorCtr="0" anchor="t" bIns="91425" lIns="91425" rIns="91425" tIns="91425"/>
          <a:lstStyle>
            <a:lvl1pPr>
              <a:spcBef>
                <a:spcPts val="0"/>
              </a:spcBef>
              <a:buClr>
                <a:schemeClr val="dk1"/>
              </a:buClr>
              <a:buSzPct val="100000"/>
              <a:buFont typeface="Roboto"/>
              <a:buNone/>
              <a:defRPr sz="3000">
                <a:solidFill>
                  <a:schemeClr val="dk1"/>
                </a:solidFill>
                <a:latin typeface="Roboto"/>
                <a:ea typeface="Roboto"/>
                <a:cs typeface="Roboto"/>
                <a:sym typeface="Roboto"/>
              </a:defRPr>
            </a:lvl1pPr>
            <a:lvl2pPr>
              <a:spcBef>
                <a:spcPts val="0"/>
              </a:spcBef>
              <a:buClr>
                <a:schemeClr val="dk1"/>
              </a:buClr>
              <a:buSzPct val="100000"/>
              <a:buFont typeface="Roboto"/>
              <a:buNone/>
              <a:defRPr sz="3000">
                <a:solidFill>
                  <a:schemeClr val="dk1"/>
                </a:solidFill>
                <a:latin typeface="Roboto"/>
                <a:ea typeface="Roboto"/>
                <a:cs typeface="Roboto"/>
                <a:sym typeface="Roboto"/>
              </a:defRPr>
            </a:lvl2pPr>
            <a:lvl3pPr>
              <a:spcBef>
                <a:spcPts val="0"/>
              </a:spcBef>
              <a:buClr>
                <a:schemeClr val="dk1"/>
              </a:buClr>
              <a:buSzPct val="100000"/>
              <a:buFont typeface="Roboto"/>
              <a:buNone/>
              <a:defRPr sz="3000">
                <a:solidFill>
                  <a:schemeClr val="dk1"/>
                </a:solidFill>
                <a:latin typeface="Roboto"/>
                <a:ea typeface="Roboto"/>
                <a:cs typeface="Roboto"/>
                <a:sym typeface="Roboto"/>
              </a:defRPr>
            </a:lvl3pPr>
            <a:lvl4pPr>
              <a:spcBef>
                <a:spcPts val="0"/>
              </a:spcBef>
              <a:buClr>
                <a:schemeClr val="dk1"/>
              </a:buClr>
              <a:buSzPct val="100000"/>
              <a:buFont typeface="Roboto"/>
              <a:buNone/>
              <a:defRPr sz="3000">
                <a:solidFill>
                  <a:schemeClr val="dk1"/>
                </a:solidFill>
                <a:latin typeface="Roboto"/>
                <a:ea typeface="Roboto"/>
                <a:cs typeface="Roboto"/>
                <a:sym typeface="Roboto"/>
              </a:defRPr>
            </a:lvl4pPr>
            <a:lvl5pPr>
              <a:spcBef>
                <a:spcPts val="0"/>
              </a:spcBef>
              <a:buClr>
                <a:schemeClr val="dk1"/>
              </a:buClr>
              <a:buSzPct val="100000"/>
              <a:buFont typeface="Roboto"/>
              <a:buNone/>
              <a:defRPr sz="3000">
                <a:solidFill>
                  <a:schemeClr val="dk1"/>
                </a:solidFill>
                <a:latin typeface="Roboto"/>
                <a:ea typeface="Roboto"/>
                <a:cs typeface="Roboto"/>
                <a:sym typeface="Roboto"/>
              </a:defRPr>
            </a:lvl5pPr>
            <a:lvl6pPr>
              <a:spcBef>
                <a:spcPts val="0"/>
              </a:spcBef>
              <a:buClr>
                <a:schemeClr val="dk1"/>
              </a:buClr>
              <a:buSzPct val="100000"/>
              <a:buFont typeface="Roboto"/>
              <a:buNone/>
              <a:defRPr sz="3000">
                <a:solidFill>
                  <a:schemeClr val="dk1"/>
                </a:solidFill>
                <a:latin typeface="Roboto"/>
                <a:ea typeface="Roboto"/>
                <a:cs typeface="Roboto"/>
                <a:sym typeface="Roboto"/>
              </a:defRPr>
            </a:lvl6pPr>
            <a:lvl7pPr>
              <a:spcBef>
                <a:spcPts val="0"/>
              </a:spcBef>
              <a:buClr>
                <a:schemeClr val="dk1"/>
              </a:buClr>
              <a:buSzPct val="100000"/>
              <a:buFont typeface="Roboto"/>
              <a:buNone/>
              <a:defRPr sz="3000">
                <a:solidFill>
                  <a:schemeClr val="dk1"/>
                </a:solidFill>
                <a:latin typeface="Roboto"/>
                <a:ea typeface="Roboto"/>
                <a:cs typeface="Roboto"/>
                <a:sym typeface="Roboto"/>
              </a:defRPr>
            </a:lvl7pPr>
            <a:lvl8pPr>
              <a:spcBef>
                <a:spcPts val="0"/>
              </a:spcBef>
              <a:buClr>
                <a:schemeClr val="dk1"/>
              </a:buClr>
              <a:buSzPct val="100000"/>
              <a:buFont typeface="Roboto"/>
              <a:buNone/>
              <a:defRPr sz="3000">
                <a:solidFill>
                  <a:schemeClr val="dk1"/>
                </a:solidFill>
                <a:latin typeface="Roboto"/>
                <a:ea typeface="Roboto"/>
                <a:cs typeface="Roboto"/>
                <a:sym typeface="Roboto"/>
              </a:defRPr>
            </a:lvl8pPr>
            <a:lvl9pPr>
              <a:spcBef>
                <a:spcPts val="0"/>
              </a:spcBef>
              <a:buClr>
                <a:schemeClr val="dk1"/>
              </a:buClr>
              <a:buSzPct val="100000"/>
              <a:buFont typeface="Roboto"/>
              <a:buNone/>
              <a:defRPr sz="3000">
                <a:solidFill>
                  <a:schemeClr val="dk1"/>
                </a:solidFill>
                <a:latin typeface="Roboto"/>
                <a:ea typeface="Roboto"/>
                <a:cs typeface="Roboto"/>
                <a:sym typeface="Roboto"/>
              </a:defRPr>
            </a:lvl9pPr>
          </a:lstStyle>
          <a:p/>
        </p:txBody>
      </p:sp>
      <p:sp>
        <p:nvSpPr>
          <p:cNvPr id="6" name="Shape 6"/>
          <p:cNvSpPr txBox="1"/>
          <p:nvPr>
            <p:ph idx="1" type="body"/>
          </p:nvPr>
        </p:nvSpPr>
        <p:spPr>
          <a:xfrm>
            <a:off x="311700" y="1229875"/>
            <a:ext cx="8520599" cy="3339000"/>
          </a:xfrm>
          <a:prstGeom prst="rect">
            <a:avLst/>
          </a:prstGeom>
          <a:noFill/>
          <a:ln>
            <a:noFill/>
          </a:ln>
        </p:spPr>
        <p:txBody>
          <a:bodyPr anchorCtr="0" anchor="t" bIns="91425" lIns="91425" rIns="91425" tIns="91425"/>
          <a:lstStyle>
            <a:lvl1pPr>
              <a:lnSpc>
                <a:spcPct val="115000"/>
              </a:lnSpc>
              <a:spcBef>
                <a:spcPts val="0"/>
              </a:spcBef>
              <a:spcAft>
                <a:spcPts val="1600"/>
              </a:spcAft>
              <a:buClr>
                <a:schemeClr val="dk2"/>
              </a:buClr>
              <a:buSzPct val="100000"/>
              <a:buFont typeface="Roboto"/>
              <a:defRPr sz="1800">
                <a:solidFill>
                  <a:schemeClr val="dk2"/>
                </a:solidFill>
                <a:latin typeface="Roboto"/>
                <a:ea typeface="Roboto"/>
                <a:cs typeface="Roboto"/>
                <a:sym typeface="Roboto"/>
              </a:defRPr>
            </a:lvl1pPr>
            <a:lvl2pPr>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2pPr>
            <a:lvl3pPr>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3pPr>
            <a:lvl4pPr>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4pPr>
            <a:lvl5pPr>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5pPr>
            <a:lvl6pPr>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6pPr>
            <a:lvl7pPr>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7pPr>
            <a:lvl8pPr>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8pPr>
            <a:lvl9pPr>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9pPr>
          </a:lstStyle>
          <a:p/>
        </p:txBody>
      </p:sp>
      <p:sp>
        <p:nvSpPr>
          <p:cNvPr id="7" name="Shape 7"/>
          <p:cNvSpPr txBox="1"/>
          <p:nvPr>
            <p:ph idx="12" type="sldNum"/>
          </p:nvPr>
        </p:nvSpPr>
        <p:spPr>
          <a:xfrm>
            <a:off x="8460431" y="4651190"/>
            <a:ext cx="548699" cy="393600"/>
          </a:xfrm>
          <a:prstGeom prst="rect">
            <a:avLst/>
          </a:prstGeom>
          <a:noFill/>
          <a:ln>
            <a:noFill/>
          </a:ln>
        </p:spPr>
        <p:txBody>
          <a:bodyPr anchorCtr="0" anchor="ctr" bIns="91425" lIns="91425" rIns="91425" tIns="91425">
            <a:noAutofit/>
          </a:bodyPr>
          <a:lstStyle/>
          <a:p>
            <a:pPr algn="r">
              <a:spcBef>
                <a:spcPts val="0"/>
              </a:spcBef>
              <a:buNone/>
            </a:pPr>
            <a:fld id="{00000000-1234-1234-1234-123412341234}" type="slidenum">
              <a:rPr lang="en" sz="1000">
                <a:solidFill>
                  <a:schemeClr val="lt1"/>
                </a:solidFill>
                <a:latin typeface="Roboto"/>
                <a:ea typeface="Roboto"/>
                <a:cs typeface="Roboto"/>
                <a:sym typeface="Roboto"/>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p:titleStyle>
    <p:body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bodyStyle>
    <p:other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06.png"/><Relationship Id="rId4" Type="http://schemas.openxmlformats.org/officeDocument/2006/relationships/image" Target="../media/image03.png"/><Relationship Id="rId5" Type="http://schemas.openxmlformats.org/officeDocument/2006/relationships/image" Target="../media/image17.png"/><Relationship Id="rId6" Type="http://schemas.openxmlformats.org/officeDocument/2006/relationships/image" Target="../media/image0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0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5.jpg"/><Relationship Id="rId4" Type="http://schemas.openxmlformats.org/officeDocument/2006/relationships/image" Target="../media/image0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11.jpg"/><Relationship Id="rId4" Type="http://schemas.openxmlformats.org/officeDocument/2006/relationships/image" Target="../media/image14.jpg"/><Relationship Id="rId5" Type="http://schemas.openxmlformats.org/officeDocument/2006/relationships/image" Target="../media/image13.jpg"/><Relationship Id="rId6" Type="http://schemas.openxmlformats.org/officeDocument/2006/relationships/image" Target="../media/image1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10.jp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2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08.jpg"/><Relationship Id="rId4" Type="http://schemas.openxmlformats.org/officeDocument/2006/relationships/image" Target="../media/image18.png"/><Relationship Id="rId5"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15.jpg"/><Relationship Id="rId4" Type="http://schemas.openxmlformats.org/officeDocument/2006/relationships/image" Target="../media/image05.jpg"/><Relationship Id="rId5" Type="http://schemas.openxmlformats.org/officeDocument/2006/relationships/image" Target="../media/image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2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07.png"/><Relationship Id="rId4" Type="http://schemas.openxmlformats.org/officeDocument/2006/relationships/image" Target="../media/image00.png"/><Relationship Id="rId5" Type="http://schemas.openxmlformats.org/officeDocument/2006/relationships/image" Target="../media/image02.png"/><Relationship Id="rId6" Type="http://schemas.openxmlformats.org/officeDocument/2006/relationships/image" Target="../media/image0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0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0" name="Shape 80"/>
        <p:cNvGrpSpPr/>
        <p:nvPr/>
      </p:nvGrpSpPr>
      <p:grpSpPr>
        <a:xfrm>
          <a:off x="0" y="0"/>
          <a:ext cx="0" cy="0"/>
          <a:chOff x="0" y="0"/>
          <a:chExt cx="0" cy="0"/>
        </a:xfrm>
      </p:grpSpPr>
      <p:sp>
        <p:nvSpPr>
          <p:cNvPr id="81" name="Shape 81"/>
          <p:cNvSpPr txBox="1"/>
          <p:nvPr>
            <p:ph type="ctrTitle"/>
          </p:nvPr>
        </p:nvSpPr>
        <p:spPr>
          <a:xfrm>
            <a:off x="567500" y="389122"/>
            <a:ext cx="8222100" cy="838799"/>
          </a:xfrm>
          <a:prstGeom prst="rect">
            <a:avLst/>
          </a:prstGeom>
        </p:spPr>
        <p:txBody>
          <a:bodyPr anchorCtr="0" anchor="b" bIns="91425" lIns="91425" rIns="91425" tIns="91425">
            <a:noAutofit/>
          </a:bodyPr>
          <a:lstStyle/>
          <a:p>
            <a:pPr lvl="0" rtl="0">
              <a:spcBef>
                <a:spcPts val="0"/>
              </a:spcBef>
              <a:buNone/>
            </a:pPr>
            <a:r>
              <a:rPr lang="en"/>
              <a:t>Needfinding</a:t>
            </a:r>
          </a:p>
        </p:txBody>
      </p:sp>
      <p:sp>
        <p:nvSpPr>
          <p:cNvPr id="82" name="Shape 82"/>
          <p:cNvSpPr txBox="1"/>
          <p:nvPr>
            <p:ph idx="1" type="subTitle"/>
          </p:nvPr>
        </p:nvSpPr>
        <p:spPr>
          <a:xfrm>
            <a:off x="567488" y="1401062"/>
            <a:ext cx="8222100" cy="432899"/>
          </a:xfrm>
          <a:prstGeom prst="rect">
            <a:avLst/>
          </a:prstGeom>
        </p:spPr>
        <p:txBody>
          <a:bodyPr anchorCtr="0" anchor="t" bIns="91425" lIns="91425" rIns="91425" tIns="91425">
            <a:noAutofit/>
          </a:bodyPr>
          <a:lstStyle/>
          <a:p>
            <a:pPr lvl="0" rtl="0">
              <a:spcBef>
                <a:spcPts val="0"/>
              </a:spcBef>
              <a:buNone/>
            </a:pPr>
            <a:r>
              <a:rPr lang="en" sz="2000"/>
              <a:t>Presented by Jorge Cueto</a:t>
            </a:r>
          </a:p>
          <a:p>
            <a:pPr lvl="0" rtl="0">
              <a:spcBef>
                <a:spcPts val="0"/>
              </a:spcBef>
              <a:buNone/>
            </a:pPr>
            <a:r>
              <a:rPr lang="en" sz="2000"/>
              <a:t>Studio: Learning and Education</a:t>
            </a:r>
            <a:br>
              <a:rPr lang="en" sz="2000"/>
            </a:br>
            <a:r>
              <a:rPr lang="en" sz="2000"/>
              <a:t>Team: Jorge Cueto, Lynne Sneed, Nicole Crawford, &amp; Musila Munuve</a:t>
            </a:r>
          </a:p>
        </p:txBody>
      </p:sp>
      <p:pic>
        <p:nvPicPr>
          <p:cNvPr id="83" name="Shape 83"/>
          <p:cNvPicPr preferRelativeResize="0"/>
          <p:nvPr/>
        </p:nvPicPr>
        <p:blipFill rotWithShape="1">
          <a:blip r:embed="rId3">
            <a:alphaModFix/>
          </a:blip>
          <a:srcRect b="7799" l="36856" r="35074" t="24555"/>
          <a:stretch/>
        </p:blipFill>
        <p:spPr>
          <a:xfrm>
            <a:off x="4572175" y="2796510"/>
            <a:ext cx="1354999" cy="1795889"/>
          </a:xfrm>
          <a:prstGeom prst="rect">
            <a:avLst/>
          </a:prstGeom>
          <a:noFill/>
          <a:ln>
            <a:noFill/>
          </a:ln>
        </p:spPr>
      </p:pic>
      <p:pic>
        <p:nvPicPr>
          <p:cNvPr id="84" name="Shape 84"/>
          <p:cNvPicPr preferRelativeResize="0"/>
          <p:nvPr/>
        </p:nvPicPr>
        <p:blipFill rotWithShape="1">
          <a:blip r:embed="rId4">
            <a:alphaModFix/>
          </a:blip>
          <a:srcRect b="19437" l="52005" r="13411" t="19437"/>
          <a:stretch/>
        </p:blipFill>
        <p:spPr>
          <a:xfrm>
            <a:off x="6502450" y="2796510"/>
            <a:ext cx="1354999" cy="1795888"/>
          </a:xfrm>
          <a:prstGeom prst="rect">
            <a:avLst/>
          </a:prstGeom>
          <a:noFill/>
          <a:ln>
            <a:noFill/>
          </a:ln>
        </p:spPr>
      </p:pic>
      <p:pic>
        <p:nvPicPr>
          <p:cNvPr id="85" name="Shape 85"/>
          <p:cNvPicPr preferRelativeResize="0"/>
          <p:nvPr/>
        </p:nvPicPr>
        <p:blipFill rotWithShape="1">
          <a:blip r:embed="rId5">
            <a:alphaModFix/>
          </a:blip>
          <a:srcRect b="0" l="65809" r="6121" t="32354"/>
          <a:stretch/>
        </p:blipFill>
        <p:spPr>
          <a:xfrm>
            <a:off x="711625" y="2796500"/>
            <a:ext cx="1354999" cy="1795899"/>
          </a:xfrm>
          <a:prstGeom prst="rect">
            <a:avLst/>
          </a:prstGeom>
          <a:noFill/>
          <a:ln>
            <a:noFill/>
          </a:ln>
        </p:spPr>
      </p:pic>
      <p:pic>
        <p:nvPicPr>
          <p:cNvPr id="86" name="Shape 86"/>
          <p:cNvPicPr preferRelativeResize="0"/>
          <p:nvPr/>
        </p:nvPicPr>
        <p:blipFill rotWithShape="1">
          <a:blip r:embed="rId6">
            <a:alphaModFix/>
          </a:blip>
          <a:srcRect b="61236" l="48244" r="26282" t="3708"/>
          <a:stretch/>
        </p:blipFill>
        <p:spPr>
          <a:xfrm>
            <a:off x="2641900" y="2796510"/>
            <a:ext cx="1354999" cy="1795888"/>
          </a:xfrm>
          <a:prstGeom prst="rect">
            <a:avLst/>
          </a:prstGeom>
          <a:noFill/>
          <a:ln>
            <a:noFill/>
          </a:ln>
        </p:spPr>
      </p:pic>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5" name="Shape 145"/>
        <p:cNvGrpSpPr/>
        <p:nvPr/>
      </p:nvGrpSpPr>
      <p:grpSpPr>
        <a:xfrm>
          <a:off x="0" y="0"/>
          <a:ext cx="0" cy="0"/>
          <a:chOff x="0" y="0"/>
          <a:chExt cx="0" cy="0"/>
        </a:xfrm>
      </p:grpSpPr>
      <p:sp>
        <p:nvSpPr>
          <p:cNvPr id="146" name="Shape 146"/>
          <p:cNvSpPr txBox="1"/>
          <p:nvPr>
            <p:ph type="title"/>
          </p:nvPr>
        </p:nvSpPr>
        <p:spPr>
          <a:xfrm>
            <a:off x="311700" y="410000"/>
            <a:ext cx="8520599" cy="607800"/>
          </a:xfrm>
          <a:prstGeom prst="rect">
            <a:avLst/>
          </a:prstGeom>
        </p:spPr>
        <p:txBody>
          <a:bodyPr anchorCtr="0" anchor="t" bIns="91425" lIns="91425" rIns="91425" tIns="91425">
            <a:noAutofit/>
          </a:bodyPr>
          <a:lstStyle/>
          <a:p>
            <a:pPr lvl="0" rtl="0">
              <a:spcBef>
                <a:spcPts val="0"/>
              </a:spcBef>
              <a:buNone/>
            </a:pPr>
            <a:r>
              <a:rPr lang="en"/>
              <a:t>Results</a:t>
            </a:r>
          </a:p>
        </p:txBody>
      </p:sp>
      <p:sp>
        <p:nvSpPr>
          <p:cNvPr id="147" name="Shape 147"/>
          <p:cNvSpPr txBox="1"/>
          <p:nvPr>
            <p:ph idx="1" type="body"/>
          </p:nvPr>
        </p:nvSpPr>
        <p:spPr>
          <a:xfrm>
            <a:off x="311700" y="1229975"/>
            <a:ext cx="4490399" cy="3339000"/>
          </a:xfrm>
          <a:prstGeom prst="rect">
            <a:avLst/>
          </a:prstGeom>
          <a:ln>
            <a:noFill/>
          </a:ln>
        </p:spPr>
        <p:txBody>
          <a:bodyPr anchorCtr="0" anchor="t" bIns="91425" lIns="91425" rIns="91425" tIns="91425">
            <a:noAutofit/>
          </a:bodyPr>
          <a:lstStyle/>
          <a:p>
            <a:pPr lvl="0" rtl="0">
              <a:spcBef>
                <a:spcPts val="0"/>
              </a:spcBef>
              <a:buNone/>
            </a:pPr>
            <a:r>
              <a:rPr b="1" lang="en" sz="2000"/>
              <a:t>Surprises</a:t>
            </a:r>
          </a:p>
          <a:p>
            <a:pPr indent="-228600" lvl="0" marL="457200" rtl="0">
              <a:spcBef>
                <a:spcPts val="0"/>
              </a:spcBef>
              <a:buClr>
                <a:schemeClr val="dk1"/>
              </a:buClr>
              <a:buSzPct val="100000"/>
            </a:pPr>
            <a:r>
              <a:rPr b="1" lang="en" sz="2000">
                <a:solidFill>
                  <a:schemeClr val="dk1"/>
                </a:solidFill>
              </a:rPr>
              <a:t>Diversity within the disability space.</a:t>
            </a:r>
            <a:br>
              <a:rPr b="1" lang="en" sz="2000">
                <a:solidFill>
                  <a:schemeClr val="dk1"/>
                </a:solidFill>
              </a:rPr>
            </a:br>
          </a:p>
          <a:p>
            <a:pPr lvl="0" rtl="0">
              <a:spcBef>
                <a:spcPts val="0"/>
              </a:spcBef>
              <a:buNone/>
            </a:pPr>
            <a:br>
              <a:rPr b="1" lang="en" sz="2000">
                <a:solidFill>
                  <a:schemeClr val="dk1"/>
                </a:solidFill>
              </a:rPr>
            </a:br>
            <a:br>
              <a:rPr b="1" lang="en" sz="2000">
                <a:solidFill>
                  <a:schemeClr val="dk1"/>
                </a:solidFill>
              </a:rPr>
            </a:br>
          </a:p>
          <a:p>
            <a:pPr lvl="0" rtl="0">
              <a:spcBef>
                <a:spcPts val="0"/>
              </a:spcBef>
              <a:buNone/>
            </a:pPr>
            <a:r>
              <a:t/>
            </a:r>
            <a:endParaRPr b="1" sz="2000"/>
          </a:p>
          <a:p>
            <a:pPr lvl="0" rtl="0">
              <a:spcBef>
                <a:spcPts val="0"/>
              </a:spcBef>
              <a:buNone/>
            </a:pPr>
            <a:r>
              <a:t/>
            </a:r>
            <a:endParaRPr b="1" sz="2000"/>
          </a:p>
          <a:p>
            <a:pPr lvl="0" rtl="0">
              <a:spcBef>
                <a:spcPts val="0"/>
              </a:spcBef>
              <a:buNone/>
            </a:pPr>
            <a:r>
              <a:t/>
            </a:r>
            <a:endParaRPr sz="2000"/>
          </a:p>
          <a:p>
            <a:pPr lvl="0" rtl="0">
              <a:spcBef>
                <a:spcPts val="0"/>
              </a:spcBef>
              <a:buNone/>
            </a:pPr>
            <a:r>
              <a:t/>
            </a:r>
            <a:endParaRPr sz="2000"/>
          </a:p>
        </p:txBody>
      </p:sp>
      <p:pic>
        <p:nvPicPr>
          <p:cNvPr id="148" name="Shape 148"/>
          <p:cNvPicPr preferRelativeResize="0"/>
          <p:nvPr/>
        </p:nvPicPr>
        <p:blipFill rotWithShape="1">
          <a:blip r:embed="rId3">
            <a:alphaModFix/>
          </a:blip>
          <a:srcRect b="37961" l="0" r="0" t="22162"/>
          <a:stretch/>
        </p:blipFill>
        <p:spPr>
          <a:xfrm>
            <a:off x="4647875" y="1332700"/>
            <a:ext cx="4044326" cy="2866897"/>
          </a:xfrm>
          <a:prstGeom prst="rect">
            <a:avLst/>
          </a:prstGeom>
          <a:noFill/>
          <a:ln>
            <a:noFill/>
          </a:ln>
        </p:spPr>
      </p:pic>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2" name="Shape 152"/>
        <p:cNvGrpSpPr/>
        <p:nvPr/>
      </p:nvGrpSpPr>
      <p:grpSpPr>
        <a:xfrm>
          <a:off x="0" y="0"/>
          <a:ext cx="0" cy="0"/>
          <a:chOff x="0" y="0"/>
          <a:chExt cx="0" cy="0"/>
        </a:xfrm>
      </p:grpSpPr>
      <p:sp>
        <p:nvSpPr>
          <p:cNvPr id="153" name="Shape 153"/>
          <p:cNvSpPr txBox="1"/>
          <p:nvPr>
            <p:ph idx="1" type="body"/>
          </p:nvPr>
        </p:nvSpPr>
        <p:spPr>
          <a:xfrm>
            <a:off x="284350" y="4163312"/>
            <a:ext cx="3999899" cy="465900"/>
          </a:xfrm>
          <a:prstGeom prst="rect">
            <a:avLst/>
          </a:prstGeom>
        </p:spPr>
        <p:txBody>
          <a:bodyPr anchorCtr="0" anchor="t" bIns="91425" lIns="91425" rIns="91425" tIns="91425">
            <a:noAutofit/>
          </a:bodyPr>
          <a:lstStyle/>
          <a:p>
            <a:pPr>
              <a:spcBef>
                <a:spcPts val="0"/>
              </a:spcBef>
              <a:buNone/>
            </a:pPr>
            <a:r>
              <a:rPr lang="en" sz="2000"/>
              <a:t>Autism Google Glass App Demo</a:t>
            </a:r>
          </a:p>
        </p:txBody>
      </p:sp>
      <p:pic>
        <p:nvPicPr>
          <p:cNvPr id="154" name="Shape 154"/>
          <p:cNvPicPr preferRelativeResize="0"/>
          <p:nvPr/>
        </p:nvPicPr>
        <p:blipFill rotWithShape="1">
          <a:blip r:embed="rId3">
            <a:alphaModFix/>
          </a:blip>
          <a:srcRect b="20809" l="0" r="0" t="37762"/>
          <a:stretch/>
        </p:blipFill>
        <p:spPr>
          <a:xfrm>
            <a:off x="5339825" y="618974"/>
            <a:ext cx="3456099" cy="1941800"/>
          </a:xfrm>
          <a:prstGeom prst="rect">
            <a:avLst/>
          </a:prstGeom>
          <a:noFill/>
          <a:ln>
            <a:noFill/>
          </a:ln>
        </p:spPr>
      </p:pic>
      <p:sp>
        <p:nvSpPr>
          <p:cNvPr id="155" name="Shape 155"/>
          <p:cNvSpPr txBox="1"/>
          <p:nvPr>
            <p:ph idx="2" type="body"/>
          </p:nvPr>
        </p:nvSpPr>
        <p:spPr>
          <a:xfrm>
            <a:off x="5339825" y="2731312"/>
            <a:ext cx="3999899" cy="465900"/>
          </a:xfrm>
          <a:prstGeom prst="rect">
            <a:avLst/>
          </a:prstGeom>
        </p:spPr>
        <p:txBody>
          <a:bodyPr anchorCtr="0" anchor="t" bIns="91425" lIns="91425" rIns="91425" tIns="91425">
            <a:noAutofit/>
          </a:bodyPr>
          <a:lstStyle/>
          <a:p>
            <a:pPr lvl="0" rtl="0">
              <a:spcBef>
                <a:spcPts val="0"/>
              </a:spcBef>
              <a:buNone/>
            </a:pPr>
            <a:r>
              <a:rPr lang="en" sz="2000"/>
              <a:t>Braille Math Textbook</a:t>
            </a:r>
          </a:p>
        </p:txBody>
      </p:sp>
      <p:pic>
        <p:nvPicPr>
          <p:cNvPr id="156" name="Shape 156"/>
          <p:cNvPicPr preferRelativeResize="0"/>
          <p:nvPr/>
        </p:nvPicPr>
        <p:blipFill>
          <a:blip r:embed="rId4">
            <a:alphaModFix/>
          </a:blip>
          <a:stretch>
            <a:fillRect/>
          </a:stretch>
        </p:blipFill>
        <p:spPr>
          <a:xfrm>
            <a:off x="284350" y="618975"/>
            <a:ext cx="4725800" cy="3544350"/>
          </a:xfrm>
          <a:prstGeom prst="rect">
            <a:avLst/>
          </a:prstGeom>
          <a:noFill/>
          <a:ln>
            <a:noFill/>
          </a:ln>
        </p:spPr>
      </p:pic>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0" name="Shape 160"/>
        <p:cNvGrpSpPr/>
        <p:nvPr/>
      </p:nvGrpSpPr>
      <p:grpSpPr>
        <a:xfrm>
          <a:off x="0" y="0"/>
          <a:ext cx="0" cy="0"/>
          <a:chOff x="0" y="0"/>
          <a:chExt cx="0" cy="0"/>
        </a:xfrm>
      </p:grpSpPr>
      <p:sp>
        <p:nvSpPr>
          <p:cNvPr id="161" name="Shape 161"/>
          <p:cNvSpPr txBox="1"/>
          <p:nvPr>
            <p:ph type="title"/>
          </p:nvPr>
        </p:nvSpPr>
        <p:spPr>
          <a:xfrm>
            <a:off x="598100" y="2152347"/>
            <a:ext cx="8222100" cy="838799"/>
          </a:xfrm>
          <a:prstGeom prst="rect">
            <a:avLst/>
          </a:prstGeom>
        </p:spPr>
        <p:txBody>
          <a:bodyPr anchorCtr="0" anchor="ctr" bIns="91425" lIns="91425" rIns="91425" tIns="91425">
            <a:noAutofit/>
          </a:bodyPr>
          <a:lstStyle/>
          <a:p>
            <a:pPr>
              <a:spcBef>
                <a:spcPts val="0"/>
              </a:spcBef>
              <a:buNone/>
            </a:pPr>
            <a:r>
              <a:rPr lang="en"/>
              <a:t>Analysis</a:t>
            </a:r>
          </a:p>
        </p:txBody>
      </p:sp>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5" name="Shape 165"/>
        <p:cNvGrpSpPr/>
        <p:nvPr/>
      </p:nvGrpSpPr>
      <p:grpSpPr>
        <a:xfrm>
          <a:off x="0" y="0"/>
          <a:ext cx="0" cy="0"/>
          <a:chOff x="0" y="0"/>
          <a:chExt cx="0" cy="0"/>
        </a:xfrm>
      </p:grpSpPr>
      <p:pic>
        <p:nvPicPr>
          <p:cNvPr id="166" name="Shape 166"/>
          <p:cNvPicPr preferRelativeResize="0"/>
          <p:nvPr/>
        </p:nvPicPr>
        <p:blipFill>
          <a:blip r:embed="rId3">
            <a:alphaModFix/>
          </a:blip>
          <a:stretch>
            <a:fillRect/>
          </a:stretch>
        </p:blipFill>
        <p:spPr>
          <a:xfrm rot="5400000">
            <a:off x="1816624" y="-243248"/>
            <a:ext cx="2419326" cy="3225774"/>
          </a:xfrm>
          <a:prstGeom prst="rect">
            <a:avLst/>
          </a:prstGeom>
          <a:noFill/>
          <a:ln>
            <a:noFill/>
          </a:ln>
        </p:spPr>
      </p:pic>
      <p:pic>
        <p:nvPicPr>
          <p:cNvPr id="167" name="Shape 167"/>
          <p:cNvPicPr preferRelativeResize="0"/>
          <p:nvPr/>
        </p:nvPicPr>
        <p:blipFill>
          <a:blip r:embed="rId4">
            <a:alphaModFix/>
          </a:blip>
          <a:stretch>
            <a:fillRect/>
          </a:stretch>
        </p:blipFill>
        <p:spPr>
          <a:xfrm rot="5400000">
            <a:off x="1816625" y="2160975"/>
            <a:ext cx="2419326" cy="3225774"/>
          </a:xfrm>
          <a:prstGeom prst="rect">
            <a:avLst/>
          </a:prstGeom>
          <a:noFill/>
          <a:ln>
            <a:noFill/>
          </a:ln>
        </p:spPr>
      </p:pic>
      <p:pic>
        <p:nvPicPr>
          <p:cNvPr id="168" name="Shape 168"/>
          <p:cNvPicPr preferRelativeResize="0"/>
          <p:nvPr/>
        </p:nvPicPr>
        <p:blipFill>
          <a:blip r:embed="rId5">
            <a:alphaModFix/>
          </a:blip>
          <a:stretch>
            <a:fillRect/>
          </a:stretch>
        </p:blipFill>
        <p:spPr>
          <a:xfrm rot="5400000">
            <a:off x="5042399" y="-243248"/>
            <a:ext cx="2419326" cy="3225774"/>
          </a:xfrm>
          <a:prstGeom prst="rect">
            <a:avLst/>
          </a:prstGeom>
          <a:noFill/>
          <a:ln>
            <a:noFill/>
          </a:ln>
        </p:spPr>
      </p:pic>
      <p:pic>
        <p:nvPicPr>
          <p:cNvPr id="169" name="Shape 169"/>
          <p:cNvPicPr preferRelativeResize="0"/>
          <p:nvPr/>
        </p:nvPicPr>
        <p:blipFill>
          <a:blip r:embed="rId6">
            <a:alphaModFix/>
          </a:blip>
          <a:stretch>
            <a:fillRect/>
          </a:stretch>
        </p:blipFill>
        <p:spPr>
          <a:xfrm rot="5400000">
            <a:off x="5042399" y="2160976"/>
            <a:ext cx="2419326" cy="3225774"/>
          </a:xfrm>
          <a:prstGeom prst="rect">
            <a:avLst/>
          </a:prstGeom>
          <a:noFill/>
          <a:ln>
            <a:noFill/>
          </a:ln>
        </p:spPr>
      </p:pic>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3" name="Shape 173"/>
        <p:cNvGrpSpPr/>
        <p:nvPr/>
      </p:nvGrpSpPr>
      <p:grpSpPr>
        <a:xfrm>
          <a:off x="0" y="0"/>
          <a:ext cx="0" cy="0"/>
          <a:chOff x="0" y="0"/>
          <a:chExt cx="0" cy="0"/>
        </a:xfrm>
      </p:grpSpPr>
      <p:cxnSp>
        <p:nvCxnSpPr>
          <p:cNvPr id="174" name="Shape 174"/>
          <p:cNvCxnSpPr/>
          <p:nvPr/>
        </p:nvCxnSpPr>
        <p:spPr>
          <a:xfrm>
            <a:off x="4385850" y="-6100"/>
            <a:ext cx="36599" cy="5337000"/>
          </a:xfrm>
          <a:prstGeom prst="straightConnector1">
            <a:avLst/>
          </a:prstGeom>
          <a:noFill/>
          <a:ln cap="flat" cmpd="sng" w="76200">
            <a:solidFill>
              <a:schemeClr val="dk1"/>
            </a:solidFill>
            <a:prstDash val="solid"/>
            <a:round/>
            <a:headEnd len="lg" w="lg" type="none"/>
            <a:tailEnd len="lg" w="lg" type="none"/>
          </a:ln>
        </p:spPr>
      </p:cxnSp>
      <p:cxnSp>
        <p:nvCxnSpPr>
          <p:cNvPr id="175" name="Shape 175"/>
          <p:cNvCxnSpPr/>
          <p:nvPr/>
        </p:nvCxnSpPr>
        <p:spPr>
          <a:xfrm flipH="1" rot="10800000">
            <a:off x="-122400" y="2644474"/>
            <a:ext cx="9266399" cy="48900"/>
          </a:xfrm>
          <a:prstGeom prst="straightConnector1">
            <a:avLst/>
          </a:prstGeom>
          <a:noFill/>
          <a:ln cap="flat" cmpd="sng" w="76200">
            <a:solidFill>
              <a:schemeClr val="dk1"/>
            </a:solidFill>
            <a:prstDash val="solid"/>
            <a:round/>
            <a:headEnd len="lg" w="lg" type="none"/>
            <a:tailEnd len="lg" w="lg" type="none"/>
          </a:ln>
        </p:spPr>
      </p:cxnSp>
      <p:sp>
        <p:nvSpPr>
          <p:cNvPr id="176" name="Shape 176"/>
          <p:cNvSpPr txBox="1"/>
          <p:nvPr/>
        </p:nvSpPr>
        <p:spPr>
          <a:xfrm>
            <a:off x="1213875" y="58600"/>
            <a:ext cx="1645500" cy="378600"/>
          </a:xfrm>
          <a:prstGeom prst="rect">
            <a:avLst/>
          </a:prstGeom>
          <a:noFill/>
          <a:ln>
            <a:noFill/>
          </a:ln>
        </p:spPr>
        <p:txBody>
          <a:bodyPr anchorCtr="0" anchor="t" bIns="91425" lIns="91425" rIns="91425" tIns="91425">
            <a:noAutofit/>
          </a:bodyPr>
          <a:lstStyle/>
          <a:p>
            <a:pPr>
              <a:spcBef>
                <a:spcPts val="0"/>
              </a:spcBef>
              <a:buNone/>
            </a:pPr>
            <a:r>
              <a:t/>
            </a:r>
            <a:endParaRPr/>
          </a:p>
        </p:txBody>
      </p:sp>
      <p:sp>
        <p:nvSpPr>
          <p:cNvPr id="177" name="Shape 177"/>
          <p:cNvSpPr txBox="1"/>
          <p:nvPr>
            <p:ph type="title"/>
          </p:nvPr>
        </p:nvSpPr>
        <p:spPr>
          <a:xfrm>
            <a:off x="3470075" y="-33650"/>
            <a:ext cx="991500" cy="838799"/>
          </a:xfrm>
          <a:prstGeom prst="rect">
            <a:avLst/>
          </a:prstGeom>
        </p:spPr>
        <p:txBody>
          <a:bodyPr anchorCtr="0" anchor="t" bIns="91425" lIns="91425" rIns="91425" tIns="91425">
            <a:noAutofit/>
          </a:bodyPr>
          <a:lstStyle/>
          <a:p>
            <a:pPr lvl="0" rtl="0">
              <a:spcBef>
                <a:spcPts val="0"/>
              </a:spcBef>
              <a:buNone/>
            </a:pPr>
            <a:r>
              <a:rPr lang="en">
                <a:highlight>
                  <a:srgbClr val="FF9900"/>
                </a:highlight>
              </a:rPr>
              <a:t>SAY</a:t>
            </a:r>
          </a:p>
        </p:txBody>
      </p:sp>
      <p:sp>
        <p:nvSpPr>
          <p:cNvPr id="178" name="Shape 178"/>
          <p:cNvSpPr txBox="1"/>
          <p:nvPr>
            <p:ph idx="2" type="title"/>
          </p:nvPr>
        </p:nvSpPr>
        <p:spPr>
          <a:xfrm>
            <a:off x="3575550" y="2637950"/>
            <a:ext cx="846899" cy="635399"/>
          </a:xfrm>
          <a:prstGeom prst="rect">
            <a:avLst/>
          </a:prstGeom>
        </p:spPr>
        <p:txBody>
          <a:bodyPr anchorCtr="0" anchor="t" bIns="91425" lIns="91425" rIns="91425" tIns="91425">
            <a:noAutofit/>
          </a:bodyPr>
          <a:lstStyle/>
          <a:p>
            <a:pPr lvl="0" rtl="0">
              <a:spcBef>
                <a:spcPts val="0"/>
              </a:spcBef>
              <a:buNone/>
            </a:pPr>
            <a:r>
              <a:rPr lang="en">
                <a:highlight>
                  <a:srgbClr val="9FC5E8"/>
                </a:highlight>
              </a:rPr>
              <a:t>DO</a:t>
            </a:r>
          </a:p>
        </p:txBody>
      </p:sp>
      <p:sp>
        <p:nvSpPr>
          <p:cNvPr id="179" name="Shape 179"/>
          <p:cNvSpPr txBox="1"/>
          <p:nvPr>
            <p:ph idx="3" type="title"/>
          </p:nvPr>
        </p:nvSpPr>
        <p:spPr>
          <a:xfrm>
            <a:off x="7778075" y="-33650"/>
            <a:ext cx="1386299" cy="838799"/>
          </a:xfrm>
          <a:prstGeom prst="rect">
            <a:avLst/>
          </a:prstGeom>
        </p:spPr>
        <p:txBody>
          <a:bodyPr anchorCtr="0" anchor="t" bIns="91425" lIns="91425" rIns="91425" tIns="91425">
            <a:noAutofit/>
          </a:bodyPr>
          <a:lstStyle/>
          <a:p>
            <a:pPr lvl="0" rtl="0">
              <a:spcBef>
                <a:spcPts val="0"/>
              </a:spcBef>
              <a:buNone/>
            </a:pPr>
            <a:r>
              <a:rPr lang="en">
                <a:highlight>
                  <a:srgbClr val="FFD966"/>
                </a:highlight>
              </a:rPr>
              <a:t>THINK</a:t>
            </a:r>
          </a:p>
        </p:txBody>
      </p:sp>
      <p:sp>
        <p:nvSpPr>
          <p:cNvPr id="180" name="Shape 180"/>
          <p:cNvSpPr txBox="1"/>
          <p:nvPr>
            <p:ph idx="4" type="title"/>
          </p:nvPr>
        </p:nvSpPr>
        <p:spPr>
          <a:xfrm>
            <a:off x="7968525" y="2637950"/>
            <a:ext cx="1188899" cy="838799"/>
          </a:xfrm>
          <a:prstGeom prst="rect">
            <a:avLst/>
          </a:prstGeom>
        </p:spPr>
        <p:txBody>
          <a:bodyPr anchorCtr="0" anchor="t" bIns="91425" lIns="91425" rIns="91425" tIns="91425">
            <a:noAutofit/>
          </a:bodyPr>
          <a:lstStyle/>
          <a:p>
            <a:pPr lvl="0" rtl="0">
              <a:spcBef>
                <a:spcPts val="0"/>
              </a:spcBef>
              <a:buNone/>
            </a:pPr>
            <a:r>
              <a:rPr lang="en">
                <a:highlight>
                  <a:srgbClr val="FFFF00"/>
                </a:highlight>
              </a:rPr>
              <a:t>FEEL</a:t>
            </a:r>
          </a:p>
        </p:txBody>
      </p:sp>
      <p:sp>
        <p:nvSpPr>
          <p:cNvPr id="181" name="Shape 181"/>
          <p:cNvSpPr txBox="1"/>
          <p:nvPr/>
        </p:nvSpPr>
        <p:spPr>
          <a:xfrm>
            <a:off x="5589962" y="3527400"/>
            <a:ext cx="1308300" cy="509399"/>
          </a:xfrm>
          <a:prstGeom prst="rect">
            <a:avLst/>
          </a:prstGeom>
          <a:noFill/>
          <a:ln>
            <a:noFill/>
          </a:ln>
        </p:spPr>
        <p:txBody>
          <a:bodyPr anchorCtr="0" anchor="t" bIns="91425" lIns="91425" rIns="91425" tIns="91425">
            <a:noAutofit/>
          </a:bodyPr>
          <a:lstStyle/>
          <a:p>
            <a:pPr>
              <a:spcBef>
                <a:spcPts val="0"/>
              </a:spcBef>
              <a:buNone/>
            </a:pPr>
            <a:r>
              <a:rPr lang="en"/>
              <a:t>overwhelmed</a:t>
            </a:r>
          </a:p>
        </p:txBody>
      </p:sp>
      <p:sp>
        <p:nvSpPr>
          <p:cNvPr id="182" name="Shape 182"/>
          <p:cNvSpPr txBox="1"/>
          <p:nvPr/>
        </p:nvSpPr>
        <p:spPr>
          <a:xfrm>
            <a:off x="6684687" y="3620400"/>
            <a:ext cx="804600" cy="509399"/>
          </a:xfrm>
          <a:prstGeom prst="rect">
            <a:avLst/>
          </a:prstGeom>
          <a:noFill/>
          <a:ln>
            <a:noFill/>
          </a:ln>
        </p:spPr>
        <p:txBody>
          <a:bodyPr anchorCtr="0" anchor="t" bIns="91425" lIns="91425" rIns="91425" tIns="91425">
            <a:noAutofit/>
          </a:bodyPr>
          <a:lstStyle/>
          <a:p>
            <a:pPr lvl="0" rtl="0">
              <a:spcBef>
                <a:spcPts val="0"/>
              </a:spcBef>
              <a:buNone/>
            </a:pPr>
            <a:r>
              <a:rPr lang="en"/>
              <a:t>lonely</a:t>
            </a:r>
          </a:p>
        </p:txBody>
      </p:sp>
      <p:sp>
        <p:nvSpPr>
          <p:cNvPr id="183" name="Shape 183"/>
          <p:cNvSpPr txBox="1"/>
          <p:nvPr/>
        </p:nvSpPr>
        <p:spPr>
          <a:xfrm>
            <a:off x="5656875" y="4129800"/>
            <a:ext cx="1308300" cy="509399"/>
          </a:xfrm>
          <a:prstGeom prst="rect">
            <a:avLst/>
          </a:prstGeom>
          <a:noFill/>
          <a:ln>
            <a:noFill/>
          </a:ln>
        </p:spPr>
        <p:txBody>
          <a:bodyPr anchorCtr="0" anchor="t" bIns="91425" lIns="91425" rIns="91425" tIns="91425">
            <a:noAutofit/>
          </a:bodyPr>
          <a:lstStyle/>
          <a:p>
            <a:pPr lvl="0" rtl="0">
              <a:spcBef>
                <a:spcPts val="0"/>
              </a:spcBef>
              <a:buNone/>
            </a:pPr>
            <a:r>
              <a:rPr lang="en"/>
              <a:t>unfocused</a:t>
            </a:r>
          </a:p>
        </p:txBody>
      </p:sp>
      <p:sp>
        <p:nvSpPr>
          <p:cNvPr id="184" name="Shape 184"/>
          <p:cNvSpPr txBox="1"/>
          <p:nvPr/>
        </p:nvSpPr>
        <p:spPr>
          <a:xfrm>
            <a:off x="6846375" y="4087450"/>
            <a:ext cx="1308300" cy="509399"/>
          </a:xfrm>
          <a:prstGeom prst="rect">
            <a:avLst/>
          </a:prstGeom>
          <a:noFill/>
          <a:ln>
            <a:noFill/>
          </a:ln>
        </p:spPr>
        <p:txBody>
          <a:bodyPr anchorCtr="0" anchor="t" bIns="91425" lIns="91425" rIns="91425" tIns="91425">
            <a:noAutofit/>
          </a:bodyPr>
          <a:lstStyle/>
          <a:p>
            <a:pPr lvl="0" rtl="0">
              <a:spcBef>
                <a:spcPts val="0"/>
              </a:spcBef>
              <a:buNone/>
            </a:pPr>
            <a:r>
              <a:rPr lang="en"/>
              <a:t>overwhelmed</a:t>
            </a:r>
          </a:p>
        </p:txBody>
      </p:sp>
      <p:sp>
        <p:nvSpPr>
          <p:cNvPr id="185" name="Shape 185"/>
          <p:cNvSpPr txBox="1"/>
          <p:nvPr/>
        </p:nvSpPr>
        <p:spPr>
          <a:xfrm>
            <a:off x="6684700" y="4474875"/>
            <a:ext cx="1308300" cy="509399"/>
          </a:xfrm>
          <a:prstGeom prst="rect">
            <a:avLst/>
          </a:prstGeom>
          <a:noFill/>
          <a:ln>
            <a:noFill/>
          </a:ln>
        </p:spPr>
        <p:txBody>
          <a:bodyPr anchorCtr="0" anchor="t" bIns="91425" lIns="91425" rIns="91425" tIns="91425">
            <a:noAutofit/>
          </a:bodyPr>
          <a:lstStyle/>
          <a:p>
            <a:pPr lvl="0" rtl="0">
              <a:spcBef>
                <a:spcPts val="0"/>
              </a:spcBef>
              <a:buNone/>
            </a:pPr>
            <a:r>
              <a:rPr lang="en"/>
              <a:t>fulfillment</a:t>
            </a:r>
          </a:p>
        </p:txBody>
      </p:sp>
      <p:sp>
        <p:nvSpPr>
          <p:cNvPr id="186" name="Shape 186"/>
          <p:cNvSpPr txBox="1"/>
          <p:nvPr/>
        </p:nvSpPr>
        <p:spPr>
          <a:xfrm>
            <a:off x="7570025" y="3308937"/>
            <a:ext cx="1308300" cy="509399"/>
          </a:xfrm>
          <a:prstGeom prst="rect">
            <a:avLst/>
          </a:prstGeom>
          <a:noFill/>
          <a:ln>
            <a:noFill/>
          </a:ln>
        </p:spPr>
        <p:txBody>
          <a:bodyPr anchorCtr="0" anchor="t" bIns="91425" lIns="91425" rIns="91425" tIns="91425">
            <a:noAutofit/>
          </a:bodyPr>
          <a:lstStyle/>
          <a:p>
            <a:pPr lvl="0" rtl="0">
              <a:spcBef>
                <a:spcPts val="0"/>
              </a:spcBef>
              <a:buNone/>
            </a:pPr>
            <a:r>
              <a:rPr b="1" lang="en">
                <a:solidFill>
                  <a:schemeClr val="accent3"/>
                </a:solidFill>
              </a:rPr>
              <a:t>frustration with the status quo</a:t>
            </a:r>
          </a:p>
        </p:txBody>
      </p:sp>
      <p:sp>
        <p:nvSpPr>
          <p:cNvPr id="187" name="Shape 187"/>
          <p:cNvSpPr txBox="1"/>
          <p:nvPr/>
        </p:nvSpPr>
        <p:spPr>
          <a:xfrm>
            <a:off x="7778075" y="4440450"/>
            <a:ext cx="1308300" cy="509399"/>
          </a:xfrm>
          <a:prstGeom prst="rect">
            <a:avLst/>
          </a:prstGeom>
          <a:noFill/>
          <a:ln>
            <a:noFill/>
          </a:ln>
        </p:spPr>
        <p:txBody>
          <a:bodyPr anchorCtr="0" anchor="t" bIns="91425" lIns="91425" rIns="91425" tIns="91425">
            <a:noAutofit/>
          </a:bodyPr>
          <a:lstStyle/>
          <a:p>
            <a:pPr lvl="0" rtl="0">
              <a:spcBef>
                <a:spcPts val="0"/>
              </a:spcBef>
              <a:buNone/>
            </a:pPr>
            <a:r>
              <a:rPr lang="en"/>
              <a:t>pressure for perfection</a:t>
            </a:r>
          </a:p>
        </p:txBody>
      </p:sp>
      <p:sp>
        <p:nvSpPr>
          <p:cNvPr id="188" name="Shape 188"/>
          <p:cNvSpPr txBox="1"/>
          <p:nvPr/>
        </p:nvSpPr>
        <p:spPr>
          <a:xfrm>
            <a:off x="4516662" y="2807087"/>
            <a:ext cx="1386299" cy="509399"/>
          </a:xfrm>
          <a:prstGeom prst="rect">
            <a:avLst/>
          </a:prstGeom>
          <a:noFill/>
          <a:ln>
            <a:noFill/>
          </a:ln>
        </p:spPr>
        <p:txBody>
          <a:bodyPr anchorCtr="0" anchor="t" bIns="91425" lIns="91425" rIns="91425" tIns="91425">
            <a:noAutofit/>
          </a:bodyPr>
          <a:lstStyle/>
          <a:p>
            <a:pPr lvl="0" rtl="0">
              <a:spcBef>
                <a:spcPts val="0"/>
              </a:spcBef>
              <a:buNone/>
            </a:pPr>
            <a:r>
              <a:rPr lang="en"/>
              <a:t>knowledgeable </a:t>
            </a:r>
          </a:p>
        </p:txBody>
      </p:sp>
      <p:sp>
        <p:nvSpPr>
          <p:cNvPr id="189" name="Shape 189"/>
          <p:cNvSpPr txBox="1"/>
          <p:nvPr/>
        </p:nvSpPr>
        <p:spPr>
          <a:xfrm>
            <a:off x="4754125" y="3684750"/>
            <a:ext cx="1308300" cy="509399"/>
          </a:xfrm>
          <a:prstGeom prst="rect">
            <a:avLst/>
          </a:prstGeom>
          <a:noFill/>
          <a:ln>
            <a:noFill/>
          </a:ln>
        </p:spPr>
        <p:txBody>
          <a:bodyPr anchorCtr="0" anchor="t" bIns="91425" lIns="91425" rIns="91425" tIns="91425">
            <a:noAutofit/>
          </a:bodyPr>
          <a:lstStyle/>
          <a:p>
            <a:pPr lvl="0" rtl="0">
              <a:spcBef>
                <a:spcPts val="0"/>
              </a:spcBef>
              <a:buNone/>
            </a:pPr>
            <a:r>
              <a:rPr b="1" lang="en">
                <a:solidFill>
                  <a:schemeClr val="accent3"/>
                </a:solidFill>
              </a:rPr>
              <a:t>in control</a:t>
            </a:r>
          </a:p>
        </p:txBody>
      </p:sp>
      <p:sp>
        <p:nvSpPr>
          <p:cNvPr id="190" name="Shape 190"/>
          <p:cNvSpPr txBox="1"/>
          <p:nvPr/>
        </p:nvSpPr>
        <p:spPr>
          <a:xfrm>
            <a:off x="4840175" y="4440450"/>
            <a:ext cx="1308300" cy="509399"/>
          </a:xfrm>
          <a:prstGeom prst="rect">
            <a:avLst/>
          </a:prstGeom>
          <a:noFill/>
          <a:ln>
            <a:noFill/>
          </a:ln>
        </p:spPr>
        <p:txBody>
          <a:bodyPr anchorCtr="0" anchor="t" bIns="91425" lIns="91425" rIns="91425" tIns="91425">
            <a:noAutofit/>
          </a:bodyPr>
          <a:lstStyle/>
          <a:p>
            <a:pPr lvl="0" rtl="0">
              <a:spcBef>
                <a:spcPts val="0"/>
              </a:spcBef>
              <a:buNone/>
            </a:pPr>
            <a:r>
              <a:rPr lang="en"/>
              <a:t>skeptical</a:t>
            </a:r>
          </a:p>
        </p:txBody>
      </p:sp>
      <p:sp>
        <p:nvSpPr>
          <p:cNvPr id="191" name="Shape 191"/>
          <p:cNvSpPr txBox="1"/>
          <p:nvPr/>
        </p:nvSpPr>
        <p:spPr>
          <a:xfrm>
            <a:off x="5863475" y="4596850"/>
            <a:ext cx="1308300" cy="509399"/>
          </a:xfrm>
          <a:prstGeom prst="rect">
            <a:avLst/>
          </a:prstGeom>
          <a:noFill/>
          <a:ln>
            <a:noFill/>
          </a:ln>
        </p:spPr>
        <p:txBody>
          <a:bodyPr anchorCtr="0" anchor="t" bIns="91425" lIns="91425" rIns="91425" tIns="91425">
            <a:noAutofit/>
          </a:bodyPr>
          <a:lstStyle/>
          <a:p>
            <a:pPr lvl="0" rtl="0">
              <a:spcBef>
                <a:spcPts val="0"/>
              </a:spcBef>
              <a:buNone/>
            </a:pPr>
            <a:r>
              <a:rPr b="1" lang="en">
                <a:solidFill>
                  <a:schemeClr val="accent3"/>
                </a:solidFill>
              </a:rPr>
              <a:t>proud</a:t>
            </a:r>
          </a:p>
        </p:txBody>
      </p:sp>
      <p:sp>
        <p:nvSpPr>
          <p:cNvPr id="192" name="Shape 192"/>
          <p:cNvSpPr txBox="1"/>
          <p:nvPr/>
        </p:nvSpPr>
        <p:spPr>
          <a:xfrm>
            <a:off x="6272437" y="3222462"/>
            <a:ext cx="1386299" cy="509399"/>
          </a:xfrm>
          <a:prstGeom prst="rect">
            <a:avLst/>
          </a:prstGeom>
          <a:noFill/>
          <a:ln>
            <a:noFill/>
          </a:ln>
        </p:spPr>
        <p:txBody>
          <a:bodyPr anchorCtr="0" anchor="t" bIns="91425" lIns="91425" rIns="91425" tIns="91425">
            <a:noAutofit/>
          </a:bodyPr>
          <a:lstStyle/>
          <a:p>
            <a:pPr lvl="0" rtl="0">
              <a:spcBef>
                <a:spcPts val="0"/>
              </a:spcBef>
              <a:buNone/>
            </a:pPr>
            <a:r>
              <a:rPr lang="en"/>
              <a:t>more confident</a:t>
            </a:r>
          </a:p>
        </p:txBody>
      </p:sp>
      <p:sp>
        <p:nvSpPr>
          <p:cNvPr id="193" name="Shape 193"/>
          <p:cNvSpPr txBox="1"/>
          <p:nvPr/>
        </p:nvSpPr>
        <p:spPr>
          <a:xfrm>
            <a:off x="4516675" y="3997400"/>
            <a:ext cx="1308300" cy="509399"/>
          </a:xfrm>
          <a:prstGeom prst="rect">
            <a:avLst/>
          </a:prstGeom>
          <a:noFill/>
          <a:ln>
            <a:noFill/>
          </a:ln>
        </p:spPr>
        <p:txBody>
          <a:bodyPr anchorCtr="0" anchor="t" bIns="91425" lIns="91425" rIns="91425" tIns="91425">
            <a:noAutofit/>
          </a:bodyPr>
          <a:lstStyle/>
          <a:p>
            <a:pPr lvl="0" rtl="0">
              <a:spcBef>
                <a:spcPts val="0"/>
              </a:spcBef>
              <a:buNone/>
            </a:pPr>
            <a:r>
              <a:rPr lang="en"/>
              <a:t>blame/shame</a:t>
            </a:r>
          </a:p>
        </p:txBody>
      </p:sp>
      <p:sp>
        <p:nvSpPr>
          <p:cNvPr id="194" name="Shape 194"/>
          <p:cNvSpPr txBox="1"/>
          <p:nvPr/>
        </p:nvSpPr>
        <p:spPr>
          <a:xfrm>
            <a:off x="4654375" y="3322250"/>
            <a:ext cx="1308300" cy="509399"/>
          </a:xfrm>
          <a:prstGeom prst="rect">
            <a:avLst/>
          </a:prstGeom>
          <a:noFill/>
          <a:ln>
            <a:noFill/>
          </a:ln>
        </p:spPr>
        <p:txBody>
          <a:bodyPr anchorCtr="0" anchor="t" bIns="91425" lIns="91425" rIns="91425" tIns="91425">
            <a:noAutofit/>
          </a:bodyPr>
          <a:lstStyle/>
          <a:p>
            <a:pPr lvl="0" rtl="0">
              <a:spcBef>
                <a:spcPts val="0"/>
              </a:spcBef>
              <a:buNone/>
            </a:pPr>
            <a:r>
              <a:rPr lang="en"/>
              <a:t>not normal</a:t>
            </a:r>
          </a:p>
        </p:txBody>
      </p:sp>
      <p:sp>
        <p:nvSpPr>
          <p:cNvPr id="195" name="Shape 195"/>
          <p:cNvSpPr txBox="1"/>
          <p:nvPr/>
        </p:nvSpPr>
        <p:spPr>
          <a:xfrm>
            <a:off x="5962675" y="3848662"/>
            <a:ext cx="1308300" cy="509399"/>
          </a:xfrm>
          <a:prstGeom prst="rect">
            <a:avLst/>
          </a:prstGeom>
          <a:noFill/>
          <a:ln>
            <a:noFill/>
          </a:ln>
        </p:spPr>
        <p:txBody>
          <a:bodyPr anchorCtr="0" anchor="t" bIns="91425" lIns="91425" rIns="91425" tIns="91425">
            <a:noAutofit/>
          </a:bodyPr>
          <a:lstStyle/>
          <a:p>
            <a:pPr lvl="0" rtl="0">
              <a:spcBef>
                <a:spcPts val="0"/>
              </a:spcBef>
              <a:buNone/>
            </a:pPr>
            <a:r>
              <a:rPr lang="en"/>
              <a:t>anxiety</a:t>
            </a:r>
          </a:p>
        </p:txBody>
      </p:sp>
      <p:sp>
        <p:nvSpPr>
          <p:cNvPr id="196" name="Shape 196"/>
          <p:cNvSpPr txBox="1"/>
          <p:nvPr/>
        </p:nvSpPr>
        <p:spPr>
          <a:xfrm>
            <a:off x="6062425" y="2697875"/>
            <a:ext cx="1645500" cy="509399"/>
          </a:xfrm>
          <a:prstGeom prst="rect">
            <a:avLst/>
          </a:prstGeom>
          <a:noFill/>
          <a:ln>
            <a:noFill/>
          </a:ln>
        </p:spPr>
        <p:txBody>
          <a:bodyPr anchorCtr="0" anchor="t" bIns="91425" lIns="91425" rIns="91425" tIns="91425">
            <a:noAutofit/>
          </a:bodyPr>
          <a:lstStyle/>
          <a:p>
            <a:pPr lvl="0" rtl="0">
              <a:spcBef>
                <a:spcPts val="0"/>
              </a:spcBef>
              <a:buNone/>
            </a:pPr>
            <a:r>
              <a:rPr lang="en"/>
              <a:t>unsure how to display strengths</a:t>
            </a:r>
          </a:p>
        </p:txBody>
      </p:sp>
      <p:sp>
        <p:nvSpPr>
          <p:cNvPr id="197" name="Shape 197"/>
          <p:cNvSpPr txBox="1"/>
          <p:nvPr/>
        </p:nvSpPr>
        <p:spPr>
          <a:xfrm>
            <a:off x="115350" y="2697875"/>
            <a:ext cx="4307100" cy="934799"/>
          </a:xfrm>
          <a:prstGeom prst="rect">
            <a:avLst/>
          </a:prstGeom>
          <a:noFill/>
          <a:ln>
            <a:noFill/>
          </a:ln>
        </p:spPr>
        <p:txBody>
          <a:bodyPr anchorCtr="0" anchor="t" bIns="91425" lIns="91425" rIns="91425" tIns="91425">
            <a:noAutofit/>
          </a:bodyPr>
          <a:lstStyle/>
          <a:p>
            <a:pPr rtl="0">
              <a:spcBef>
                <a:spcPts val="0"/>
              </a:spcBef>
              <a:buNone/>
            </a:pPr>
            <a:r>
              <a:rPr lang="en"/>
              <a:t>- </a:t>
            </a:r>
            <a:r>
              <a:rPr b="1" lang="en">
                <a:solidFill>
                  <a:schemeClr val="accent3"/>
                </a:solidFill>
              </a:rPr>
              <a:t>Bob tossed his phone and cursed</a:t>
            </a:r>
          </a:p>
          <a:p>
            <a:pPr rtl="0">
              <a:spcBef>
                <a:spcPts val="0"/>
              </a:spcBef>
              <a:buNone/>
            </a:pPr>
            <a:r>
              <a:rPr lang="en"/>
              <a:t>- Jordan and her mom laughed together</a:t>
            </a:r>
          </a:p>
          <a:p>
            <a:pPr rtl="0">
              <a:spcBef>
                <a:spcPts val="0"/>
              </a:spcBef>
              <a:buNone/>
            </a:pPr>
            <a:r>
              <a:rPr b="1" lang="en">
                <a:solidFill>
                  <a:schemeClr val="accent3"/>
                </a:solidFill>
              </a:rPr>
              <a:t>- Lucy kept looking to the side while talking</a:t>
            </a:r>
          </a:p>
          <a:p>
            <a:pPr rtl="0">
              <a:spcBef>
                <a:spcPts val="0"/>
              </a:spcBef>
              <a:buNone/>
            </a:pPr>
            <a:r>
              <a:rPr lang="en"/>
              <a:t>- Jordan kept making typos while Tweeting</a:t>
            </a:r>
          </a:p>
          <a:p>
            <a:pPr rtl="0">
              <a:spcBef>
                <a:spcPts val="0"/>
              </a:spcBef>
              <a:buNone/>
            </a:pPr>
            <a:r>
              <a:rPr lang="en"/>
              <a:t>- Catalin fidgeted with a pen during the interview</a:t>
            </a:r>
          </a:p>
          <a:p>
            <a:pPr rtl="0">
              <a:spcBef>
                <a:spcPts val="0"/>
              </a:spcBef>
              <a:buNone/>
            </a:pPr>
            <a:r>
              <a:rPr lang="en"/>
              <a:t>- Alice touches the final product to ensure perfection</a:t>
            </a:r>
          </a:p>
          <a:p>
            <a:pPr rtl="0">
              <a:spcBef>
                <a:spcPts val="0"/>
              </a:spcBef>
              <a:buNone/>
            </a:pPr>
            <a:r>
              <a:rPr b="1" lang="en">
                <a:solidFill>
                  <a:schemeClr val="accent3"/>
                </a:solidFill>
              </a:rPr>
              <a:t>- Bob was distracted by phone notification</a:t>
            </a:r>
          </a:p>
          <a:p>
            <a:pPr rtl="0">
              <a:spcBef>
                <a:spcPts val="0"/>
              </a:spcBef>
              <a:buNone/>
            </a:pPr>
            <a:r>
              <a:rPr lang="en"/>
              <a:t>- Jordan had trouble plugging in her charger</a:t>
            </a:r>
          </a:p>
          <a:p>
            <a:pPr rtl="0">
              <a:spcBef>
                <a:spcPts val="0"/>
              </a:spcBef>
              <a:buNone/>
            </a:pPr>
            <a:r>
              <a:rPr lang="en"/>
              <a:t>- All of the employees in the Braille production room just stared intently at their screens</a:t>
            </a:r>
          </a:p>
          <a:p>
            <a:pPr lvl="0" rtl="0">
              <a:spcBef>
                <a:spcPts val="0"/>
              </a:spcBef>
              <a:buNone/>
            </a:pPr>
            <a:r>
              <a:rPr lang="en"/>
              <a:t>- Jane grimaced when asked to show homework</a:t>
            </a:r>
          </a:p>
          <a:p>
            <a:pPr lvl="0" rtl="0">
              <a:spcBef>
                <a:spcPts val="0"/>
              </a:spcBef>
              <a:buNone/>
            </a:pPr>
            <a:r>
              <a:t/>
            </a:r>
            <a:endParaRPr/>
          </a:p>
        </p:txBody>
      </p:sp>
      <p:sp>
        <p:nvSpPr>
          <p:cNvPr id="198" name="Shape 198"/>
          <p:cNvSpPr txBox="1"/>
          <p:nvPr/>
        </p:nvSpPr>
        <p:spPr>
          <a:xfrm>
            <a:off x="115350" y="-6100"/>
            <a:ext cx="4107599" cy="934799"/>
          </a:xfrm>
          <a:prstGeom prst="rect">
            <a:avLst/>
          </a:prstGeom>
          <a:noFill/>
          <a:ln>
            <a:noFill/>
          </a:ln>
        </p:spPr>
        <p:txBody>
          <a:bodyPr anchorCtr="0" anchor="t" bIns="91425" lIns="91425" rIns="91425" tIns="91425">
            <a:noAutofit/>
          </a:bodyPr>
          <a:lstStyle/>
          <a:p>
            <a:pPr lvl="0" rtl="0">
              <a:spcBef>
                <a:spcPts val="0"/>
              </a:spcBef>
              <a:buNone/>
            </a:pPr>
            <a:r>
              <a:rPr lang="en"/>
              <a:t>-</a:t>
            </a:r>
            <a:r>
              <a:rPr b="1" lang="en"/>
              <a:t> </a:t>
            </a:r>
            <a:r>
              <a:rPr b="1" lang="en">
                <a:solidFill>
                  <a:schemeClr val="accent3"/>
                </a:solidFill>
              </a:rPr>
              <a:t>“You want to create a learning aid,              not a prosthesis.”</a:t>
            </a:r>
            <a:r>
              <a:rPr lang="en">
                <a:solidFill>
                  <a:schemeClr val="accent3"/>
                </a:solidFill>
              </a:rPr>
              <a:t> </a:t>
            </a:r>
            <a:r>
              <a:rPr lang="en"/>
              <a:t>- Catalin</a:t>
            </a:r>
          </a:p>
          <a:p>
            <a:pPr rtl="0">
              <a:spcBef>
                <a:spcPts val="0"/>
              </a:spcBef>
              <a:buNone/>
            </a:pPr>
            <a:r>
              <a:rPr lang="en"/>
              <a:t>- “I march to the beat of my own drum” - Jordan</a:t>
            </a:r>
          </a:p>
          <a:p>
            <a:pPr rtl="0">
              <a:spcBef>
                <a:spcPts val="0"/>
              </a:spcBef>
              <a:buNone/>
            </a:pPr>
            <a:r>
              <a:rPr lang="en"/>
              <a:t>- “I’m glad that I’m independent so I was able to seek help on my own” - Lucy</a:t>
            </a:r>
          </a:p>
          <a:p>
            <a:pPr rtl="0">
              <a:spcBef>
                <a:spcPts val="0"/>
              </a:spcBef>
              <a:buNone/>
            </a:pPr>
            <a:r>
              <a:rPr b="1" lang="en">
                <a:solidFill>
                  <a:schemeClr val="accent3"/>
                </a:solidFill>
              </a:rPr>
              <a:t>- “I can be very predictable at times” - Jordan</a:t>
            </a:r>
          </a:p>
          <a:p>
            <a:pPr rtl="0">
              <a:spcBef>
                <a:spcPts val="0"/>
              </a:spcBef>
              <a:buNone/>
            </a:pPr>
            <a:r>
              <a:rPr b="1" lang="en">
                <a:solidFill>
                  <a:schemeClr val="accent3"/>
                </a:solidFill>
              </a:rPr>
              <a:t>- “I need to follow a strict schedule” - Lucy</a:t>
            </a:r>
          </a:p>
          <a:p>
            <a:pPr rtl="0">
              <a:spcBef>
                <a:spcPts val="0"/>
              </a:spcBef>
              <a:buNone/>
            </a:pPr>
            <a:r>
              <a:rPr lang="en"/>
              <a:t>- “It was frustrating in the early years, trying to get teachers to understand she didn’t just have an attitude with math and PE.” - Jordan’s mom</a:t>
            </a:r>
          </a:p>
          <a:p>
            <a:pPr lvl="0" rtl="0">
              <a:spcBef>
                <a:spcPts val="0"/>
              </a:spcBef>
              <a:buNone/>
            </a:pPr>
            <a:r>
              <a:rPr lang="en"/>
              <a:t>- </a:t>
            </a:r>
            <a:r>
              <a:rPr b="1" lang="en">
                <a:solidFill>
                  <a:schemeClr val="accent3"/>
                </a:solidFill>
              </a:rPr>
              <a:t>“I dive way deeper than the lecture when I’m interested.” - Bob</a:t>
            </a:r>
          </a:p>
        </p:txBody>
      </p:sp>
      <p:sp>
        <p:nvSpPr>
          <p:cNvPr id="199" name="Shape 199"/>
          <p:cNvSpPr txBox="1"/>
          <p:nvPr/>
        </p:nvSpPr>
        <p:spPr>
          <a:xfrm>
            <a:off x="4516675" y="-37400"/>
            <a:ext cx="4569600" cy="934799"/>
          </a:xfrm>
          <a:prstGeom prst="rect">
            <a:avLst/>
          </a:prstGeom>
          <a:noFill/>
          <a:ln>
            <a:noFill/>
          </a:ln>
        </p:spPr>
        <p:txBody>
          <a:bodyPr anchorCtr="0" anchor="t" bIns="91425" lIns="91425" rIns="91425" tIns="91425">
            <a:noAutofit/>
          </a:bodyPr>
          <a:lstStyle/>
          <a:p>
            <a:pPr rtl="0">
              <a:spcBef>
                <a:spcPts val="0"/>
              </a:spcBef>
              <a:buNone/>
            </a:pPr>
            <a:r>
              <a:rPr lang="en"/>
              <a:t>- Do they think I’m weird?</a:t>
            </a:r>
          </a:p>
          <a:p>
            <a:pPr rtl="0">
              <a:spcBef>
                <a:spcPts val="0"/>
              </a:spcBef>
              <a:buNone/>
            </a:pPr>
            <a:r>
              <a:rPr lang="en"/>
              <a:t>- I don’t like change.</a:t>
            </a:r>
          </a:p>
          <a:p>
            <a:pPr rtl="0">
              <a:spcBef>
                <a:spcPts val="0"/>
              </a:spcBef>
              <a:buNone/>
            </a:pPr>
            <a:r>
              <a:rPr b="1" lang="en">
                <a:solidFill>
                  <a:schemeClr val="accent3"/>
                </a:solidFill>
              </a:rPr>
              <a:t>- It’s not a disability, it’s a difference.</a:t>
            </a:r>
          </a:p>
          <a:p>
            <a:pPr rtl="0">
              <a:spcBef>
                <a:spcPts val="0"/>
              </a:spcBef>
              <a:buNone/>
            </a:pPr>
            <a:r>
              <a:rPr lang="en"/>
              <a:t>- Therapy methods for people with disabilities are outdated and contrived.</a:t>
            </a:r>
          </a:p>
          <a:p>
            <a:pPr rtl="0">
              <a:spcBef>
                <a:spcPts val="0"/>
              </a:spcBef>
              <a:buNone/>
            </a:pPr>
            <a:r>
              <a:rPr lang="en"/>
              <a:t>- </a:t>
            </a:r>
            <a:r>
              <a:rPr b="1" lang="en">
                <a:solidFill>
                  <a:schemeClr val="accent3"/>
                </a:solidFill>
              </a:rPr>
              <a:t>Will using an app give me the same experience as writing by hand or holding a book?</a:t>
            </a:r>
          </a:p>
          <a:p>
            <a:pPr rtl="0">
              <a:spcBef>
                <a:spcPts val="0"/>
              </a:spcBef>
              <a:buNone/>
            </a:pPr>
            <a:r>
              <a:rPr lang="en"/>
              <a:t>- Do they think I’m weird?</a:t>
            </a:r>
          </a:p>
          <a:p>
            <a:pPr rtl="0">
              <a:spcBef>
                <a:spcPts val="0"/>
              </a:spcBef>
              <a:buNone/>
            </a:pPr>
            <a:r>
              <a:rPr lang="en"/>
              <a:t>- Can others understand my situation?</a:t>
            </a:r>
          </a:p>
          <a:p>
            <a:pPr rtl="0">
              <a:spcBef>
                <a:spcPts val="0"/>
              </a:spcBef>
              <a:buNone/>
            </a:pPr>
            <a:r>
              <a:rPr lang="en"/>
              <a:t>- I have to be independent &amp; create my own solutions.</a:t>
            </a:r>
          </a:p>
          <a:p>
            <a:pPr rtl="0">
              <a:spcBef>
                <a:spcPts val="0"/>
              </a:spcBef>
              <a:buNone/>
            </a:pPr>
            <a:r>
              <a:rPr lang="en"/>
              <a:t>- I can cope with my disability because I have support from friends.</a:t>
            </a:r>
          </a:p>
          <a:p>
            <a:pPr rtl="0">
              <a:spcBef>
                <a:spcPts val="0"/>
              </a:spcBef>
              <a:buNone/>
            </a:pPr>
            <a:r>
              <a:t/>
            </a:r>
            <a:endParaRPr b="1">
              <a:solidFill>
                <a:schemeClr val="accent3"/>
              </a:solidFill>
            </a:endParaRPr>
          </a:p>
          <a:p>
            <a:pPr rtl="0">
              <a:spcBef>
                <a:spcPts val="0"/>
              </a:spcBef>
              <a:buNone/>
            </a:pPr>
            <a:r>
              <a:t/>
            </a:r>
            <a:endParaRPr b="1">
              <a:solidFill>
                <a:schemeClr val="accent3"/>
              </a:solidFill>
            </a:endParaRPr>
          </a:p>
          <a:p>
            <a:pPr rtl="0">
              <a:spcBef>
                <a:spcPts val="0"/>
              </a:spcBef>
              <a:buNone/>
            </a:pPr>
            <a:r>
              <a:t/>
            </a:r>
            <a:endParaRPr/>
          </a:p>
          <a:p>
            <a:pPr rtl="0">
              <a:spcBef>
                <a:spcPts val="0"/>
              </a:spcBef>
              <a:buNone/>
            </a:pPr>
            <a:r>
              <a:t/>
            </a:r>
            <a:endParaRPr/>
          </a:p>
          <a:p>
            <a:pPr rtl="0">
              <a:spcBef>
                <a:spcPts val="0"/>
              </a:spcBef>
              <a:buNone/>
            </a:pPr>
            <a:r>
              <a:t/>
            </a:r>
            <a:endParaRPr b="1">
              <a:solidFill>
                <a:schemeClr val="accent3"/>
              </a:solidFill>
            </a:endParaRPr>
          </a:p>
          <a:p>
            <a:pPr lvl="0" rtl="0">
              <a:spcBef>
                <a:spcPts val="0"/>
              </a:spcBef>
              <a:buNone/>
            </a:pPr>
            <a:r>
              <a:t/>
            </a:r>
            <a:endParaRPr b="1">
              <a:solidFill>
                <a:schemeClr val="accent3"/>
              </a:solidFill>
            </a:endParaRPr>
          </a:p>
        </p:txBody>
      </p:sp>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3" name="Shape 203"/>
        <p:cNvGrpSpPr/>
        <p:nvPr/>
      </p:nvGrpSpPr>
      <p:grpSpPr>
        <a:xfrm>
          <a:off x="0" y="0"/>
          <a:ext cx="0" cy="0"/>
          <a:chOff x="0" y="0"/>
          <a:chExt cx="0" cy="0"/>
        </a:xfrm>
      </p:grpSpPr>
      <p:sp>
        <p:nvSpPr>
          <p:cNvPr id="204" name="Shape 204"/>
          <p:cNvSpPr txBox="1"/>
          <p:nvPr>
            <p:ph idx="4294967295" type="body"/>
          </p:nvPr>
        </p:nvSpPr>
        <p:spPr>
          <a:xfrm>
            <a:off x="256600" y="169600"/>
            <a:ext cx="4028100" cy="2884199"/>
          </a:xfrm>
          <a:prstGeom prst="rect">
            <a:avLst/>
          </a:prstGeom>
          <a:solidFill>
            <a:srgbClr val="F4CCCC"/>
          </a:solidFill>
          <a:ln>
            <a:noFill/>
          </a:ln>
        </p:spPr>
        <p:txBody>
          <a:bodyPr anchorCtr="0" anchor="t" bIns="91425" lIns="91425" rIns="91425" tIns="91425">
            <a:noAutofit/>
          </a:bodyPr>
          <a:lstStyle/>
          <a:p>
            <a:pPr rtl="0">
              <a:spcBef>
                <a:spcPts val="0"/>
              </a:spcBef>
              <a:buNone/>
            </a:pPr>
            <a:r>
              <a:rPr b="1" lang="en" sz="2000"/>
              <a:t>Needs</a:t>
            </a:r>
          </a:p>
          <a:p>
            <a:pPr indent="-228600" lvl="0" marL="457200" rtl="0">
              <a:spcBef>
                <a:spcPts val="0"/>
              </a:spcBef>
              <a:buSzPct val="100000"/>
            </a:pPr>
            <a:r>
              <a:rPr lang="en" sz="2000"/>
              <a:t>To fit in</a:t>
            </a:r>
          </a:p>
          <a:p>
            <a:pPr indent="-228600" lvl="0" marL="457200" rtl="0">
              <a:spcBef>
                <a:spcPts val="0"/>
              </a:spcBef>
              <a:buSzPct val="100000"/>
            </a:pPr>
            <a:r>
              <a:rPr lang="en" sz="2000"/>
              <a:t>To focus better</a:t>
            </a:r>
          </a:p>
          <a:p>
            <a:pPr indent="-228600" lvl="0" marL="457200" rtl="0">
              <a:spcBef>
                <a:spcPts val="0"/>
              </a:spcBef>
              <a:buSzPct val="100000"/>
            </a:pPr>
            <a:r>
              <a:rPr lang="en" sz="2000"/>
              <a:t>To maintain a routine</a:t>
            </a:r>
          </a:p>
          <a:p>
            <a:pPr indent="-228600" lvl="0" marL="457200" rtl="0">
              <a:spcBef>
                <a:spcPts val="0"/>
              </a:spcBef>
              <a:buSzPct val="100000"/>
            </a:pPr>
            <a:r>
              <a:rPr lang="en" sz="2000"/>
              <a:t>To build supportive relationships at school and in the local community</a:t>
            </a:r>
          </a:p>
          <a:p>
            <a:pPr lvl="0" rtl="0">
              <a:spcBef>
                <a:spcPts val="0"/>
              </a:spcBef>
              <a:buNone/>
            </a:pPr>
            <a:br>
              <a:rPr b="1" lang="en" sz="2000">
                <a:solidFill>
                  <a:schemeClr val="dk1"/>
                </a:solidFill>
              </a:rPr>
            </a:br>
            <a:br>
              <a:rPr b="1" lang="en" sz="2000">
                <a:solidFill>
                  <a:schemeClr val="dk1"/>
                </a:solidFill>
              </a:rPr>
            </a:br>
          </a:p>
          <a:p>
            <a:pPr lvl="0" rtl="0">
              <a:spcBef>
                <a:spcPts val="0"/>
              </a:spcBef>
              <a:buNone/>
            </a:pPr>
            <a:r>
              <a:t/>
            </a:r>
            <a:endParaRPr b="1" sz="2000"/>
          </a:p>
          <a:p>
            <a:pPr lvl="0" rtl="0">
              <a:spcBef>
                <a:spcPts val="0"/>
              </a:spcBef>
              <a:buNone/>
            </a:pPr>
            <a:r>
              <a:t/>
            </a:r>
            <a:endParaRPr b="1" sz="2000"/>
          </a:p>
          <a:p>
            <a:pPr lvl="0" rtl="0">
              <a:spcBef>
                <a:spcPts val="0"/>
              </a:spcBef>
              <a:buNone/>
            </a:pPr>
            <a:r>
              <a:t/>
            </a:r>
            <a:endParaRPr sz="2000"/>
          </a:p>
          <a:p>
            <a:pPr lvl="0" rtl="0">
              <a:spcBef>
                <a:spcPts val="0"/>
              </a:spcBef>
              <a:buNone/>
            </a:pPr>
            <a:r>
              <a:t/>
            </a:r>
            <a:endParaRPr sz="2000"/>
          </a:p>
        </p:txBody>
      </p:sp>
      <p:sp>
        <p:nvSpPr>
          <p:cNvPr id="205" name="Shape 205"/>
          <p:cNvSpPr txBox="1"/>
          <p:nvPr>
            <p:ph idx="4294967295" type="body"/>
          </p:nvPr>
        </p:nvSpPr>
        <p:spPr>
          <a:xfrm>
            <a:off x="4560125" y="169600"/>
            <a:ext cx="4324200" cy="2884199"/>
          </a:xfrm>
          <a:prstGeom prst="rect">
            <a:avLst/>
          </a:prstGeom>
          <a:solidFill>
            <a:srgbClr val="C9DAF8"/>
          </a:solidFill>
          <a:ln>
            <a:noFill/>
          </a:ln>
        </p:spPr>
        <p:txBody>
          <a:bodyPr anchorCtr="0" anchor="t" bIns="91425" lIns="91425" rIns="91425" tIns="91425">
            <a:noAutofit/>
          </a:bodyPr>
          <a:lstStyle/>
          <a:p>
            <a:pPr lvl="0" rtl="0">
              <a:spcBef>
                <a:spcPts val="0"/>
              </a:spcBef>
              <a:buNone/>
            </a:pPr>
            <a:r>
              <a:rPr b="1" lang="en" sz="2000"/>
              <a:t>Insights</a:t>
            </a:r>
          </a:p>
          <a:p>
            <a:pPr indent="-228600" lvl="0" marL="457200" rtl="0">
              <a:spcBef>
                <a:spcPts val="0"/>
              </a:spcBef>
              <a:buSzPct val="100000"/>
            </a:pPr>
            <a:r>
              <a:rPr lang="en" sz="2000"/>
              <a:t>Everyone felt some level of frustration</a:t>
            </a:r>
          </a:p>
          <a:p>
            <a:pPr indent="-228600" lvl="0" marL="457200" rtl="0">
              <a:spcBef>
                <a:spcPts val="0"/>
              </a:spcBef>
              <a:buSzPct val="100000"/>
            </a:pPr>
            <a:r>
              <a:rPr lang="en" sz="2000"/>
              <a:t>Students are proud of their strengths and wish there was some way for others to see  those strengths</a:t>
            </a:r>
          </a:p>
          <a:p>
            <a:pPr lvl="0" rtl="0">
              <a:spcBef>
                <a:spcPts val="0"/>
              </a:spcBef>
              <a:buNone/>
            </a:pPr>
            <a:br>
              <a:rPr b="1" lang="en" sz="2000">
                <a:solidFill>
                  <a:schemeClr val="dk1"/>
                </a:solidFill>
              </a:rPr>
            </a:br>
            <a:br>
              <a:rPr b="1" lang="en" sz="2000">
                <a:solidFill>
                  <a:schemeClr val="dk1"/>
                </a:solidFill>
              </a:rPr>
            </a:br>
          </a:p>
          <a:p>
            <a:pPr lvl="0" rtl="0">
              <a:spcBef>
                <a:spcPts val="0"/>
              </a:spcBef>
              <a:buNone/>
            </a:pPr>
            <a:r>
              <a:t/>
            </a:r>
            <a:endParaRPr b="1" sz="2000"/>
          </a:p>
          <a:p>
            <a:pPr lvl="0" rtl="0">
              <a:spcBef>
                <a:spcPts val="0"/>
              </a:spcBef>
              <a:buNone/>
            </a:pPr>
            <a:r>
              <a:t/>
            </a:r>
            <a:endParaRPr b="1" sz="2000"/>
          </a:p>
          <a:p>
            <a:pPr lvl="0" rtl="0">
              <a:spcBef>
                <a:spcPts val="0"/>
              </a:spcBef>
              <a:buNone/>
            </a:pPr>
            <a:r>
              <a:t/>
            </a:r>
            <a:endParaRPr sz="2000"/>
          </a:p>
          <a:p>
            <a:pPr lvl="0" rtl="0">
              <a:spcBef>
                <a:spcPts val="0"/>
              </a:spcBef>
              <a:buNone/>
            </a:pPr>
            <a:r>
              <a:t/>
            </a:r>
            <a:endParaRPr sz="2000"/>
          </a:p>
        </p:txBody>
      </p:sp>
      <p:sp>
        <p:nvSpPr>
          <p:cNvPr id="206" name="Shape 206"/>
          <p:cNvSpPr txBox="1"/>
          <p:nvPr>
            <p:ph idx="4294967295" type="body"/>
          </p:nvPr>
        </p:nvSpPr>
        <p:spPr>
          <a:xfrm>
            <a:off x="256600" y="3227700"/>
            <a:ext cx="8627700" cy="1591499"/>
          </a:xfrm>
          <a:prstGeom prst="rect">
            <a:avLst/>
          </a:prstGeom>
          <a:solidFill>
            <a:srgbClr val="D9D9D9"/>
          </a:solidFill>
          <a:ln>
            <a:noFill/>
          </a:ln>
        </p:spPr>
        <p:txBody>
          <a:bodyPr anchorCtr="0" anchor="t" bIns="91425" lIns="91425" rIns="91425" tIns="91425">
            <a:noAutofit/>
          </a:bodyPr>
          <a:lstStyle/>
          <a:p>
            <a:pPr lvl="0" rtl="0">
              <a:spcBef>
                <a:spcPts val="0"/>
              </a:spcBef>
              <a:buNone/>
            </a:pPr>
            <a:r>
              <a:rPr b="1" lang="en" sz="2000"/>
              <a:t>Questions</a:t>
            </a:r>
          </a:p>
          <a:p>
            <a:pPr indent="-228600" lvl="0" marL="457200" rtl="0">
              <a:spcBef>
                <a:spcPts val="0"/>
              </a:spcBef>
              <a:buSzPct val="100000"/>
            </a:pPr>
            <a:r>
              <a:rPr lang="en" sz="2000"/>
              <a:t>Although we see common themes in our results, will it be impactful to try to help everyone or should we focus on a specific use case?</a:t>
            </a:r>
          </a:p>
          <a:p>
            <a:pPr lvl="0" rtl="0">
              <a:spcBef>
                <a:spcPts val="0"/>
              </a:spcBef>
              <a:buNone/>
            </a:pPr>
            <a:br>
              <a:rPr b="1" lang="en" sz="2000">
                <a:solidFill>
                  <a:schemeClr val="dk1"/>
                </a:solidFill>
              </a:rPr>
            </a:br>
            <a:br>
              <a:rPr b="1" lang="en" sz="2000">
                <a:solidFill>
                  <a:schemeClr val="dk1"/>
                </a:solidFill>
              </a:rPr>
            </a:br>
          </a:p>
          <a:p>
            <a:pPr lvl="0" rtl="0">
              <a:spcBef>
                <a:spcPts val="0"/>
              </a:spcBef>
              <a:buNone/>
            </a:pPr>
            <a:r>
              <a:t/>
            </a:r>
            <a:endParaRPr b="1" sz="2000"/>
          </a:p>
          <a:p>
            <a:pPr lvl="0" rtl="0">
              <a:spcBef>
                <a:spcPts val="0"/>
              </a:spcBef>
              <a:buNone/>
            </a:pPr>
            <a:r>
              <a:t/>
            </a:r>
            <a:endParaRPr b="1" sz="2000"/>
          </a:p>
          <a:p>
            <a:pPr lvl="0" rtl="0">
              <a:spcBef>
                <a:spcPts val="0"/>
              </a:spcBef>
              <a:buNone/>
            </a:pPr>
            <a:r>
              <a:t/>
            </a:r>
            <a:endParaRPr sz="2000"/>
          </a:p>
          <a:p>
            <a:pPr lvl="0" rtl="0">
              <a:spcBef>
                <a:spcPts val="0"/>
              </a:spcBef>
              <a:buNone/>
            </a:pPr>
            <a:r>
              <a:t/>
            </a:r>
            <a:endParaRPr sz="2000"/>
          </a:p>
        </p:txBody>
      </p:sp>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0" name="Shape 210"/>
        <p:cNvGrpSpPr/>
        <p:nvPr/>
      </p:nvGrpSpPr>
      <p:grpSpPr>
        <a:xfrm>
          <a:off x="0" y="0"/>
          <a:ext cx="0" cy="0"/>
          <a:chOff x="0" y="0"/>
          <a:chExt cx="0" cy="0"/>
        </a:xfrm>
      </p:grpSpPr>
      <p:sp>
        <p:nvSpPr>
          <p:cNvPr id="211" name="Shape 211"/>
          <p:cNvSpPr txBox="1"/>
          <p:nvPr>
            <p:ph type="title"/>
          </p:nvPr>
        </p:nvSpPr>
        <p:spPr>
          <a:xfrm>
            <a:off x="598100" y="2152347"/>
            <a:ext cx="8222100" cy="838799"/>
          </a:xfrm>
          <a:prstGeom prst="rect">
            <a:avLst/>
          </a:prstGeom>
        </p:spPr>
        <p:txBody>
          <a:bodyPr anchorCtr="0" anchor="ctr" bIns="91425" lIns="91425" rIns="91425" tIns="91425">
            <a:noAutofit/>
          </a:bodyPr>
          <a:lstStyle/>
          <a:p>
            <a:pPr lvl="0" rtl="0">
              <a:spcBef>
                <a:spcPts val="0"/>
              </a:spcBef>
              <a:buNone/>
            </a:pPr>
            <a:r>
              <a:rPr lang="en"/>
              <a:t>Thank You</a:t>
            </a:r>
          </a:p>
        </p:txBody>
      </p:sp>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5" name="Shape 215"/>
        <p:cNvGrpSpPr/>
        <p:nvPr/>
      </p:nvGrpSpPr>
      <p:grpSpPr>
        <a:xfrm>
          <a:off x="0" y="0"/>
          <a:ext cx="0" cy="0"/>
          <a:chOff x="0" y="0"/>
          <a:chExt cx="0" cy="0"/>
        </a:xfrm>
      </p:grpSpPr>
      <p:sp>
        <p:nvSpPr>
          <p:cNvPr id="216" name="Shape 216"/>
          <p:cNvSpPr txBox="1"/>
          <p:nvPr>
            <p:ph type="title"/>
          </p:nvPr>
        </p:nvSpPr>
        <p:spPr>
          <a:xfrm>
            <a:off x="490250" y="526350"/>
            <a:ext cx="5618700" cy="4090800"/>
          </a:xfrm>
          <a:prstGeom prst="rect">
            <a:avLst/>
          </a:prstGeom>
        </p:spPr>
        <p:txBody>
          <a:bodyPr anchorCtr="0" anchor="ctr" bIns="91425" lIns="91425" rIns="91425" tIns="91425">
            <a:noAutofit/>
          </a:bodyPr>
          <a:lstStyle/>
          <a:p>
            <a:pPr lvl="0" rtl="0">
              <a:spcBef>
                <a:spcPts val="0"/>
              </a:spcBef>
              <a:buNone/>
            </a:pPr>
            <a:r>
              <a:rPr lang="en"/>
              <a:t>Removed Slides</a:t>
            </a:r>
          </a:p>
        </p:txBody>
      </p:sp>
    </p:spTree>
  </p:cSld>
  <p:clrMapOvr>
    <a:masterClrMapping/>
  </p:clrMapOvr>
  <p:transition spd="slow">
    <p:cut/>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20" name="Shape 220"/>
        <p:cNvGrpSpPr/>
        <p:nvPr/>
      </p:nvGrpSpPr>
      <p:grpSpPr>
        <a:xfrm>
          <a:off x="0" y="0"/>
          <a:ext cx="0" cy="0"/>
          <a:chOff x="0" y="0"/>
          <a:chExt cx="0" cy="0"/>
        </a:xfrm>
      </p:grpSpPr>
      <p:sp>
        <p:nvSpPr>
          <p:cNvPr id="221" name="Shape 221"/>
          <p:cNvSpPr txBox="1"/>
          <p:nvPr>
            <p:ph type="title"/>
          </p:nvPr>
        </p:nvSpPr>
        <p:spPr>
          <a:xfrm>
            <a:off x="785575" y="1532197"/>
            <a:ext cx="8222100" cy="838799"/>
          </a:xfrm>
          <a:prstGeom prst="rect">
            <a:avLst/>
          </a:prstGeom>
        </p:spPr>
        <p:txBody>
          <a:bodyPr anchorCtr="0" anchor="ctr" bIns="91425" lIns="91425" rIns="91425" tIns="91425">
            <a:noAutofit/>
          </a:bodyPr>
          <a:lstStyle/>
          <a:p>
            <a:pPr lvl="0" rtl="0">
              <a:spcBef>
                <a:spcPts val="0"/>
              </a:spcBef>
              <a:buNone/>
            </a:pPr>
            <a:r>
              <a:rPr lang="en"/>
              <a:t>Needfinding Methodology</a:t>
            </a:r>
          </a:p>
        </p:txBody>
      </p:sp>
      <p:sp>
        <p:nvSpPr>
          <p:cNvPr id="222" name="Shape 222"/>
          <p:cNvSpPr txBox="1"/>
          <p:nvPr>
            <p:ph idx="4294967295" type="subTitle"/>
          </p:nvPr>
        </p:nvSpPr>
        <p:spPr>
          <a:xfrm>
            <a:off x="785563" y="2471937"/>
            <a:ext cx="8222100" cy="432899"/>
          </a:xfrm>
          <a:prstGeom prst="rect">
            <a:avLst/>
          </a:prstGeom>
          <a:noFill/>
          <a:ln>
            <a:noFill/>
          </a:ln>
        </p:spPr>
        <p:txBody>
          <a:bodyPr anchorCtr="0" anchor="t" bIns="91425" lIns="91425" rIns="91425" tIns="91425">
            <a:noAutofit/>
          </a:bodyPr>
          <a:lstStyle/>
          <a:p>
            <a:pPr lvl="0" rtl="0">
              <a:lnSpc>
                <a:spcPct val="100000"/>
              </a:lnSpc>
              <a:spcBef>
                <a:spcPts val="0"/>
              </a:spcBef>
              <a:buNone/>
            </a:pPr>
            <a:r>
              <a:rPr lang="en" sz="2000">
                <a:solidFill>
                  <a:srgbClr val="FFFFFF"/>
                </a:solidFill>
              </a:rPr>
              <a:t>8 interviews:</a:t>
            </a:r>
            <a:br>
              <a:rPr lang="en" sz="2000">
                <a:solidFill>
                  <a:srgbClr val="FFFFFF"/>
                </a:solidFill>
              </a:rPr>
            </a:br>
            <a:br>
              <a:rPr lang="en" sz="2000">
                <a:solidFill>
                  <a:srgbClr val="FFFFFF"/>
                </a:solidFill>
              </a:rPr>
            </a:br>
            <a:r>
              <a:rPr lang="en" sz="2000">
                <a:solidFill>
                  <a:srgbClr val="FFFFFF"/>
                </a:solidFill>
              </a:rPr>
              <a:t>4 young adults with disabilities + 1 parent</a:t>
            </a:r>
            <a:br>
              <a:rPr lang="en" sz="2000">
                <a:solidFill>
                  <a:srgbClr val="FFFFFF"/>
                </a:solidFill>
              </a:rPr>
            </a:br>
            <a:r>
              <a:rPr lang="en" sz="2000">
                <a:solidFill>
                  <a:srgbClr val="FFFFFF"/>
                </a:solidFill>
              </a:rPr>
              <a:t>2 intervention developers</a:t>
            </a:r>
            <a:br>
              <a:rPr lang="en" sz="2000">
                <a:solidFill>
                  <a:srgbClr val="FFFFFF"/>
                </a:solidFill>
              </a:rPr>
            </a:br>
            <a:r>
              <a:rPr lang="en" sz="2000">
                <a:solidFill>
                  <a:srgbClr val="FFFFFF"/>
                </a:solidFill>
              </a:rPr>
              <a:t>1 researcher</a:t>
            </a:r>
          </a:p>
        </p:txBody>
      </p:sp>
    </p:spTree>
  </p:cSld>
  <p:clrMapOvr>
    <a:masterClrMapping/>
  </p:clrMapOvr>
  <p:transition spd="slow">
    <p:cut/>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26" name="Shape 226"/>
        <p:cNvGrpSpPr/>
        <p:nvPr/>
      </p:nvGrpSpPr>
      <p:grpSpPr>
        <a:xfrm>
          <a:off x="0" y="0"/>
          <a:ext cx="0" cy="0"/>
          <a:chOff x="0" y="0"/>
          <a:chExt cx="0" cy="0"/>
        </a:xfrm>
      </p:grpSpPr>
      <p:sp>
        <p:nvSpPr>
          <p:cNvPr id="227" name="Shape 227"/>
          <p:cNvSpPr txBox="1"/>
          <p:nvPr>
            <p:ph type="title"/>
          </p:nvPr>
        </p:nvSpPr>
        <p:spPr>
          <a:xfrm>
            <a:off x="311700" y="410000"/>
            <a:ext cx="8520599" cy="607800"/>
          </a:xfrm>
          <a:prstGeom prst="rect">
            <a:avLst/>
          </a:prstGeom>
        </p:spPr>
        <p:txBody>
          <a:bodyPr anchorCtr="0" anchor="t" bIns="91425" lIns="91425" rIns="91425" tIns="91425">
            <a:noAutofit/>
          </a:bodyPr>
          <a:lstStyle/>
          <a:p>
            <a:pPr>
              <a:spcBef>
                <a:spcPts val="0"/>
              </a:spcBef>
              <a:buNone/>
            </a:pPr>
            <a:r>
              <a:rPr lang="en"/>
              <a:t>Learning Disability Researcher </a:t>
            </a:r>
          </a:p>
        </p:txBody>
      </p:sp>
      <p:pic>
        <p:nvPicPr>
          <p:cNvPr id="228" name="Shape 228"/>
          <p:cNvPicPr preferRelativeResize="0"/>
          <p:nvPr/>
        </p:nvPicPr>
        <p:blipFill>
          <a:blip r:embed="rId3">
            <a:alphaModFix/>
          </a:blip>
          <a:stretch>
            <a:fillRect/>
          </a:stretch>
        </p:blipFill>
        <p:spPr>
          <a:xfrm>
            <a:off x="440075" y="1323073"/>
            <a:ext cx="3123950" cy="3204676"/>
          </a:xfrm>
          <a:prstGeom prst="rect">
            <a:avLst/>
          </a:prstGeom>
          <a:noFill/>
          <a:ln>
            <a:noFill/>
          </a:ln>
        </p:spPr>
      </p:pic>
      <p:sp>
        <p:nvSpPr>
          <p:cNvPr id="229" name="Shape 229"/>
          <p:cNvSpPr txBox="1"/>
          <p:nvPr>
            <p:ph idx="1" type="body"/>
          </p:nvPr>
        </p:nvSpPr>
        <p:spPr>
          <a:xfrm>
            <a:off x="3815425" y="1200850"/>
            <a:ext cx="4382699" cy="1193100"/>
          </a:xfrm>
          <a:prstGeom prst="rect">
            <a:avLst/>
          </a:prstGeom>
        </p:spPr>
        <p:txBody>
          <a:bodyPr anchorCtr="0" anchor="t" bIns="91425" lIns="91425" rIns="91425" tIns="91425">
            <a:noAutofit/>
          </a:bodyPr>
          <a:lstStyle/>
          <a:p>
            <a:pPr lvl="0" rtl="0">
              <a:spcBef>
                <a:spcPts val="0"/>
              </a:spcBef>
              <a:buNone/>
            </a:pPr>
            <a:r>
              <a:rPr lang="en" sz="2000"/>
              <a:t>Dr. Shaozheng Qin </a:t>
            </a:r>
            <a:br>
              <a:rPr lang="en" sz="2000"/>
            </a:br>
            <a:r>
              <a:rPr lang="en" sz="2000"/>
              <a:t>Brain Development Researcher</a:t>
            </a:r>
            <a:br>
              <a:rPr lang="en" sz="2000"/>
            </a:br>
            <a:r>
              <a:rPr lang="en" sz="2000"/>
              <a:t>Stanford School of Medicine</a:t>
            </a:r>
          </a:p>
        </p:txBody>
      </p:sp>
      <p:pic>
        <p:nvPicPr>
          <p:cNvPr id="230" name="Shape 230"/>
          <p:cNvPicPr preferRelativeResize="0"/>
          <p:nvPr/>
        </p:nvPicPr>
        <p:blipFill rotWithShape="1">
          <a:blip r:embed="rId4">
            <a:alphaModFix/>
          </a:blip>
          <a:srcRect b="0" l="0" r="10136" t="0"/>
          <a:stretch/>
        </p:blipFill>
        <p:spPr>
          <a:xfrm>
            <a:off x="3908550" y="2640150"/>
            <a:ext cx="4768200" cy="1887599"/>
          </a:xfrm>
          <a:prstGeom prst="rect">
            <a:avLst/>
          </a:prstGeom>
          <a:noFill/>
          <a:ln>
            <a:noFill/>
          </a:ln>
        </p:spPr>
      </p:pic>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0" name="Shape 90"/>
        <p:cNvGrpSpPr/>
        <p:nvPr/>
      </p:nvGrpSpPr>
      <p:grpSpPr>
        <a:xfrm>
          <a:off x="0" y="0"/>
          <a:ext cx="0" cy="0"/>
          <a:chOff x="0" y="0"/>
          <a:chExt cx="0" cy="0"/>
        </a:xfrm>
      </p:grpSpPr>
      <p:sp>
        <p:nvSpPr>
          <p:cNvPr id="91" name="Shape 91"/>
          <p:cNvSpPr txBox="1"/>
          <p:nvPr>
            <p:ph type="title"/>
          </p:nvPr>
        </p:nvSpPr>
        <p:spPr>
          <a:xfrm>
            <a:off x="408750" y="396025"/>
            <a:ext cx="4367100" cy="4127400"/>
          </a:xfrm>
          <a:prstGeom prst="rect">
            <a:avLst/>
          </a:prstGeom>
        </p:spPr>
        <p:txBody>
          <a:bodyPr anchorCtr="0" anchor="ctr" bIns="91425" lIns="91425" rIns="91425" tIns="91425">
            <a:noAutofit/>
          </a:bodyPr>
          <a:lstStyle/>
          <a:p>
            <a:pPr>
              <a:spcBef>
                <a:spcPts val="0"/>
              </a:spcBef>
              <a:buNone/>
            </a:pPr>
            <a:r>
              <a:rPr b="1" lang="en" sz="4200"/>
              <a:t>Problem Domain:</a:t>
            </a:r>
            <a:r>
              <a:rPr lang="en" sz="4200"/>
              <a:t> Learning and  Invisible Disabilities</a:t>
            </a:r>
          </a:p>
        </p:txBody>
      </p:sp>
      <p:pic>
        <p:nvPicPr>
          <p:cNvPr id="92" name="Shape 92"/>
          <p:cNvPicPr preferRelativeResize="0"/>
          <p:nvPr/>
        </p:nvPicPr>
        <p:blipFill>
          <a:blip r:embed="rId3">
            <a:alphaModFix/>
          </a:blip>
          <a:stretch>
            <a:fillRect/>
          </a:stretch>
        </p:blipFill>
        <p:spPr>
          <a:xfrm>
            <a:off x="5286362" y="0"/>
            <a:ext cx="3857625" cy="5143500"/>
          </a:xfrm>
          <a:prstGeom prst="rect">
            <a:avLst/>
          </a:prstGeom>
          <a:noFill/>
          <a:ln>
            <a:noFill/>
          </a:ln>
        </p:spPr>
      </p:pic>
    </p:spTree>
  </p:cSld>
  <p:clrMapOvr>
    <a:masterClrMapping/>
  </p:clrMapOvr>
  <p:transition spd="slow">
    <p:cut/>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34" name="Shape 234"/>
        <p:cNvGrpSpPr/>
        <p:nvPr/>
      </p:nvGrpSpPr>
      <p:grpSpPr>
        <a:xfrm>
          <a:off x="0" y="0"/>
          <a:ext cx="0" cy="0"/>
          <a:chOff x="0" y="0"/>
          <a:chExt cx="0" cy="0"/>
        </a:xfrm>
      </p:grpSpPr>
      <p:sp>
        <p:nvSpPr>
          <p:cNvPr id="235" name="Shape 235"/>
          <p:cNvSpPr txBox="1"/>
          <p:nvPr>
            <p:ph type="title"/>
          </p:nvPr>
        </p:nvSpPr>
        <p:spPr>
          <a:xfrm>
            <a:off x="311700" y="410000"/>
            <a:ext cx="8520599" cy="607800"/>
          </a:xfrm>
          <a:prstGeom prst="rect">
            <a:avLst/>
          </a:prstGeom>
        </p:spPr>
        <p:txBody>
          <a:bodyPr anchorCtr="0" anchor="t" bIns="91425" lIns="91425" rIns="91425" tIns="91425">
            <a:noAutofit/>
          </a:bodyPr>
          <a:lstStyle/>
          <a:p>
            <a:pPr lvl="0" rtl="0">
              <a:spcBef>
                <a:spcPts val="0"/>
              </a:spcBef>
              <a:buNone/>
            </a:pPr>
            <a:r>
              <a:rPr lang="en"/>
              <a:t>Results</a:t>
            </a:r>
          </a:p>
        </p:txBody>
      </p:sp>
      <p:sp>
        <p:nvSpPr>
          <p:cNvPr id="236" name="Shape 236"/>
          <p:cNvSpPr txBox="1"/>
          <p:nvPr>
            <p:ph idx="1" type="body"/>
          </p:nvPr>
        </p:nvSpPr>
        <p:spPr>
          <a:xfrm>
            <a:off x="311700" y="1229975"/>
            <a:ext cx="4490399" cy="3339000"/>
          </a:xfrm>
          <a:prstGeom prst="rect">
            <a:avLst/>
          </a:prstGeom>
          <a:ln>
            <a:noFill/>
          </a:ln>
        </p:spPr>
        <p:txBody>
          <a:bodyPr anchorCtr="0" anchor="t" bIns="91425" lIns="91425" rIns="91425" tIns="91425">
            <a:noAutofit/>
          </a:bodyPr>
          <a:lstStyle/>
          <a:p>
            <a:pPr lvl="0" rtl="0">
              <a:spcBef>
                <a:spcPts val="0"/>
              </a:spcBef>
              <a:buNone/>
            </a:pPr>
            <a:r>
              <a:rPr b="1" lang="en" sz="2000"/>
              <a:t>Surprises</a:t>
            </a:r>
          </a:p>
          <a:p>
            <a:pPr indent="-228600" lvl="0" marL="457200" rtl="0">
              <a:spcBef>
                <a:spcPts val="0"/>
              </a:spcBef>
              <a:buClr>
                <a:schemeClr val="dk1"/>
              </a:buClr>
              <a:buSzPct val="100000"/>
            </a:pPr>
            <a:r>
              <a:rPr b="1" lang="en" sz="2000">
                <a:solidFill>
                  <a:schemeClr val="dk1"/>
                </a:solidFill>
              </a:rPr>
              <a:t>Diversity within the disability space.</a:t>
            </a:r>
            <a:br>
              <a:rPr b="1" lang="en" sz="2000">
                <a:solidFill>
                  <a:schemeClr val="dk1"/>
                </a:solidFill>
              </a:rPr>
            </a:br>
          </a:p>
          <a:p>
            <a:pPr indent="-228600" lvl="0" marL="457200" rtl="0">
              <a:spcBef>
                <a:spcPts val="0"/>
              </a:spcBef>
              <a:buClr>
                <a:schemeClr val="dk1"/>
              </a:buClr>
              <a:buSzPct val="100000"/>
            </a:pPr>
            <a:r>
              <a:rPr b="1" lang="en" sz="2000">
                <a:solidFill>
                  <a:schemeClr val="dk1"/>
                </a:solidFill>
              </a:rPr>
              <a:t>Simple applications can be extremely helpful</a:t>
            </a:r>
            <a:br>
              <a:rPr b="1" lang="en" sz="2000">
                <a:solidFill>
                  <a:schemeClr val="dk1"/>
                </a:solidFill>
              </a:rPr>
            </a:br>
            <a:br>
              <a:rPr b="1" lang="en" sz="2000">
                <a:solidFill>
                  <a:schemeClr val="dk1"/>
                </a:solidFill>
              </a:rPr>
            </a:br>
          </a:p>
          <a:p>
            <a:pPr lvl="0" rtl="0">
              <a:spcBef>
                <a:spcPts val="0"/>
              </a:spcBef>
              <a:buNone/>
            </a:pPr>
            <a:r>
              <a:t/>
            </a:r>
            <a:endParaRPr b="1" sz="2000"/>
          </a:p>
          <a:p>
            <a:pPr lvl="0" rtl="0">
              <a:spcBef>
                <a:spcPts val="0"/>
              </a:spcBef>
              <a:buNone/>
            </a:pPr>
            <a:r>
              <a:t/>
            </a:r>
            <a:endParaRPr b="1" sz="2000"/>
          </a:p>
          <a:p>
            <a:pPr lvl="0" rtl="0">
              <a:spcBef>
                <a:spcPts val="0"/>
              </a:spcBef>
              <a:buNone/>
            </a:pPr>
            <a:r>
              <a:t/>
            </a:r>
            <a:endParaRPr sz="2000"/>
          </a:p>
          <a:p>
            <a:pPr lvl="0" rtl="0">
              <a:spcBef>
                <a:spcPts val="0"/>
              </a:spcBef>
              <a:buNone/>
            </a:pPr>
            <a:r>
              <a:t/>
            </a:r>
            <a:endParaRPr sz="2000"/>
          </a:p>
        </p:txBody>
      </p:sp>
      <p:pic>
        <p:nvPicPr>
          <p:cNvPr id="237" name="Shape 237"/>
          <p:cNvPicPr preferRelativeResize="0"/>
          <p:nvPr/>
        </p:nvPicPr>
        <p:blipFill rotWithShape="1">
          <a:blip r:embed="rId3">
            <a:alphaModFix/>
          </a:blip>
          <a:srcRect b="37961" l="0" r="0" t="22162"/>
          <a:stretch/>
        </p:blipFill>
        <p:spPr>
          <a:xfrm>
            <a:off x="4912276" y="238625"/>
            <a:ext cx="3859499" cy="2735877"/>
          </a:xfrm>
          <a:prstGeom prst="rect">
            <a:avLst/>
          </a:prstGeom>
          <a:noFill/>
          <a:ln>
            <a:noFill/>
          </a:ln>
        </p:spPr>
      </p:pic>
      <p:pic>
        <p:nvPicPr>
          <p:cNvPr id="238" name="Shape 238"/>
          <p:cNvPicPr preferRelativeResize="0"/>
          <p:nvPr/>
        </p:nvPicPr>
        <p:blipFill rotWithShape="1">
          <a:blip r:embed="rId4">
            <a:alphaModFix/>
          </a:blip>
          <a:srcRect b="0" l="11738" r="12675" t="0"/>
          <a:stretch/>
        </p:blipFill>
        <p:spPr>
          <a:xfrm>
            <a:off x="4802095" y="3133650"/>
            <a:ext cx="3017804" cy="1840700"/>
          </a:xfrm>
          <a:prstGeom prst="rect">
            <a:avLst/>
          </a:prstGeom>
          <a:noFill/>
          <a:ln>
            <a:noFill/>
          </a:ln>
        </p:spPr>
      </p:pic>
      <p:pic>
        <p:nvPicPr>
          <p:cNvPr id="239" name="Shape 239"/>
          <p:cNvPicPr preferRelativeResize="0"/>
          <p:nvPr/>
        </p:nvPicPr>
        <p:blipFill>
          <a:blip r:embed="rId5">
            <a:alphaModFix/>
          </a:blip>
          <a:stretch>
            <a:fillRect/>
          </a:stretch>
        </p:blipFill>
        <p:spPr>
          <a:xfrm>
            <a:off x="7724325" y="2515549"/>
            <a:ext cx="1279350" cy="2272999"/>
          </a:xfrm>
          <a:prstGeom prst="rect">
            <a:avLst/>
          </a:prstGeom>
          <a:noFill/>
          <a:ln>
            <a:noFill/>
          </a:ln>
        </p:spPr>
      </p:pic>
    </p:spTree>
  </p:cSld>
  <p:clrMapOvr>
    <a:masterClrMapping/>
  </p:clrMapOvr>
  <p:transition spd="slow">
    <p:cut/>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43" name="Shape 243"/>
        <p:cNvGrpSpPr/>
        <p:nvPr/>
      </p:nvGrpSpPr>
      <p:grpSpPr>
        <a:xfrm>
          <a:off x="0" y="0"/>
          <a:ext cx="0" cy="0"/>
          <a:chOff x="0" y="0"/>
          <a:chExt cx="0" cy="0"/>
        </a:xfrm>
      </p:grpSpPr>
      <p:sp>
        <p:nvSpPr>
          <p:cNvPr id="244" name="Shape 244"/>
          <p:cNvSpPr txBox="1"/>
          <p:nvPr>
            <p:ph idx="1" type="body"/>
          </p:nvPr>
        </p:nvSpPr>
        <p:spPr>
          <a:xfrm>
            <a:off x="284350" y="4163312"/>
            <a:ext cx="3999899" cy="465900"/>
          </a:xfrm>
          <a:prstGeom prst="rect">
            <a:avLst/>
          </a:prstGeom>
        </p:spPr>
        <p:txBody>
          <a:bodyPr anchorCtr="0" anchor="t" bIns="91425" lIns="91425" rIns="91425" tIns="91425">
            <a:noAutofit/>
          </a:bodyPr>
          <a:lstStyle/>
          <a:p>
            <a:pPr lvl="0" rtl="0">
              <a:spcBef>
                <a:spcPts val="0"/>
              </a:spcBef>
              <a:buNone/>
            </a:pPr>
            <a:r>
              <a:rPr lang="en" sz="2000"/>
              <a:t>Autism Google Glass App Demo</a:t>
            </a:r>
          </a:p>
        </p:txBody>
      </p:sp>
      <p:pic>
        <p:nvPicPr>
          <p:cNvPr id="245" name="Shape 245"/>
          <p:cNvPicPr preferRelativeResize="0"/>
          <p:nvPr/>
        </p:nvPicPr>
        <p:blipFill rotWithShape="1">
          <a:blip r:embed="rId3">
            <a:alphaModFix/>
          </a:blip>
          <a:srcRect b="20809" l="0" r="0" t="37762"/>
          <a:stretch/>
        </p:blipFill>
        <p:spPr>
          <a:xfrm>
            <a:off x="5474475" y="2851350"/>
            <a:ext cx="3010824" cy="1691627"/>
          </a:xfrm>
          <a:prstGeom prst="rect">
            <a:avLst/>
          </a:prstGeom>
          <a:noFill/>
          <a:ln>
            <a:noFill/>
          </a:ln>
        </p:spPr>
      </p:pic>
      <p:sp>
        <p:nvSpPr>
          <p:cNvPr id="246" name="Shape 246"/>
          <p:cNvSpPr txBox="1"/>
          <p:nvPr>
            <p:ph idx="2" type="body"/>
          </p:nvPr>
        </p:nvSpPr>
        <p:spPr>
          <a:xfrm>
            <a:off x="5474475" y="4542962"/>
            <a:ext cx="3999899" cy="465900"/>
          </a:xfrm>
          <a:prstGeom prst="rect">
            <a:avLst/>
          </a:prstGeom>
        </p:spPr>
        <p:txBody>
          <a:bodyPr anchorCtr="0" anchor="t" bIns="91425" lIns="91425" rIns="91425" tIns="91425">
            <a:noAutofit/>
          </a:bodyPr>
          <a:lstStyle/>
          <a:p>
            <a:pPr lvl="0" rtl="0">
              <a:spcBef>
                <a:spcPts val="0"/>
              </a:spcBef>
              <a:buNone/>
            </a:pPr>
            <a:r>
              <a:rPr lang="en" sz="2000"/>
              <a:t>Braille Math Textbook</a:t>
            </a:r>
          </a:p>
        </p:txBody>
      </p:sp>
      <p:pic>
        <p:nvPicPr>
          <p:cNvPr id="247" name="Shape 247"/>
          <p:cNvPicPr preferRelativeResize="0"/>
          <p:nvPr/>
        </p:nvPicPr>
        <p:blipFill>
          <a:blip r:embed="rId4">
            <a:alphaModFix/>
          </a:blip>
          <a:stretch>
            <a:fillRect/>
          </a:stretch>
        </p:blipFill>
        <p:spPr>
          <a:xfrm>
            <a:off x="284350" y="618975"/>
            <a:ext cx="4725800" cy="3544350"/>
          </a:xfrm>
          <a:prstGeom prst="rect">
            <a:avLst/>
          </a:prstGeom>
          <a:noFill/>
          <a:ln>
            <a:noFill/>
          </a:ln>
        </p:spPr>
      </p:pic>
      <p:sp>
        <p:nvSpPr>
          <p:cNvPr id="248" name="Shape 248"/>
          <p:cNvSpPr txBox="1"/>
          <p:nvPr>
            <p:ph idx="3" type="body"/>
          </p:nvPr>
        </p:nvSpPr>
        <p:spPr>
          <a:xfrm>
            <a:off x="5474475" y="2131350"/>
            <a:ext cx="3999899" cy="465900"/>
          </a:xfrm>
          <a:prstGeom prst="rect">
            <a:avLst/>
          </a:prstGeom>
        </p:spPr>
        <p:txBody>
          <a:bodyPr anchorCtr="0" anchor="t" bIns="91425" lIns="91425" rIns="91425" tIns="91425">
            <a:noAutofit/>
          </a:bodyPr>
          <a:lstStyle/>
          <a:p>
            <a:pPr lvl="0" rtl="0">
              <a:spcBef>
                <a:spcPts val="0"/>
              </a:spcBef>
              <a:buNone/>
            </a:pPr>
            <a:r>
              <a:rPr lang="en" sz="2000"/>
              <a:t>Dyscalculia Diagnostic Test</a:t>
            </a:r>
          </a:p>
        </p:txBody>
      </p:sp>
      <p:pic>
        <p:nvPicPr>
          <p:cNvPr id="249" name="Shape 249"/>
          <p:cNvPicPr preferRelativeResize="0"/>
          <p:nvPr/>
        </p:nvPicPr>
        <p:blipFill>
          <a:blip r:embed="rId5">
            <a:alphaModFix/>
          </a:blip>
          <a:stretch>
            <a:fillRect/>
          </a:stretch>
        </p:blipFill>
        <p:spPr>
          <a:xfrm>
            <a:off x="5474487" y="277799"/>
            <a:ext cx="3010824" cy="1853549"/>
          </a:xfrm>
          <a:prstGeom prst="rect">
            <a:avLst/>
          </a:prstGeom>
          <a:noFill/>
          <a:ln>
            <a:noFill/>
          </a:ln>
        </p:spPr>
      </p:pic>
    </p:spTree>
  </p:cSld>
  <p:clrMapOvr>
    <a:masterClrMapping/>
  </p:clrMapOvr>
  <p:transition spd="slow">
    <p:cut/>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53" name="Shape 253"/>
        <p:cNvGrpSpPr/>
        <p:nvPr/>
      </p:nvGrpSpPr>
      <p:grpSpPr>
        <a:xfrm>
          <a:off x="0" y="0"/>
          <a:ext cx="0" cy="0"/>
          <a:chOff x="0" y="0"/>
          <a:chExt cx="0" cy="0"/>
        </a:xfrm>
      </p:grpSpPr>
      <p:sp>
        <p:nvSpPr>
          <p:cNvPr id="254" name="Shape 254"/>
          <p:cNvSpPr txBox="1"/>
          <p:nvPr>
            <p:ph type="title"/>
          </p:nvPr>
        </p:nvSpPr>
        <p:spPr>
          <a:xfrm>
            <a:off x="311700" y="410000"/>
            <a:ext cx="8520599" cy="607800"/>
          </a:xfrm>
          <a:prstGeom prst="rect">
            <a:avLst/>
          </a:prstGeom>
        </p:spPr>
        <p:txBody>
          <a:bodyPr anchorCtr="0" anchor="t" bIns="91425" lIns="91425" rIns="91425" tIns="91425">
            <a:noAutofit/>
          </a:bodyPr>
          <a:lstStyle/>
          <a:p>
            <a:pPr>
              <a:spcBef>
                <a:spcPts val="0"/>
              </a:spcBef>
              <a:buNone/>
            </a:pPr>
            <a:r>
              <a:rPr lang="en"/>
              <a:t>Summary</a:t>
            </a:r>
          </a:p>
        </p:txBody>
      </p:sp>
      <p:sp>
        <p:nvSpPr>
          <p:cNvPr id="255" name="Shape 255"/>
          <p:cNvSpPr txBox="1"/>
          <p:nvPr>
            <p:ph idx="4294967295" type="body"/>
          </p:nvPr>
        </p:nvSpPr>
        <p:spPr>
          <a:xfrm>
            <a:off x="426025" y="1180050"/>
            <a:ext cx="8478899" cy="1193100"/>
          </a:xfrm>
          <a:prstGeom prst="rect">
            <a:avLst/>
          </a:prstGeom>
          <a:noFill/>
          <a:ln>
            <a:noFill/>
          </a:ln>
        </p:spPr>
        <p:txBody>
          <a:bodyPr anchorCtr="0" anchor="t" bIns="91425" lIns="91425" rIns="91425" tIns="91425">
            <a:noAutofit/>
          </a:bodyPr>
          <a:lstStyle/>
          <a:p>
            <a:pPr indent="-228600" lvl="0" marL="457200" rtl="0">
              <a:spcBef>
                <a:spcPts val="0"/>
              </a:spcBef>
              <a:buSzPct val="100000"/>
            </a:pPr>
            <a:r>
              <a:rPr lang="en" sz="2000"/>
              <a:t>Learning and invisible disabilities manifest themselves and impact people in many </a:t>
            </a:r>
            <a:r>
              <a:rPr b="1" lang="en" sz="2000"/>
              <a:t>different</a:t>
            </a:r>
            <a:r>
              <a:rPr lang="en" sz="2000"/>
              <a:t> ways: socially, emotionally, and cognitively.</a:t>
            </a:r>
            <a:br>
              <a:rPr lang="en" sz="2000"/>
            </a:br>
            <a:r>
              <a:rPr lang="en" sz="2000"/>
              <a:t> </a:t>
            </a:r>
          </a:p>
          <a:p>
            <a:pPr indent="-228600" lvl="0" marL="457200" rtl="0">
              <a:spcBef>
                <a:spcPts val="0"/>
              </a:spcBef>
              <a:buSzPct val="100000"/>
            </a:pPr>
            <a:r>
              <a:rPr lang="en" sz="2000"/>
              <a:t>Focusing, maintaining a routine, and fitting in are important for people with learning and invisible disabilities.</a:t>
            </a:r>
            <a:br>
              <a:rPr lang="en" sz="2000"/>
            </a:br>
          </a:p>
          <a:p>
            <a:pPr indent="-228600" lvl="0" marL="457200" rtl="0">
              <a:spcBef>
                <a:spcPts val="0"/>
              </a:spcBef>
              <a:buSzPct val="100000"/>
            </a:pPr>
            <a:r>
              <a:rPr lang="en" sz="2000"/>
              <a:t>Technology can </a:t>
            </a:r>
            <a:r>
              <a:rPr b="1" lang="en" sz="2000"/>
              <a:t>empower</a:t>
            </a:r>
            <a:r>
              <a:rPr lang="en" sz="2000"/>
              <a:t> people with learning disabilities.</a:t>
            </a:r>
          </a:p>
        </p:txBody>
      </p:sp>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6" name="Shape 96"/>
        <p:cNvGrpSpPr/>
        <p:nvPr/>
      </p:nvGrpSpPr>
      <p:grpSpPr>
        <a:xfrm>
          <a:off x="0" y="0"/>
          <a:ext cx="0" cy="0"/>
          <a:chOff x="0" y="0"/>
          <a:chExt cx="0" cy="0"/>
        </a:xfrm>
      </p:grpSpPr>
      <p:sp>
        <p:nvSpPr>
          <p:cNvPr id="97" name="Shape 97"/>
          <p:cNvSpPr txBox="1"/>
          <p:nvPr>
            <p:ph type="title"/>
          </p:nvPr>
        </p:nvSpPr>
        <p:spPr>
          <a:xfrm>
            <a:off x="785575" y="1532197"/>
            <a:ext cx="8222100" cy="838799"/>
          </a:xfrm>
          <a:prstGeom prst="rect">
            <a:avLst/>
          </a:prstGeom>
        </p:spPr>
        <p:txBody>
          <a:bodyPr anchorCtr="0" anchor="ctr" bIns="91425" lIns="91425" rIns="91425" tIns="91425">
            <a:noAutofit/>
          </a:bodyPr>
          <a:lstStyle/>
          <a:p>
            <a:pPr>
              <a:spcBef>
                <a:spcPts val="0"/>
              </a:spcBef>
              <a:buNone/>
            </a:pPr>
            <a:r>
              <a:rPr lang="en"/>
              <a:t>Needfinding Methodology</a:t>
            </a:r>
          </a:p>
        </p:txBody>
      </p:sp>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1" name="Shape 101"/>
        <p:cNvGrpSpPr/>
        <p:nvPr/>
      </p:nvGrpSpPr>
      <p:grpSpPr>
        <a:xfrm>
          <a:off x="0" y="0"/>
          <a:ext cx="0" cy="0"/>
          <a:chOff x="0" y="0"/>
          <a:chExt cx="0" cy="0"/>
        </a:xfrm>
      </p:grpSpPr>
      <p:sp>
        <p:nvSpPr>
          <p:cNvPr id="102" name="Shape 102"/>
          <p:cNvSpPr/>
          <p:nvPr/>
        </p:nvSpPr>
        <p:spPr>
          <a:xfrm>
            <a:off x="4412400" y="0"/>
            <a:ext cx="4731899" cy="5143499"/>
          </a:xfrm>
          <a:prstGeom prst="rect">
            <a:avLst/>
          </a:prstGeom>
          <a:solidFill>
            <a:schemeClr val="dk1"/>
          </a:solidFill>
          <a:ln>
            <a:noFill/>
          </a:ln>
        </p:spPr>
        <p:txBody>
          <a:bodyPr anchorCtr="0" anchor="ctr" bIns="91425" lIns="91425" rIns="91425" tIns="91425">
            <a:noAutofit/>
          </a:bodyPr>
          <a:lstStyle/>
          <a:p>
            <a:pPr>
              <a:spcBef>
                <a:spcPts val="0"/>
              </a:spcBef>
              <a:buNone/>
            </a:pPr>
            <a:r>
              <a:t/>
            </a:r>
            <a:endParaRPr/>
          </a:p>
        </p:txBody>
      </p:sp>
      <p:sp>
        <p:nvSpPr>
          <p:cNvPr id="103" name="Shape 103"/>
          <p:cNvSpPr txBox="1"/>
          <p:nvPr>
            <p:ph type="title"/>
          </p:nvPr>
        </p:nvSpPr>
        <p:spPr>
          <a:xfrm>
            <a:off x="156850" y="526725"/>
            <a:ext cx="4293900" cy="586199"/>
          </a:xfrm>
          <a:prstGeom prst="rect">
            <a:avLst/>
          </a:prstGeom>
        </p:spPr>
        <p:txBody>
          <a:bodyPr anchorCtr="0" anchor="t" bIns="91425" lIns="91425" rIns="91425" tIns="91425">
            <a:noAutofit/>
          </a:bodyPr>
          <a:lstStyle/>
          <a:p>
            <a:pPr>
              <a:spcBef>
                <a:spcPts val="0"/>
              </a:spcBef>
              <a:buNone/>
            </a:pPr>
            <a:r>
              <a:rPr lang="en"/>
              <a:t>Young Adults with Disabilities + Parent</a:t>
            </a:r>
          </a:p>
        </p:txBody>
      </p:sp>
      <p:sp>
        <p:nvSpPr>
          <p:cNvPr id="104" name="Shape 104"/>
          <p:cNvSpPr txBox="1"/>
          <p:nvPr>
            <p:ph idx="1" type="body"/>
          </p:nvPr>
        </p:nvSpPr>
        <p:spPr>
          <a:xfrm>
            <a:off x="4572150" y="175850"/>
            <a:ext cx="4412400" cy="3800999"/>
          </a:xfrm>
          <a:prstGeom prst="rect">
            <a:avLst/>
          </a:prstGeom>
          <a:ln>
            <a:noFill/>
          </a:ln>
        </p:spPr>
        <p:txBody>
          <a:bodyPr anchorCtr="0" anchor="t" bIns="91425" lIns="91425" rIns="91425" tIns="91425">
            <a:noAutofit/>
          </a:bodyPr>
          <a:lstStyle/>
          <a:p>
            <a:pPr rtl="0">
              <a:spcBef>
                <a:spcPts val="0"/>
              </a:spcBef>
              <a:buNone/>
            </a:pPr>
            <a:r>
              <a:rPr b="1" lang="en" sz="2000">
                <a:solidFill>
                  <a:srgbClr val="FFFFFF"/>
                </a:solidFill>
              </a:rPr>
              <a:t>Jane Martinez</a:t>
            </a:r>
            <a:br>
              <a:rPr b="1" lang="en" sz="2000">
                <a:solidFill>
                  <a:srgbClr val="FFFFFF"/>
                </a:solidFill>
              </a:rPr>
            </a:br>
            <a:r>
              <a:rPr lang="en" sz="2000">
                <a:solidFill>
                  <a:srgbClr val="FFFFFF"/>
                </a:solidFill>
              </a:rPr>
              <a:t>MIT student with Visual Perception </a:t>
            </a:r>
            <a:br>
              <a:rPr lang="en" sz="2000">
                <a:solidFill>
                  <a:srgbClr val="FFFFFF"/>
                </a:solidFill>
              </a:rPr>
            </a:br>
            <a:r>
              <a:rPr lang="en" sz="2000">
                <a:solidFill>
                  <a:srgbClr val="FFFFFF"/>
                </a:solidFill>
              </a:rPr>
              <a:t>Deficit Disorder</a:t>
            </a:r>
          </a:p>
          <a:p>
            <a:pPr rtl="0">
              <a:spcBef>
                <a:spcPts val="0"/>
              </a:spcBef>
              <a:buNone/>
            </a:pPr>
            <a:r>
              <a:rPr b="1" lang="en" sz="2000">
                <a:solidFill>
                  <a:srgbClr val="FFFFFF"/>
                </a:solidFill>
              </a:rPr>
              <a:t>Bob Waverly</a:t>
            </a:r>
            <a:br>
              <a:rPr lang="en" sz="2000">
                <a:solidFill>
                  <a:srgbClr val="FFFFFF"/>
                </a:solidFill>
              </a:rPr>
            </a:br>
            <a:r>
              <a:rPr lang="en" sz="2000">
                <a:solidFill>
                  <a:srgbClr val="FFFFFF"/>
                </a:solidFill>
              </a:rPr>
              <a:t>USC student with ADD</a:t>
            </a:r>
          </a:p>
          <a:p>
            <a:pPr rtl="0">
              <a:spcBef>
                <a:spcPts val="0"/>
              </a:spcBef>
              <a:buNone/>
            </a:pPr>
            <a:r>
              <a:rPr b="1" lang="en" sz="2000">
                <a:solidFill>
                  <a:srgbClr val="FFFFFF"/>
                </a:solidFill>
              </a:rPr>
              <a:t>Lucy Hill</a:t>
            </a:r>
            <a:br>
              <a:rPr b="1" lang="en" sz="2000">
                <a:solidFill>
                  <a:srgbClr val="FFFFFF"/>
                </a:solidFill>
              </a:rPr>
            </a:br>
            <a:r>
              <a:rPr lang="en" sz="2000">
                <a:solidFill>
                  <a:srgbClr val="FFFFFF"/>
                </a:solidFill>
              </a:rPr>
              <a:t>bipolar Stanford student</a:t>
            </a:r>
          </a:p>
          <a:p>
            <a:pPr rtl="0">
              <a:spcBef>
                <a:spcPts val="0"/>
              </a:spcBef>
              <a:buNone/>
            </a:pPr>
            <a:r>
              <a:rPr b="1" lang="en" sz="2000">
                <a:solidFill>
                  <a:srgbClr val="FFFFFF"/>
                </a:solidFill>
              </a:rPr>
              <a:t>Jordan Kortenhoven</a:t>
            </a:r>
            <a:br>
              <a:rPr b="1" lang="en" sz="2000">
                <a:solidFill>
                  <a:srgbClr val="FFFFFF"/>
                </a:solidFill>
              </a:rPr>
            </a:br>
            <a:r>
              <a:rPr lang="en" sz="2000">
                <a:solidFill>
                  <a:srgbClr val="FFFFFF"/>
                </a:solidFill>
              </a:rPr>
              <a:t>Palo Alto resident with autism</a:t>
            </a:r>
          </a:p>
          <a:p>
            <a:pPr rtl="0">
              <a:spcBef>
                <a:spcPts val="0"/>
              </a:spcBef>
              <a:buNone/>
            </a:pPr>
            <a:r>
              <a:rPr b="1" lang="en" sz="2000">
                <a:solidFill>
                  <a:srgbClr val="FFFFFF"/>
                </a:solidFill>
              </a:rPr>
              <a:t>Andrea Kortenhoven</a:t>
            </a:r>
            <a:br>
              <a:rPr b="1" lang="en" sz="2000">
                <a:solidFill>
                  <a:srgbClr val="FFFFFF"/>
                </a:solidFill>
              </a:rPr>
            </a:br>
            <a:r>
              <a:rPr lang="en" sz="2000">
                <a:solidFill>
                  <a:srgbClr val="FFFFFF"/>
                </a:solidFill>
              </a:rPr>
              <a:t>Jordan’s mom, Stanford PhD student</a:t>
            </a:r>
          </a:p>
          <a:p>
            <a:pPr rtl="0">
              <a:spcBef>
                <a:spcPts val="0"/>
              </a:spcBef>
              <a:buNone/>
            </a:pPr>
            <a:r>
              <a:t/>
            </a:r>
            <a:endParaRPr sz="2000"/>
          </a:p>
          <a:p>
            <a:pPr>
              <a:spcBef>
                <a:spcPts val="0"/>
              </a:spcBef>
              <a:buNone/>
            </a:pPr>
            <a:r>
              <a:t/>
            </a:r>
            <a:endParaRPr sz="2000"/>
          </a:p>
        </p:txBody>
      </p:sp>
      <p:pic>
        <p:nvPicPr>
          <p:cNvPr id="105" name="Shape 105"/>
          <p:cNvPicPr preferRelativeResize="0"/>
          <p:nvPr/>
        </p:nvPicPr>
        <p:blipFill>
          <a:blip r:embed="rId3">
            <a:alphaModFix/>
          </a:blip>
          <a:stretch>
            <a:fillRect/>
          </a:stretch>
        </p:blipFill>
        <p:spPr>
          <a:xfrm>
            <a:off x="0" y="2085277"/>
            <a:ext cx="4412400" cy="2481946"/>
          </a:xfrm>
          <a:prstGeom prst="rect">
            <a:avLst/>
          </a:prstGeom>
          <a:noFill/>
          <a:ln>
            <a:noFill/>
          </a:ln>
        </p:spPr>
      </p:pic>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9" name="Shape 109"/>
        <p:cNvGrpSpPr/>
        <p:nvPr/>
      </p:nvGrpSpPr>
      <p:grpSpPr>
        <a:xfrm>
          <a:off x="0" y="0"/>
          <a:ext cx="0" cy="0"/>
          <a:chOff x="0" y="0"/>
          <a:chExt cx="0" cy="0"/>
        </a:xfrm>
      </p:grpSpPr>
      <p:sp>
        <p:nvSpPr>
          <p:cNvPr id="110" name="Shape 110"/>
          <p:cNvSpPr txBox="1"/>
          <p:nvPr>
            <p:ph type="title"/>
          </p:nvPr>
        </p:nvSpPr>
        <p:spPr>
          <a:xfrm>
            <a:off x="311700" y="410000"/>
            <a:ext cx="8520599" cy="607800"/>
          </a:xfrm>
          <a:prstGeom prst="rect">
            <a:avLst/>
          </a:prstGeom>
        </p:spPr>
        <p:txBody>
          <a:bodyPr anchorCtr="0" anchor="t" bIns="91425" lIns="91425" rIns="91425" tIns="91425">
            <a:noAutofit/>
          </a:bodyPr>
          <a:lstStyle/>
          <a:p>
            <a:pPr>
              <a:spcBef>
                <a:spcPts val="0"/>
              </a:spcBef>
              <a:buNone/>
            </a:pPr>
            <a:r>
              <a:rPr lang="en"/>
              <a:t>Intervention Developers</a:t>
            </a:r>
          </a:p>
        </p:txBody>
      </p:sp>
      <p:sp>
        <p:nvSpPr>
          <p:cNvPr id="111" name="Shape 111"/>
          <p:cNvSpPr txBox="1"/>
          <p:nvPr>
            <p:ph idx="4294967295" type="body"/>
          </p:nvPr>
        </p:nvSpPr>
        <p:spPr>
          <a:xfrm>
            <a:off x="260775" y="3796550"/>
            <a:ext cx="4382699" cy="1193100"/>
          </a:xfrm>
          <a:prstGeom prst="rect">
            <a:avLst/>
          </a:prstGeom>
          <a:noFill/>
          <a:ln>
            <a:noFill/>
          </a:ln>
        </p:spPr>
        <p:txBody>
          <a:bodyPr anchorCtr="0" anchor="t" bIns="91425" lIns="91425" rIns="91425" tIns="91425">
            <a:noAutofit/>
          </a:bodyPr>
          <a:lstStyle/>
          <a:p>
            <a:pPr>
              <a:spcBef>
                <a:spcPts val="0"/>
              </a:spcBef>
              <a:buNone/>
            </a:pPr>
            <a:r>
              <a:rPr lang="en" sz="2000"/>
              <a:t>Catalin Voss</a:t>
            </a:r>
            <a:br>
              <a:rPr lang="en" sz="2000"/>
            </a:br>
            <a:r>
              <a:rPr lang="en" sz="2000"/>
              <a:t>Google Glass Autism App Developer</a:t>
            </a:r>
            <a:br>
              <a:rPr lang="en" sz="2000"/>
            </a:br>
            <a:r>
              <a:rPr lang="en" sz="2000"/>
              <a:t>Stanford School of Medicine</a:t>
            </a:r>
          </a:p>
        </p:txBody>
      </p:sp>
      <p:pic>
        <p:nvPicPr>
          <p:cNvPr id="112" name="Shape 112"/>
          <p:cNvPicPr preferRelativeResize="0"/>
          <p:nvPr/>
        </p:nvPicPr>
        <p:blipFill>
          <a:blip r:embed="rId3">
            <a:alphaModFix/>
          </a:blip>
          <a:stretch>
            <a:fillRect/>
          </a:stretch>
        </p:blipFill>
        <p:spPr>
          <a:xfrm>
            <a:off x="420950" y="1142525"/>
            <a:ext cx="3377124" cy="2529299"/>
          </a:xfrm>
          <a:prstGeom prst="rect">
            <a:avLst/>
          </a:prstGeom>
          <a:noFill/>
          <a:ln>
            <a:noFill/>
          </a:ln>
        </p:spPr>
      </p:pic>
      <p:pic>
        <p:nvPicPr>
          <p:cNvPr id="113" name="Shape 113"/>
          <p:cNvPicPr preferRelativeResize="0"/>
          <p:nvPr/>
        </p:nvPicPr>
        <p:blipFill>
          <a:blip r:embed="rId4">
            <a:alphaModFix/>
          </a:blip>
          <a:stretch>
            <a:fillRect/>
          </a:stretch>
        </p:blipFill>
        <p:spPr>
          <a:xfrm>
            <a:off x="5195525" y="1142525"/>
            <a:ext cx="2529300" cy="2529300"/>
          </a:xfrm>
          <a:prstGeom prst="rect">
            <a:avLst/>
          </a:prstGeom>
          <a:noFill/>
          <a:ln>
            <a:noFill/>
          </a:ln>
        </p:spPr>
      </p:pic>
      <p:sp>
        <p:nvSpPr>
          <p:cNvPr id="114" name="Shape 114"/>
          <p:cNvSpPr txBox="1"/>
          <p:nvPr>
            <p:ph idx="4294967295" type="body"/>
          </p:nvPr>
        </p:nvSpPr>
        <p:spPr>
          <a:xfrm>
            <a:off x="5081425" y="3796550"/>
            <a:ext cx="4298100" cy="1193100"/>
          </a:xfrm>
          <a:prstGeom prst="rect">
            <a:avLst/>
          </a:prstGeom>
          <a:noFill/>
          <a:ln>
            <a:noFill/>
          </a:ln>
        </p:spPr>
        <p:txBody>
          <a:bodyPr anchorCtr="0" anchor="t" bIns="91425" lIns="91425" rIns="91425" tIns="91425">
            <a:noAutofit/>
          </a:bodyPr>
          <a:lstStyle/>
          <a:p>
            <a:pPr lvl="0" rtl="0">
              <a:spcBef>
                <a:spcPts val="0"/>
              </a:spcBef>
              <a:buNone/>
            </a:pPr>
            <a:r>
              <a:rPr lang="en" sz="2000"/>
              <a:t>Alice Wong</a:t>
            </a:r>
            <a:br>
              <a:rPr lang="en" sz="2000"/>
            </a:br>
            <a:r>
              <a:rPr lang="en" sz="2000"/>
              <a:t>Alternate Format Producer</a:t>
            </a:r>
            <a:br>
              <a:rPr lang="en" sz="2000"/>
            </a:br>
            <a:r>
              <a:rPr lang="en" sz="2000"/>
              <a:t>Office of Accessible Education</a:t>
            </a:r>
          </a:p>
        </p:txBody>
      </p:sp>
      <p:pic>
        <p:nvPicPr>
          <p:cNvPr id="115" name="Shape 115"/>
          <p:cNvPicPr preferRelativeResize="0"/>
          <p:nvPr/>
        </p:nvPicPr>
        <p:blipFill>
          <a:blip r:embed="rId5">
            <a:alphaModFix/>
          </a:blip>
          <a:stretch>
            <a:fillRect/>
          </a:stretch>
        </p:blipFill>
        <p:spPr>
          <a:xfrm>
            <a:off x="2763323" y="2984600"/>
            <a:ext cx="1686625" cy="1124425"/>
          </a:xfrm>
          <a:prstGeom prst="rect">
            <a:avLst/>
          </a:prstGeom>
          <a:noFill/>
          <a:ln>
            <a:noFill/>
          </a:ln>
        </p:spPr>
      </p:pic>
      <p:pic>
        <p:nvPicPr>
          <p:cNvPr id="116" name="Shape 116"/>
          <p:cNvPicPr preferRelativeResize="0"/>
          <p:nvPr/>
        </p:nvPicPr>
        <p:blipFill>
          <a:blip r:embed="rId6">
            <a:alphaModFix/>
          </a:blip>
          <a:stretch>
            <a:fillRect/>
          </a:stretch>
        </p:blipFill>
        <p:spPr>
          <a:xfrm>
            <a:off x="7320425" y="2984600"/>
            <a:ext cx="1124425" cy="1124425"/>
          </a:xfrm>
          <a:prstGeom prst="rect">
            <a:avLst/>
          </a:prstGeom>
          <a:noFill/>
          <a:ln>
            <a:noFill/>
          </a:ln>
        </p:spPr>
      </p:pic>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0" name="Shape 120"/>
        <p:cNvGrpSpPr/>
        <p:nvPr/>
      </p:nvGrpSpPr>
      <p:grpSpPr>
        <a:xfrm>
          <a:off x="0" y="0"/>
          <a:ext cx="0" cy="0"/>
          <a:chOff x="0" y="0"/>
          <a:chExt cx="0" cy="0"/>
        </a:xfrm>
      </p:grpSpPr>
      <p:sp>
        <p:nvSpPr>
          <p:cNvPr id="121" name="Shape 121"/>
          <p:cNvSpPr txBox="1"/>
          <p:nvPr>
            <p:ph type="title"/>
          </p:nvPr>
        </p:nvSpPr>
        <p:spPr>
          <a:xfrm>
            <a:off x="598100" y="2152347"/>
            <a:ext cx="8222100" cy="838799"/>
          </a:xfrm>
          <a:prstGeom prst="rect">
            <a:avLst/>
          </a:prstGeom>
        </p:spPr>
        <p:txBody>
          <a:bodyPr anchorCtr="0" anchor="ctr" bIns="91425" lIns="91425" rIns="91425" tIns="91425">
            <a:noAutofit/>
          </a:bodyPr>
          <a:lstStyle/>
          <a:p>
            <a:pPr>
              <a:spcBef>
                <a:spcPts val="0"/>
              </a:spcBef>
              <a:buNone/>
            </a:pPr>
            <a:r>
              <a:rPr lang="en"/>
              <a:t>Interview Results</a:t>
            </a:r>
          </a:p>
        </p:txBody>
      </p:sp>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5" name="Shape 125"/>
        <p:cNvGrpSpPr/>
        <p:nvPr/>
      </p:nvGrpSpPr>
      <p:grpSpPr>
        <a:xfrm>
          <a:off x="0" y="0"/>
          <a:ext cx="0" cy="0"/>
          <a:chOff x="0" y="0"/>
          <a:chExt cx="0" cy="0"/>
        </a:xfrm>
      </p:grpSpPr>
      <p:sp>
        <p:nvSpPr>
          <p:cNvPr id="126" name="Shape 126"/>
          <p:cNvSpPr txBox="1"/>
          <p:nvPr>
            <p:ph type="title"/>
          </p:nvPr>
        </p:nvSpPr>
        <p:spPr>
          <a:xfrm>
            <a:off x="311700" y="410000"/>
            <a:ext cx="8520599" cy="607800"/>
          </a:xfrm>
          <a:prstGeom prst="rect">
            <a:avLst/>
          </a:prstGeom>
        </p:spPr>
        <p:txBody>
          <a:bodyPr anchorCtr="0" anchor="t" bIns="91425" lIns="91425" rIns="91425" tIns="91425">
            <a:noAutofit/>
          </a:bodyPr>
          <a:lstStyle/>
          <a:p>
            <a:pPr>
              <a:spcBef>
                <a:spcPts val="0"/>
              </a:spcBef>
              <a:buNone/>
            </a:pPr>
            <a:r>
              <a:rPr lang="en"/>
              <a:t>Results</a:t>
            </a:r>
          </a:p>
        </p:txBody>
      </p:sp>
      <p:sp>
        <p:nvSpPr>
          <p:cNvPr id="127" name="Shape 127"/>
          <p:cNvSpPr txBox="1"/>
          <p:nvPr>
            <p:ph idx="1" type="body"/>
          </p:nvPr>
        </p:nvSpPr>
        <p:spPr>
          <a:xfrm>
            <a:off x="311700" y="1162825"/>
            <a:ext cx="8370599" cy="3817500"/>
          </a:xfrm>
          <a:prstGeom prst="rect">
            <a:avLst/>
          </a:prstGeom>
          <a:ln>
            <a:noFill/>
          </a:ln>
        </p:spPr>
        <p:txBody>
          <a:bodyPr anchorCtr="0" anchor="t" bIns="91425" lIns="91425" rIns="91425" tIns="91425">
            <a:noAutofit/>
          </a:bodyPr>
          <a:lstStyle/>
          <a:p>
            <a:pPr lvl="0" rtl="0">
              <a:spcBef>
                <a:spcPts val="0"/>
              </a:spcBef>
              <a:buNone/>
            </a:pPr>
            <a:r>
              <a:rPr b="1" lang="en" sz="2000"/>
              <a:t>Tensions</a:t>
            </a:r>
          </a:p>
          <a:p>
            <a:pPr indent="-228600" lvl="0" marL="457200" rtl="0">
              <a:spcBef>
                <a:spcPts val="0"/>
              </a:spcBef>
              <a:buSzPct val="100000"/>
            </a:pPr>
            <a:r>
              <a:rPr b="1" lang="en" sz="2000">
                <a:solidFill>
                  <a:schemeClr val="dk1"/>
                </a:solidFill>
              </a:rPr>
              <a:t>“I wish I had local friends. All of my friends live in other cities, or in other countries.”</a:t>
            </a:r>
            <a:r>
              <a:rPr b="1" lang="en" sz="2000"/>
              <a:t> - Jordan</a:t>
            </a:r>
            <a:br>
              <a:rPr b="1" lang="en" sz="2000"/>
            </a:br>
          </a:p>
          <a:p>
            <a:pPr indent="-228600" lvl="0" marL="457200" rtl="0">
              <a:spcBef>
                <a:spcPts val="0"/>
              </a:spcBef>
              <a:buSzPct val="100000"/>
            </a:pPr>
            <a:r>
              <a:rPr b="1" lang="en" sz="2000">
                <a:solidFill>
                  <a:schemeClr val="dk1"/>
                </a:solidFill>
              </a:rPr>
              <a:t>“I miss being able to focus. Taking my medication actually makes me less focused. When I was unstable, I could really pay attention.”</a:t>
            </a:r>
            <a:r>
              <a:rPr b="1" lang="en" sz="2000"/>
              <a:t> - Lucy</a:t>
            </a:r>
          </a:p>
          <a:p>
            <a:pPr rtl="0">
              <a:spcBef>
                <a:spcPts val="0"/>
              </a:spcBef>
              <a:buNone/>
            </a:pPr>
            <a:r>
              <a:t/>
            </a:r>
            <a:endParaRPr b="1" sz="2000"/>
          </a:p>
          <a:p>
            <a:pPr rtl="0">
              <a:spcBef>
                <a:spcPts val="0"/>
              </a:spcBef>
              <a:buNone/>
            </a:pPr>
            <a:r>
              <a:t/>
            </a:r>
            <a:endParaRPr b="1" sz="2000"/>
          </a:p>
          <a:p>
            <a:pPr rtl="0">
              <a:spcBef>
                <a:spcPts val="0"/>
              </a:spcBef>
              <a:buNone/>
            </a:pPr>
            <a:r>
              <a:t/>
            </a:r>
            <a:endParaRPr b="1" sz="2000"/>
          </a:p>
          <a:p>
            <a:pPr rtl="0">
              <a:spcBef>
                <a:spcPts val="0"/>
              </a:spcBef>
              <a:buNone/>
            </a:pPr>
            <a:r>
              <a:t/>
            </a:r>
            <a:endParaRPr b="1" sz="2000"/>
          </a:p>
          <a:p>
            <a:pPr rtl="0">
              <a:spcBef>
                <a:spcPts val="0"/>
              </a:spcBef>
              <a:buNone/>
            </a:pPr>
            <a:r>
              <a:t/>
            </a:r>
            <a:endParaRPr sz="2000"/>
          </a:p>
          <a:p>
            <a:pPr>
              <a:spcBef>
                <a:spcPts val="0"/>
              </a:spcBef>
              <a:buNone/>
            </a:pPr>
            <a:r>
              <a:t/>
            </a:r>
            <a:endParaRPr sz="2000"/>
          </a:p>
        </p:txBody>
      </p:sp>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1" name="Shape 131"/>
        <p:cNvGrpSpPr/>
        <p:nvPr/>
      </p:nvGrpSpPr>
      <p:grpSpPr>
        <a:xfrm>
          <a:off x="0" y="0"/>
          <a:ext cx="0" cy="0"/>
          <a:chOff x="0" y="0"/>
          <a:chExt cx="0" cy="0"/>
        </a:xfrm>
      </p:grpSpPr>
      <p:sp>
        <p:nvSpPr>
          <p:cNvPr id="132" name="Shape 132"/>
          <p:cNvSpPr txBox="1"/>
          <p:nvPr>
            <p:ph type="title"/>
          </p:nvPr>
        </p:nvSpPr>
        <p:spPr>
          <a:xfrm>
            <a:off x="311700" y="410000"/>
            <a:ext cx="8520599" cy="607800"/>
          </a:xfrm>
          <a:prstGeom prst="rect">
            <a:avLst/>
          </a:prstGeom>
        </p:spPr>
        <p:txBody>
          <a:bodyPr anchorCtr="0" anchor="t" bIns="91425" lIns="91425" rIns="91425" tIns="91425">
            <a:noAutofit/>
          </a:bodyPr>
          <a:lstStyle/>
          <a:p>
            <a:pPr lvl="0" rtl="0">
              <a:spcBef>
                <a:spcPts val="0"/>
              </a:spcBef>
              <a:buNone/>
            </a:pPr>
            <a:r>
              <a:rPr lang="en"/>
              <a:t>Results</a:t>
            </a:r>
          </a:p>
        </p:txBody>
      </p:sp>
      <p:sp>
        <p:nvSpPr>
          <p:cNvPr id="133" name="Shape 133"/>
          <p:cNvSpPr txBox="1"/>
          <p:nvPr>
            <p:ph idx="1" type="body"/>
          </p:nvPr>
        </p:nvSpPr>
        <p:spPr>
          <a:xfrm>
            <a:off x="311700" y="1229975"/>
            <a:ext cx="8370599" cy="3339000"/>
          </a:xfrm>
          <a:prstGeom prst="rect">
            <a:avLst/>
          </a:prstGeom>
          <a:ln>
            <a:noFill/>
          </a:ln>
        </p:spPr>
        <p:txBody>
          <a:bodyPr anchorCtr="0" anchor="t" bIns="91425" lIns="91425" rIns="91425" tIns="91425">
            <a:noAutofit/>
          </a:bodyPr>
          <a:lstStyle/>
          <a:p>
            <a:pPr lvl="0" rtl="0">
              <a:spcBef>
                <a:spcPts val="0"/>
              </a:spcBef>
              <a:buNone/>
            </a:pPr>
            <a:r>
              <a:rPr b="1" lang="en" sz="2000"/>
              <a:t>Contradictions</a:t>
            </a:r>
          </a:p>
          <a:p>
            <a:pPr indent="-228600" lvl="0" marL="457200" rtl="0">
              <a:spcBef>
                <a:spcPts val="0"/>
              </a:spcBef>
              <a:buSzPct val="100000"/>
            </a:pPr>
            <a:r>
              <a:rPr b="1" lang="en" sz="2000">
                <a:solidFill>
                  <a:schemeClr val="accent3"/>
                </a:solidFill>
              </a:rPr>
              <a:t>“I can fit in just fine…</a:t>
            </a:r>
            <a:r>
              <a:rPr b="1" lang="en" sz="2000">
                <a:solidFill>
                  <a:schemeClr val="dk1"/>
                </a:solidFill>
              </a:rPr>
              <a:t>Sometimes I get uncomfortable when there are a lot of people around. During my graduation, there were over 300 people, and I went to hide in the bathroom.”</a:t>
            </a:r>
            <a:r>
              <a:rPr b="1" lang="en" sz="2000"/>
              <a:t> - Jordan</a:t>
            </a:r>
            <a:br>
              <a:rPr b="1" lang="en" sz="2000"/>
            </a:br>
          </a:p>
          <a:p>
            <a:pPr indent="-228600" lvl="0" marL="457200" rtl="0">
              <a:spcBef>
                <a:spcPts val="0"/>
              </a:spcBef>
              <a:buSzPct val="100000"/>
            </a:pPr>
            <a:r>
              <a:rPr b="1" lang="en" sz="2000">
                <a:solidFill>
                  <a:schemeClr val="accent3"/>
                </a:solidFill>
              </a:rPr>
              <a:t>“I feel pretty normal now...</a:t>
            </a:r>
            <a:r>
              <a:rPr b="1" lang="en" sz="2000">
                <a:solidFill>
                  <a:schemeClr val="dk1"/>
                </a:solidFill>
              </a:rPr>
              <a:t>Regular college students get to go out and drink and have fun. I don’t have that. I’ll never have that.” </a:t>
            </a:r>
            <a:r>
              <a:rPr b="1" lang="en" sz="2000"/>
              <a:t>- Lucy</a:t>
            </a:r>
          </a:p>
          <a:p>
            <a:pPr lvl="0" rtl="0">
              <a:spcBef>
                <a:spcPts val="0"/>
              </a:spcBef>
              <a:buNone/>
            </a:pPr>
            <a:r>
              <a:t/>
            </a:r>
            <a:endParaRPr b="1" sz="2000"/>
          </a:p>
          <a:p>
            <a:pPr lvl="0" rtl="0">
              <a:spcBef>
                <a:spcPts val="0"/>
              </a:spcBef>
              <a:buNone/>
            </a:pPr>
            <a:r>
              <a:t/>
            </a:r>
            <a:endParaRPr b="1" sz="2000"/>
          </a:p>
          <a:p>
            <a:pPr lvl="0" rtl="0">
              <a:spcBef>
                <a:spcPts val="0"/>
              </a:spcBef>
              <a:buNone/>
            </a:pPr>
            <a:r>
              <a:t/>
            </a:r>
            <a:endParaRPr sz="2000"/>
          </a:p>
          <a:p>
            <a:pPr lvl="0" rtl="0">
              <a:spcBef>
                <a:spcPts val="0"/>
              </a:spcBef>
              <a:buNone/>
            </a:pPr>
            <a:r>
              <a:t/>
            </a:r>
            <a:endParaRPr sz="2000"/>
          </a:p>
        </p:txBody>
      </p:sp>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7" name="Shape 137"/>
        <p:cNvGrpSpPr/>
        <p:nvPr/>
      </p:nvGrpSpPr>
      <p:grpSpPr>
        <a:xfrm>
          <a:off x="0" y="0"/>
          <a:ext cx="0" cy="0"/>
          <a:chOff x="0" y="0"/>
          <a:chExt cx="0" cy="0"/>
        </a:xfrm>
      </p:grpSpPr>
      <p:sp>
        <p:nvSpPr>
          <p:cNvPr id="138" name="Shape 138"/>
          <p:cNvSpPr txBox="1"/>
          <p:nvPr>
            <p:ph type="title"/>
          </p:nvPr>
        </p:nvSpPr>
        <p:spPr>
          <a:xfrm>
            <a:off x="311700" y="410000"/>
            <a:ext cx="8520599" cy="607800"/>
          </a:xfrm>
          <a:prstGeom prst="rect">
            <a:avLst/>
          </a:prstGeom>
        </p:spPr>
        <p:txBody>
          <a:bodyPr anchorCtr="0" anchor="t" bIns="91425" lIns="91425" rIns="91425" tIns="91425">
            <a:noAutofit/>
          </a:bodyPr>
          <a:lstStyle/>
          <a:p>
            <a:pPr>
              <a:spcBef>
                <a:spcPts val="0"/>
              </a:spcBef>
              <a:buNone/>
            </a:pPr>
            <a:r>
              <a:rPr lang="en"/>
              <a:t>Results</a:t>
            </a:r>
          </a:p>
        </p:txBody>
      </p:sp>
      <p:sp>
        <p:nvSpPr>
          <p:cNvPr id="139" name="Shape 139"/>
          <p:cNvSpPr txBox="1"/>
          <p:nvPr>
            <p:ph idx="1" type="body"/>
          </p:nvPr>
        </p:nvSpPr>
        <p:spPr>
          <a:xfrm>
            <a:off x="311700" y="1229975"/>
            <a:ext cx="3999899" cy="3339000"/>
          </a:xfrm>
          <a:prstGeom prst="rect">
            <a:avLst/>
          </a:prstGeom>
        </p:spPr>
        <p:txBody>
          <a:bodyPr anchorCtr="0" anchor="t" bIns="91425" lIns="91425" rIns="91425" tIns="91425">
            <a:noAutofit/>
          </a:bodyPr>
          <a:lstStyle/>
          <a:p>
            <a:pPr>
              <a:spcBef>
                <a:spcPts val="0"/>
              </a:spcBef>
              <a:buNone/>
            </a:pPr>
            <a:r>
              <a:t/>
            </a:r>
            <a:endParaRPr/>
          </a:p>
        </p:txBody>
      </p:sp>
      <p:sp>
        <p:nvSpPr>
          <p:cNvPr id="140" name="Shape 140"/>
          <p:cNvSpPr txBox="1"/>
          <p:nvPr>
            <p:ph idx="2" type="body"/>
          </p:nvPr>
        </p:nvSpPr>
        <p:spPr>
          <a:xfrm>
            <a:off x="4832400" y="1229975"/>
            <a:ext cx="3999899" cy="3339000"/>
          </a:xfrm>
          <a:prstGeom prst="rect">
            <a:avLst/>
          </a:prstGeom>
        </p:spPr>
        <p:txBody>
          <a:bodyPr anchorCtr="0" anchor="t" bIns="91425" lIns="91425" rIns="91425" tIns="91425">
            <a:noAutofit/>
          </a:bodyPr>
          <a:lstStyle/>
          <a:p>
            <a:pPr>
              <a:spcBef>
                <a:spcPts val="0"/>
              </a:spcBef>
              <a:buNone/>
            </a:pPr>
            <a:r>
              <a:t/>
            </a:r>
            <a:endParaRPr/>
          </a:p>
        </p:txBody>
      </p:sp>
      <p:pic>
        <p:nvPicPr>
          <p:cNvPr id="141" name="Shape 141"/>
          <p:cNvPicPr preferRelativeResize="0"/>
          <p:nvPr/>
        </p:nvPicPr>
        <p:blipFill>
          <a:blip r:embed="rId3">
            <a:alphaModFix/>
          </a:blip>
          <a:stretch>
            <a:fillRect/>
          </a:stretch>
        </p:blipFill>
        <p:spPr>
          <a:xfrm>
            <a:off x="693737" y="1380275"/>
            <a:ext cx="7756525" cy="3038400"/>
          </a:xfrm>
          <a:prstGeom prst="rect">
            <a:avLst/>
          </a:prstGeom>
          <a:noFill/>
          <a:ln>
            <a:noFill/>
          </a:ln>
        </p:spPr>
      </p:pic>
    </p:spTree>
  </p:cSld>
  <p:clrMapOvr>
    <a:masterClrMapping/>
  </p:clrMapOvr>
  <p:transition spd="slow">
    <p:cut/>
  </p:transition>
</p:sld>
</file>

<file path=ppt/theme/theme1.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geometric">
  <a:themeElements>
    <a:clrScheme name="Geometric">
      <a:dk1>
        <a:srgbClr val="2A3990"/>
      </a:dk1>
      <a:lt1>
        <a:srgbClr val="FFFFFF"/>
      </a:lt1>
      <a:dk2>
        <a:srgbClr val="434343"/>
      </a:dk2>
      <a:lt2>
        <a:srgbClr val="999999"/>
      </a:lt2>
      <a:accent1>
        <a:srgbClr val="212D74"/>
      </a:accent1>
      <a:accent2>
        <a:srgbClr val="3949AB"/>
      </a:accent2>
      <a:accent3>
        <a:srgbClr val="9C254D"/>
      </a:accent3>
      <a:accent4>
        <a:srgbClr val="D23369"/>
      </a:accent4>
      <a:accent5>
        <a:srgbClr val="F06292"/>
      </a:accent5>
      <a:accent6>
        <a:srgbClr val="7890CD"/>
      </a:accent6>
      <a:hlink>
        <a:srgbClr val="F06292"/>
      </a:hlink>
      <a:folHlink>
        <a:srgbClr val="F0629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