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34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06924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Low income and minority students are underrepresented in competitive fields due to lack of exposure and opportunities. Connect: exposing students to careers that fit their interests. Connect: explaining professions in an approachable manner. Connect: providing access to dozens of affordable opportunities in a range of academic fields. Connect: making dreams accessible!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Photo Credit: </a:t>
            </a:r>
            <a:r>
              <a:rPr lang="en" sz="1200"/>
              <a:t> Liz Aragon on Wed, 05/30/2012 - 22:09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http://sweetclipart.com/multisite/sweetclipart/files/hands_raised_0.png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"/>
            <a:ext cx="9144001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71325" y="2600325"/>
            <a:ext cx="5238750" cy="25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8975" y="112525"/>
            <a:ext cx="3037300" cy="332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82750" y="765275"/>
            <a:ext cx="531495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Macintosh PowerPoint</Application>
  <PresentationFormat>On-screen Show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Libre Baskerville</vt:lpstr>
      <vt:lpstr>simple-light-2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Academic Computing Services</cp:lastModifiedBy>
  <cp:revision>1</cp:revision>
  <dcterms:modified xsi:type="dcterms:W3CDTF">2015-12-11T03:33:57Z</dcterms:modified>
</cp:coreProperties>
</file>