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4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5533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got feedback that the mentors would feel distant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got feedback that summer programs were the most important part and when we asked, “what would you want to know about the summer programs?”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got a response that students wanted to hear about how the program went for other students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got feedback that our icons were confusing - simple as that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After thinking about icon ideas, we realized it might be best to use icons that already exist and mean things to people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HEART: my interests, things you find that might have a connection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MAGNIFYING GLASS: search opportunities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more of a connection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mentors said that they were worried that it would be a lot of work or that they might get so many questions at once,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and this offers a more intimate connection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users wanted to connect with peers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mentors will come with the summer program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defRPr>
            </a:lvl1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badi MT Condensed Light"/>
          <a:ea typeface="Abadi MT Condensed Light"/>
          <a:cs typeface="Abadi MT Condensed Light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Low Income &amp; Minorities in Education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451" y="1223649"/>
            <a:ext cx="1645899" cy="33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175" y="1222900"/>
            <a:ext cx="1643675" cy="329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5349" y="1255525"/>
            <a:ext cx="1643674" cy="32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500" y="1275795"/>
            <a:ext cx="1611250" cy="32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79987" y="212500"/>
            <a:ext cx="7911299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complex task: add an opportunity for others (Part Two)</a:t>
            </a:r>
          </a:p>
        </p:txBody>
      </p:sp>
      <p:sp>
        <p:nvSpPr>
          <p:cNvPr id="147" name="Shape 147"/>
          <p:cNvSpPr/>
          <p:nvPr/>
        </p:nvSpPr>
        <p:spPr>
          <a:xfrm rot="5400000">
            <a:off x="1100512" y="174087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rot="5400000">
            <a:off x="3387662" y="324005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5400000">
            <a:off x="5409787" y="247550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451" y="1223649"/>
            <a:ext cx="1645899" cy="33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175" y="1222900"/>
            <a:ext cx="1643675" cy="329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5349" y="1255525"/>
            <a:ext cx="1643674" cy="32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500" y="1275795"/>
            <a:ext cx="1611250" cy="32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79987" y="212500"/>
            <a:ext cx="7911299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complex task: add an opportunity for others (Part Two)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6844872" y="326224"/>
            <a:ext cx="1915129" cy="347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 on marvel sketch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84575" y="1143575"/>
            <a:ext cx="2201099" cy="39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positives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Abadi MT Condensed Light"/>
              <a:ea typeface="Abadi MT Condensed Light"/>
              <a:cs typeface="Abadi MT Condensed Light"/>
              <a:sym typeface="Amatic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-"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easy to use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-"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UI Kit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-"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Plugin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336075" y="1176875"/>
            <a:ext cx="2434800" cy="39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negatives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Abadi MT Condensed Light"/>
              <a:ea typeface="Abadi MT Condensed Light"/>
              <a:cs typeface="Abadi MT Condensed Light"/>
              <a:sym typeface="Amatic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-"/>
            </a:pPr>
            <a:r>
              <a:rPr lang="en" sz="24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mirror app costs $4.99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2263725" y="1176875"/>
            <a:ext cx="0" cy="3832500"/>
          </a:xfrm>
          <a:prstGeom prst="straightConnector1">
            <a:avLst/>
          </a:prstGeom>
          <a:noFill/>
          <a:ln w="38100" cap="flat" cmpd="sng">
            <a:solidFill>
              <a:srgbClr val="00CA9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8" name="Shape 168"/>
          <p:cNvCxnSpPr/>
          <p:nvPr/>
        </p:nvCxnSpPr>
        <p:spPr>
          <a:xfrm rot="10800000">
            <a:off x="381000" y="1671050"/>
            <a:ext cx="4468799" cy="0"/>
          </a:xfrm>
          <a:prstGeom prst="straightConnector1">
            <a:avLst/>
          </a:prstGeom>
          <a:noFill/>
          <a:ln w="38100" cap="flat" cmpd="sng">
            <a:solidFill>
              <a:srgbClr val="00CA9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9" name="Shape 169"/>
          <p:cNvPicPr preferRelativeResize="0"/>
          <p:nvPr/>
        </p:nvPicPr>
        <p:blipFill rotWithShape="1">
          <a:blip r:embed="rId4">
            <a:alphaModFix amt="60000"/>
          </a:blip>
          <a:srcRect l="6627" t="1758" r="4766"/>
          <a:stretch/>
        </p:blipFill>
        <p:spPr>
          <a:xfrm>
            <a:off x="6167900" y="957975"/>
            <a:ext cx="1669124" cy="34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 amt="40000"/>
          </a:blip>
          <a:srcRect l="4456" t="2534" r="6937"/>
          <a:stretch/>
        </p:blipFill>
        <p:spPr>
          <a:xfrm>
            <a:off x="5301100" y="1640475"/>
            <a:ext cx="1669125" cy="338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600"/>
              <a:t>Limitations/Trade Offs (what was left out and why)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36975" y="1339825"/>
            <a:ext cx="8537700" cy="31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No full profession quiz - we anticipate outsourcing that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No actual database - that’s for later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No real users - obvious reasons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No moderation process for summer programs - that’s functionality for us, not for users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600"/>
              <a:t>Wizard of Oz Techniques / Hard-Coded Features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36975" y="1067375"/>
            <a:ext cx="8095499" cy="318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Abadi MT Condensed Light"/>
              <a:ea typeface="Abadi MT Condensed Light"/>
              <a:cs typeface="Abadi MT Condensed Light"/>
              <a:sym typeface="Amatic SC"/>
            </a:endParaRPr>
          </a:p>
          <a:p>
            <a:pPr marL="457200" lvl="0" indent="-45720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Everyone gets the same quiz results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Everyone gets the same list of opportunities after filtering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Uniform username/password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</a:pPr>
            <a:r>
              <a:rPr lang="en" sz="3600" b="1" dirty="0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rPr>
              <a:t>can’t customize new opportunities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264075" y="254100"/>
            <a:ext cx="8768400" cy="463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Value Proposition: </a:t>
            </a:r>
            <a:r>
              <a:rPr lang="en" sz="36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Making dreams accessible </a:t>
            </a:r>
          </a:p>
          <a:p>
            <a:pPr rtl="0">
              <a:spcBef>
                <a:spcPts val="0"/>
              </a:spcBef>
              <a:buNone/>
            </a:pPr>
            <a:endParaRPr sz="3600" b="1" dirty="0">
              <a:latin typeface="Abadi MT Condensed Light"/>
              <a:ea typeface="Abadi MT Condensed Light"/>
              <a:cs typeface="Abadi MT Condensed Light"/>
              <a:sym typeface="Amatic SC"/>
            </a:endParaRPr>
          </a:p>
          <a:p>
            <a:pPr>
              <a:spcBef>
                <a:spcPts val="0"/>
              </a:spcBef>
              <a:buNone/>
            </a:pPr>
            <a:r>
              <a:rPr lang="en" sz="36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Problem/Solution Overview: </a:t>
            </a:r>
            <a:r>
              <a:rPr lang="en" sz="36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Institutional racism and classism present unique barriers to low-income and minority students. We propose a partial solution that introduces them to different career paths, provides them with information about academic opportunities, and allows them to uplift other students by sharing those opportunities with their peers 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3150" y="50250"/>
            <a:ext cx="8537700" cy="504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simple task: take a profession quiz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No Change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Medium Task: Find an opportunity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No Change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Complex Task: Add an opportunity for others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New emphasis on peer sharing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53875" y="175100"/>
            <a:ext cx="8858099" cy="8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Major Design Change #1: Focus on peer experiences rather than mentors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800" y="1615699"/>
            <a:ext cx="1650624" cy="255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612" y="1572700"/>
            <a:ext cx="1580176" cy="249364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3889850" y="2988225"/>
            <a:ext cx="1268099" cy="6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A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325" y="993199"/>
            <a:ext cx="2092300" cy="40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550" y="936999"/>
            <a:ext cx="2092300" cy="40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889850" y="2988225"/>
            <a:ext cx="1268099" cy="6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A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153875" y="98900"/>
            <a:ext cx="88580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Major Design Change #2: More self-explanatory icons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125" y="1654750"/>
            <a:ext cx="1604698" cy="2407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650" y="1567700"/>
            <a:ext cx="1604701" cy="246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325" y="993199"/>
            <a:ext cx="2092300" cy="40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550" y="936999"/>
            <a:ext cx="2092300" cy="40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42950" y="52200"/>
            <a:ext cx="8858099" cy="9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Major Design Change #3: emailing people versus asking questions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50" y="1613575"/>
            <a:ext cx="1603199" cy="251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775" y="1582125"/>
            <a:ext cx="1603199" cy="241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325" y="993199"/>
            <a:ext cx="2092300" cy="40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550" y="936999"/>
            <a:ext cx="2092300" cy="407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3889850" y="2988225"/>
            <a:ext cx="1268099" cy="6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A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24" y="1445164"/>
            <a:ext cx="1584450" cy="317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 task: take a profession quiz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50" y="1446225"/>
            <a:ext cx="1640225" cy="31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099" y="1446225"/>
            <a:ext cx="1584449" cy="31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7550" y="1446225"/>
            <a:ext cx="1553193" cy="3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3300" y="1446225"/>
            <a:ext cx="1553199" cy="31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44449" y="159487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2788624" y="258542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5400000">
            <a:off x="4260687" y="258542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5400000">
            <a:off x="5906849" y="335585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300" y="1551225"/>
            <a:ext cx="1472474" cy="2989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medium task: find an opportunity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475" y="1551224"/>
            <a:ext cx="1472474" cy="29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748" y="1551213"/>
            <a:ext cx="1472474" cy="299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024" y="1551225"/>
            <a:ext cx="1472474" cy="298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778" y="1551225"/>
            <a:ext cx="1519696" cy="294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 rot="5400000">
            <a:off x="763349" y="164372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5400000">
            <a:off x="3029024" y="335780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5400000">
            <a:off x="6462187" y="212760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5400000">
            <a:off x="4845162" y="242310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complex task: add an opportunity for others (Part One)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675" y="1312950"/>
            <a:ext cx="1563525" cy="31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287" y="1293450"/>
            <a:ext cx="1563524" cy="31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3127" y="1249987"/>
            <a:ext cx="1643674" cy="323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325" y="1276450"/>
            <a:ext cx="1643675" cy="318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 rot="5400000">
            <a:off x="1492849" y="1442100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5400000">
            <a:off x="3872862" y="168737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5400000">
            <a:off x="5133662" y="168737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5400000">
            <a:off x="6849712" y="2343175"/>
            <a:ext cx="594600" cy="29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On-screen Show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Amatic SC</vt:lpstr>
      <vt:lpstr>Source Code Pro</vt:lpstr>
      <vt:lpstr>beach-day</vt:lpstr>
      <vt:lpstr>LiME</vt:lpstr>
      <vt:lpstr>PowerPoint Presentation</vt:lpstr>
      <vt:lpstr>simple task: take a profession quiz   No Change  Medium Task: Find an opportunity  No Change  Complex Task: Add an opportunity for others  New emphasis on peer sharing</vt:lpstr>
      <vt:lpstr>PowerPoint Presentation</vt:lpstr>
      <vt:lpstr>PowerPoint Presentation</vt:lpstr>
      <vt:lpstr>PowerPoint Presentation</vt:lpstr>
      <vt:lpstr>Simple task: take a profession quiz</vt:lpstr>
      <vt:lpstr>medium task: find an opportunity</vt:lpstr>
      <vt:lpstr>complex task: add an opportunity for others (Part One)</vt:lpstr>
      <vt:lpstr>PowerPoint Presentation</vt:lpstr>
      <vt:lpstr>PowerPoint Presentation</vt:lpstr>
      <vt:lpstr>review on marvel sketch</vt:lpstr>
      <vt:lpstr>Limitations/Trade Offs (what was left out and why)</vt:lpstr>
      <vt:lpstr>Wizard of Oz Techniques / Hard-Coded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</dc:title>
  <cp:lastModifiedBy>Academic Computing Services</cp:lastModifiedBy>
  <cp:revision>1</cp:revision>
  <dcterms:modified xsi:type="dcterms:W3CDTF">2015-12-11T03:40:24Z</dcterms:modified>
</cp:coreProperties>
</file>