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480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664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Notes: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Pictures from Jasmine’s Mom and Sister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Pictures of Testing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Add in new interview bullets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Whether or Not Assumptions Were Valid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  <a:latin typeface="Abadi MT Condensed Light"/>
                <a:ea typeface="Abadi MT Condensed Light"/>
                <a:cs typeface="Abadi MT Condensed Light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>
                <a:latin typeface="Abadi MT Condensed Light"/>
                <a:ea typeface="Abadi MT Condensed Light"/>
                <a:cs typeface="Abadi MT Condensed Light"/>
              </a:defRPr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badi MT Condensed Light"/>
                <a:ea typeface="Abadi MT Condensed Light"/>
                <a:cs typeface="Abadi MT Condensed Light"/>
                <a:sym typeface="Amatic SC"/>
              </a:defRPr>
            </a:lvl1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badi MT Condensed Light"/>
          <a:ea typeface="Abadi MT Condensed Light"/>
          <a:cs typeface="Abadi MT Condensed Light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a/stanford.edu/file/d/0Bxlk3B-IVP84amNPZG9tVF9NbTA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Low Income Minorities in Education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645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000" dirty="0"/>
              <a:t>Value Proposition, Problem/Solution Overview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365824"/>
            <a:ext cx="8520599" cy="3777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b="1" u="sng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value proposition: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Making stem accessible!</a:t>
            </a:r>
          </a:p>
          <a:p>
            <a:pPr>
              <a:spcBef>
                <a:spcPts val="0"/>
              </a:spcBef>
              <a:buNone/>
            </a:pPr>
            <a:r>
              <a:rPr lang="en" sz="3000" b="1" u="sng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Problem/solution overview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: there are unique barriers that prevent low-income minority students from having easy access to stem fields. We propose a solution that introduces them to different career paths, connects them with mentors from similar backgrounds, and provides them with information summer opportunities.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Three Tasks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matic SC"/>
              <a:buAutoNum type="arabicParenR"/>
            </a:pP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Students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discover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which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careers 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might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suit them through automatic recommendations from career quizzes. 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matic SC"/>
              <a:buAutoNum type="arabicParenR"/>
            </a:pP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Students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connect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with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mentors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whom they can relate to (with common values and/or background) in the desired career field.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matic SC"/>
              <a:buAutoNum type="arabicParenR"/>
            </a:pP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Students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discover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</a:t>
            </a:r>
            <a:r>
              <a:rPr lang="en" sz="3000" b="1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project/internship opportunities</a:t>
            </a:r>
            <a:r>
              <a:rPr lang="en" sz="30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in the career field they are interested in.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Storyboard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24" y="1244950"/>
            <a:ext cx="2822176" cy="36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474" y="292850"/>
            <a:ext cx="2869325" cy="2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475" y="2733575"/>
            <a:ext cx="3005325" cy="20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50" y="1966575"/>
            <a:ext cx="3120350" cy="24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l="3933" r="2416"/>
          <a:stretch/>
        </p:blipFill>
        <p:spPr>
          <a:xfrm>
            <a:off x="3584900" y="147425"/>
            <a:ext cx="3120350" cy="24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 t="3920"/>
          <a:stretch/>
        </p:blipFill>
        <p:spPr>
          <a:xfrm>
            <a:off x="5336200" y="2620875"/>
            <a:ext cx="3390700" cy="231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125" y="682974"/>
            <a:ext cx="4887749" cy="37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APPENDIX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11700" y="1212150"/>
            <a:ext cx="8681699" cy="119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u="sng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Video:</a:t>
            </a:r>
            <a:r>
              <a:rPr lang="en" sz="2400" dirty="0">
                <a:latin typeface="Abadi MT Condensed Light"/>
                <a:ea typeface="Abadi MT Condensed Light"/>
                <a:cs typeface="Abadi MT Condensed Light"/>
                <a:sym typeface="Amatic SC"/>
              </a:rPr>
              <a:t> </a:t>
            </a:r>
            <a:r>
              <a:rPr lang="en" sz="2400" u="sng" dirty="0">
                <a:solidFill>
                  <a:schemeClr val="hlink"/>
                </a:solidFill>
                <a:latin typeface="Abadi MT Condensed Light"/>
                <a:ea typeface="Abadi MT Condensed Light"/>
                <a:cs typeface="Abadi MT Condensed Light"/>
                <a:sym typeface="Amatic SC"/>
                <a:hlinkClick r:id="rId3"/>
              </a:rPr>
              <a:t>https://drive.google.com/a/stanford.edu/file/d/0Bxlk3B-IVP84amNPZG9tVF9NbTA/view?usp=sharing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Abadi MT Condensed Light"/>
              <a:ea typeface="Abadi MT Condensed Light"/>
              <a:cs typeface="Abadi MT Condensed Light"/>
              <a:sym typeface="Amatic SC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Amatic SC</vt:lpstr>
      <vt:lpstr>Source Code Pro</vt:lpstr>
      <vt:lpstr>beach-day</vt:lpstr>
      <vt:lpstr>LiME</vt:lpstr>
      <vt:lpstr>Value Proposition, Problem/Solution Overview</vt:lpstr>
      <vt:lpstr>Three Tasks</vt:lpstr>
      <vt:lpstr>Video Storyboard</vt:lpstr>
      <vt:lpstr>PowerPoint Presentation</vt:lpstr>
      <vt:lpstr>PowerPoint Presentation</vt:lpstr>
      <vt:lpstr>APPENDIX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</dc:title>
  <cp:lastModifiedBy>Academic Computing Services</cp:lastModifiedBy>
  <cp:revision>1</cp:revision>
  <dcterms:modified xsi:type="dcterms:W3CDTF">2015-12-11T03:30:22Z</dcterms:modified>
</cp:coreProperties>
</file>