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Economica"/>
      <p:regular r:id="rId22"/>
      <p:bold r:id="rId23"/>
      <p:italic r:id="rId24"/>
      <p:boldItalic r:id="rId25"/>
    </p:embeddedFont>
    <p:embeddedFont>
      <p:font typeface="Open Sans"/>
      <p:regular r:id="rId26"/>
      <p:bold r:id="rId27"/>
      <p:italic r:id="rId28"/>
      <p:boldItalic r:id="rId29"/>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Economica-regular.fntdata"/><Relationship Id="rId21" Type="http://schemas.openxmlformats.org/officeDocument/2006/relationships/slide" Target="slides/slide16.xml"/><Relationship Id="rId24" Type="http://schemas.openxmlformats.org/officeDocument/2006/relationships/font" Target="fonts/Economica-italic.fntdata"/><Relationship Id="rId23" Type="http://schemas.openxmlformats.org/officeDocument/2006/relationships/font" Target="fonts/Economica-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regular.fntdata"/><Relationship Id="rId25" Type="http://schemas.openxmlformats.org/officeDocument/2006/relationships/font" Target="fonts/Economica-boldItalic.fntdata"/><Relationship Id="rId28" Type="http://schemas.openxmlformats.org/officeDocument/2006/relationships/font" Target="fonts/OpenSans-italic.fntdata"/><Relationship Id="rId27"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 name="Shape 61"/>
        <p:cNvGrpSpPr/>
        <p:nvPr/>
      </p:nvGrpSpPr>
      <p:grpSpPr>
        <a:xfrm>
          <a:off x="0" y="0"/>
          <a:ext cx="0" cy="0"/>
          <a:chOff x="0" y="0"/>
          <a:chExt cx="0" cy="0"/>
        </a:xfrm>
      </p:grpSpPr>
      <p:sp>
        <p:nvSpPr>
          <p:cNvPr id="62" name="Shape 6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3" name="Shape 6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7" name="Shape 157"/>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Interesting points: </a:t>
            </a:r>
          </a:p>
          <a:p>
            <a:pPr rtl="0">
              <a:spcBef>
                <a:spcPts val="0"/>
              </a:spcBef>
              <a:buNone/>
            </a:pPr>
            <a:r>
              <a:rPr lang="en"/>
              <a:t>-Tim and Daniel had very different experiences and opinions about the same note taking app.</a:t>
            </a:r>
          </a:p>
          <a:p>
            <a:pPr rtl="0">
              <a:spcBef>
                <a:spcPts val="0"/>
              </a:spcBef>
              <a:buNone/>
            </a:pPr>
            <a:r>
              <a:rPr lang="en"/>
              <a:t>-Both mentioned teaching as a great way to learn. Daniel teaches himself the material to study for a test, and Tim really enjoyed teaching his peers in his history class.</a:t>
            </a:r>
          </a:p>
          <a:p>
            <a:pPr lvl="0" rtl="0">
              <a:spcBef>
                <a:spcPts val="0"/>
              </a:spcBef>
              <a:buNone/>
            </a:pPr>
            <a:r>
              <a:rPr lang="en"/>
              <a:t>-Unfortunately, Tim said that he always needs both his laptop and his computer to do his homework, which defeats the main purpose of the iPads.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6" name="Shape 16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lang="en">
                <a:solidFill>
                  <a:schemeClr val="dk1"/>
                </a:solidFill>
              </a:rPr>
              <a:t>It was important to Indira that she not charge her students any money for her services. This was important to her for two reasons:</a:t>
            </a:r>
          </a:p>
          <a:p>
            <a:pPr lvl="0" rtl="0">
              <a:spcBef>
                <a:spcPts val="0"/>
              </a:spcBef>
              <a:buClr>
                <a:schemeClr val="dk1"/>
              </a:buClr>
              <a:buSzPct val="100000"/>
              <a:buFont typeface="Arial"/>
              <a:buNone/>
            </a:pPr>
            <a:r>
              <a:rPr lang="en">
                <a:solidFill>
                  <a:schemeClr val="dk1"/>
                </a:solidFill>
              </a:rPr>
              <a:t>(1)  She wanted to raise awareness are to people who don’t yet </a:t>
            </a:r>
            <a:r>
              <a:rPr i="1" lang="en">
                <a:solidFill>
                  <a:schemeClr val="dk1"/>
                </a:solidFill>
              </a:rPr>
              <a:t>know</a:t>
            </a:r>
            <a:r>
              <a:rPr lang="en">
                <a:solidFill>
                  <a:schemeClr val="dk1"/>
                </a:solidFill>
              </a:rPr>
              <a:t> about these subjects</a:t>
            </a:r>
          </a:p>
          <a:p>
            <a:pPr rtl="0">
              <a:spcBef>
                <a:spcPts val="0"/>
              </a:spcBef>
              <a:buNone/>
            </a:pPr>
            <a:r>
              <a:rPr lang="en">
                <a:solidFill>
                  <a:schemeClr val="dk1"/>
                </a:solidFill>
              </a:rPr>
              <a:t>She wanted to bring these subjects to people who went to schools that couldn’t </a:t>
            </a:r>
            <a:r>
              <a:rPr i="1" lang="en">
                <a:solidFill>
                  <a:schemeClr val="dk1"/>
                </a:solidFill>
              </a:rPr>
              <a:t>afford </a:t>
            </a:r>
            <a:r>
              <a:rPr lang="en">
                <a:solidFill>
                  <a:schemeClr val="dk1"/>
                </a:solidFill>
              </a:rPr>
              <a:t>these subjects</a:t>
            </a:r>
          </a:p>
          <a:p>
            <a:pPr lvl="0" rtl="0">
              <a:spcBef>
                <a:spcPts val="0"/>
              </a:spcBef>
              <a:buNone/>
            </a:pPr>
            <a:r>
              <a:rPr lang="en">
                <a:solidFill>
                  <a:schemeClr val="dk1"/>
                </a:solidFill>
              </a:rPr>
              <a:t>In other words, she wouldn’t tutor any old person at Stanford – she’s not just trading some of her time for a paycheck. She emphasized that she only tutors when it </a:t>
            </a:r>
            <a:r>
              <a:rPr i="1" lang="en">
                <a:solidFill>
                  <a:schemeClr val="dk1"/>
                </a:solidFill>
              </a:rPr>
              <a:t>increases accessibility</a:t>
            </a:r>
            <a:r>
              <a:rPr lang="en">
                <a:solidFill>
                  <a:schemeClr val="dk1"/>
                </a:solidFill>
              </a:rPr>
              <a:t>, when she’s sharing a subject with people who would not otherwise get it.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3" name="Shape 17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The traditional model is that the best students are the ones who are always in class and always participating, but in this case, it made more sense to send them to the computer lab so they could explore on their own. Teachers feel the responsibility to take care of the children who are struggling/falling behind.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0" name="Shape 18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In the past, distractions would happen anyway, but the difference is that now there are easier ways to tell if someone is spacing out or not paying attention. Also, though there is no hard scientific evidence yet, most educators believe that using the ipads to interact with students in class has increased input from students who are more shy and quiet. Because a student no longer needs to hold up his/her hand and be put on the spot, he/she can ask questions more freely. Mr. Wong: if you are a good teacher, they won’t be distracted and doing other things.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7" name="Shape 18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A rap about chemistry or teaching the class about a vocabulary term. These assignments stray from the traditional model of taking notes, writing an essay, or filling out a worksheet. And they seem to stick in their minds better. Blogs, Twitter accounts, and other tech-related fun assignments are good too.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4" name="Shape 19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For Mr. Wong, students would take pictures on their devices during a lab. For Mrs. Woodward, she couldn’t even do a lab with computers because the only screens available are at the computer lab  - where they obviously can’t do science experiments. Mr. Wong sits his students in a circle!iphn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1" name="Shape 20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7" name="Shape 7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We chose to focus on high school to maximize the resources we had available to us and because high schoolers are most likely to have access to smartphones or iPads, which is the platform we intend to build our product upon. Finally, we felt that high schoolers spend more time on academics outside the classroom so we wanted to consider that as well.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 name="Shape 91"/>
        <p:cNvGrpSpPr/>
        <p:nvPr/>
      </p:nvGrpSpPr>
      <p:grpSpPr>
        <a:xfrm>
          <a:off x="0" y="0"/>
          <a:ext cx="0" cy="0"/>
          <a:chOff x="0" y="0"/>
          <a:chExt cx="0" cy="0"/>
        </a:xfrm>
      </p:grpSpPr>
      <p:sp>
        <p:nvSpPr>
          <p:cNvPr id="92" name="Shape 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3" name="Shape 9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With a total of 6 interviews, we collected information from a diverse group of stakeholders in high school education: namely teachers, experts in the ed-tech field, tutors, and two high school students. The interviews ranged from 20 minutes to an hour in length, and were conducted in person, 2 via Skype, and over the phone.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3" name="Shape 10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We were able to interview two local educators, Mr. Wong at Bellarmine College Prep and Mrs. Woodward at Buchser Academy in Santa Clara. They represent “Extreme” users because Mr. Wong led the integration of iPads into Bellarmine’s classrooms and Mrs. Woodward teaches at a school that lacks the resources to really engage with technology.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1" name="Shape 11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We were able to interview Gordon’s colleague Christina Quattrochi, who is a former 9th grade math teacher and current Director of Research and Development at EdSurge. She is a leading expert on the needs of current K-12 teachers, as well as different school models.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1" name="Shape 1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Our two students are my siblings, a freshmen and a sophomore at Bellarmine. Though they are my siblings, they have near opposite personalities (being 1 year apart can do that to siblings) and very different study habits (Tim is an athlete). They both have iPads through Bellarmine’s iPad program, so we were able to ask them about their experiences with technology inside the classroom and at home while doing homework. We asked open ended questions like “Tell us about a time you liked working on an assignment” and “Why is _____ your favorite class?” Both had good comments to make on their teachers’ teaching styles.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7" name="Shape 127"/>
        <p:cNvGrpSpPr/>
        <p:nvPr/>
      </p:nvGrpSpPr>
      <p:grpSpPr>
        <a:xfrm>
          <a:off x="0" y="0"/>
          <a:ext cx="0" cy="0"/>
          <a:chOff x="0" y="0"/>
          <a:chExt cx="0" cy="0"/>
        </a:xfrm>
      </p:grpSpPr>
      <p:sp>
        <p:nvSpPr>
          <p:cNvPr id="128" name="Shape 1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9" name="Shape 12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We were able to strike a middle ground between student and teacher by interviewing Indira, who is a Stanford student with extensive experience tutoring students younger than her. As a student herself, we felt that her view on teaching could be very different from that of the teachers.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9" name="Shape 139"/>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Mr. Wong mentioned that technology allows him to remain connected to the greater science community, which gives him a greater passion for the material he teaches. </a:t>
            </a:r>
          </a:p>
          <a:p>
            <a:pPr rtl="0">
              <a:spcBef>
                <a:spcPts val="0"/>
              </a:spcBef>
              <a:buNone/>
            </a:pPr>
            <a:r>
              <a:rPr lang="en"/>
              <a:t>He also wanted to teach his students about having a positive/mature internet presence, as well as use new technologies like NearPod to have a more intimate learning experience.</a:t>
            </a:r>
          </a:p>
          <a:p>
            <a:pPr lvl="0" rtl="0">
              <a:spcBef>
                <a:spcPts val="0"/>
              </a:spcBef>
              <a:buNone/>
            </a:pPr>
            <a:r>
              <a:rPr lang="en"/>
              <a:t>Mrs. Woodward had recently changed schools to one with even fewer resources, so she was able to directly compare what she was able to do with laptops and without them. She shared that her classroom had a significant proportion of ELL and Special Needs students, but because she didn’t have any support, she couldn’t provide them the individualized attention they needed to really excel.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8" name="Shape 14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Mrs. Quattrocchi reflected on her time as a teacher, remembering how her 9th graders really struggled with the transition into high school both socially, as well as with their organizational skills. In her current role, she finds that student data, the key element of blended learning, is not currently presented in a way that can actually influence teaching practices.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sp>
        <p:nvSpPr>
          <p:cNvPr id="9" name="Shape 9"/>
          <p:cNvSpPr/>
          <p:nvPr/>
        </p:nvSpPr>
        <p:spPr>
          <a:xfrm>
            <a:off x="2744012" y="756700"/>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a:headEnd len="med" w="med" type="none"/>
            <a:tailEnd len="med" w="med" type="none"/>
          </a:ln>
        </p:spPr>
      </p:sp>
      <p:sp>
        <p:nvSpPr>
          <p:cNvPr id="10" name="Shape 10"/>
          <p:cNvSpPr/>
          <p:nvPr/>
        </p:nvSpPr>
        <p:spPr>
          <a:xfrm rot="10800000">
            <a:off x="5318350" y="3266725"/>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a:headEnd len="med" w="med" type="none"/>
            <a:tailEnd len="med" w="med" type="none"/>
          </a:ln>
        </p:spPr>
      </p:sp>
      <p:sp>
        <p:nvSpPr>
          <p:cNvPr id="11" name="Shape 11"/>
          <p:cNvSpPr txBox="1"/>
          <p:nvPr>
            <p:ph type="ctrTitle"/>
          </p:nvPr>
        </p:nvSpPr>
        <p:spPr>
          <a:xfrm>
            <a:off x="3044700" y="1444255"/>
            <a:ext cx="3054600" cy="1537199"/>
          </a:xfrm>
          <a:prstGeom prst="rect">
            <a:avLst/>
          </a:prstGeom>
        </p:spPr>
        <p:txBody>
          <a:bodyPr anchorCtr="0" anchor="b" bIns="91425" lIns="91425" rIns="91425" tIns="91425"/>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p:txBody>
      </p:sp>
      <p:sp>
        <p:nvSpPr>
          <p:cNvPr id="12" name="Shape 12"/>
          <p:cNvSpPr txBox="1"/>
          <p:nvPr>
            <p:ph idx="1" type="subTitle"/>
          </p:nvPr>
        </p:nvSpPr>
        <p:spPr>
          <a:xfrm>
            <a:off x="3044700" y="3116580"/>
            <a:ext cx="3054600" cy="701399"/>
          </a:xfrm>
          <a:prstGeom prst="rect">
            <a:avLst/>
          </a:prstGeom>
        </p:spPr>
        <p:txBody>
          <a:bodyPr anchorCtr="0" anchor="t" bIns="91425" lIns="91425" rIns="91425" tIns="91425"/>
          <a:lstStyle>
            <a:lvl1pPr algn="ctr">
              <a:lnSpc>
                <a:spcPct val="100000"/>
              </a:lnSpc>
              <a:spcBef>
                <a:spcPts val="0"/>
              </a:spcBef>
              <a:spcAft>
                <a:spcPts val="0"/>
              </a:spcAft>
              <a:buSzPct val="100000"/>
              <a:buFont typeface="Economica"/>
              <a:buNone/>
              <a:defRPr sz="2100">
                <a:latin typeface="Economica"/>
                <a:ea typeface="Economica"/>
                <a:cs typeface="Economica"/>
                <a:sym typeface="Economica"/>
              </a:defRPr>
            </a:lvl1pPr>
            <a:lvl2pPr algn="ctr">
              <a:lnSpc>
                <a:spcPct val="100000"/>
              </a:lnSpc>
              <a:spcBef>
                <a:spcPts val="0"/>
              </a:spcBef>
              <a:spcAft>
                <a:spcPts val="0"/>
              </a:spcAft>
              <a:buSzPct val="100000"/>
              <a:buFont typeface="Economica"/>
              <a:buNone/>
              <a:defRPr sz="2100">
                <a:latin typeface="Economica"/>
                <a:ea typeface="Economica"/>
                <a:cs typeface="Economica"/>
                <a:sym typeface="Economica"/>
              </a:defRPr>
            </a:lvl2pPr>
            <a:lvl3pPr algn="ctr">
              <a:lnSpc>
                <a:spcPct val="100000"/>
              </a:lnSpc>
              <a:spcBef>
                <a:spcPts val="0"/>
              </a:spcBef>
              <a:spcAft>
                <a:spcPts val="0"/>
              </a:spcAft>
              <a:buSzPct val="100000"/>
              <a:buFont typeface="Economica"/>
              <a:buNone/>
              <a:defRPr sz="2100">
                <a:latin typeface="Economica"/>
                <a:ea typeface="Economica"/>
                <a:cs typeface="Economica"/>
                <a:sym typeface="Economica"/>
              </a:defRPr>
            </a:lvl3pPr>
            <a:lvl4pPr algn="ctr">
              <a:lnSpc>
                <a:spcPct val="100000"/>
              </a:lnSpc>
              <a:spcBef>
                <a:spcPts val="0"/>
              </a:spcBef>
              <a:spcAft>
                <a:spcPts val="0"/>
              </a:spcAft>
              <a:buSzPct val="100000"/>
              <a:buFont typeface="Economica"/>
              <a:buNone/>
              <a:defRPr sz="2100">
                <a:latin typeface="Economica"/>
                <a:ea typeface="Economica"/>
                <a:cs typeface="Economica"/>
                <a:sym typeface="Economica"/>
              </a:defRPr>
            </a:lvl4pPr>
            <a:lvl5pPr algn="ctr">
              <a:lnSpc>
                <a:spcPct val="100000"/>
              </a:lnSpc>
              <a:spcBef>
                <a:spcPts val="0"/>
              </a:spcBef>
              <a:spcAft>
                <a:spcPts val="0"/>
              </a:spcAft>
              <a:buSzPct val="100000"/>
              <a:buFont typeface="Economica"/>
              <a:buNone/>
              <a:defRPr sz="2100">
                <a:latin typeface="Economica"/>
                <a:ea typeface="Economica"/>
                <a:cs typeface="Economica"/>
                <a:sym typeface="Economica"/>
              </a:defRPr>
            </a:lvl5pPr>
            <a:lvl6pPr algn="ctr">
              <a:lnSpc>
                <a:spcPct val="100000"/>
              </a:lnSpc>
              <a:spcBef>
                <a:spcPts val="0"/>
              </a:spcBef>
              <a:spcAft>
                <a:spcPts val="0"/>
              </a:spcAft>
              <a:buSzPct val="100000"/>
              <a:buFont typeface="Economica"/>
              <a:buNone/>
              <a:defRPr sz="2100">
                <a:latin typeface="Economica"/>
                <a:ea typeface="Economica"/>
                <a:cs typeface="Economica"/>
                <a:sym typeface="Economica"/>
              </a:defRPr>
            </a:lvl6pPr>
            <a:lvl7pPr algn="ctr">
              <a:lnSpc>
                <a:spcPct val="100000"/>
              </a:lnSpc>
              <a:spcBef>
                <a:spcPts val="0"/>
              </a:spcBef>
              <a:spcAft>
                <a:spcPts val="0"/>
              </a:spcAft>
              <a:buSzPct val="100000"/>
              <a:buFont typeface="Economica"/>
              <a:buNone/>
              <a:defRPr sz="2100">
                <a:latin typeface="Economica"/>
                <a:ea typeface="Economica"/>
                <a:cs typeface="Economica"/>
                <a:sym typeface="Economica"/>
              </a:defRPr>
            </a:lvl7pPr>
            <a:lvl8pPr algn="ctr">
              <a:lnSpc>
                <a:spcPct val="100000"/>
              </a:lnSpc>
              <a:spcBef>
                <a:spcPts val="0"/>
              </a:spcBef>
              <a:spcAft>
                <a:spcPts val="0"/>
              </a:spcAft>
              <a:buSzPct val="100000"/>
              <a:buFont typeface="Economica"/>
              <a:buNone/>
              <a:defRPr sz="2100">
                <a:latin typeface="Economica"/>
                <a:ea typeface="Economica"/>
                <a:cs typeface="Economica"/>
                <a:sym typeface="Economica"/>
              </a:defRPr>
            </a:lvl8pPr>
            <a:lvl9pPr algn="ctr">
              <a:lnSpc>
                <a:spcPct val="100000"/>
              </a:lnSpc>
              <a:spcBef>
                <a:spcPts val="0"/>
              </a:spcBef>
              <a:spcAft>
                <a:spcPts val="0"/>
              </a:spcAft>
              <a:buSzPct val="100000"/>
              <a:buFont typeface="Economica"/>
              <a:buNone/>
              <a:defRPr sz="2100">
                <a:latin typeface="Economica"/>
                <a:ea typeface="Economica"/>
                <a:cs typeface="Economica"/>
                <a:sym typeface="Economica"/>
              </a:defRPr>
            </a:lvl9pPr>
          </a:lstStyle>
          <a:p/>
        </p:txBody>
      </p:sp>
      <p:sp>
        <p:nvSpPr>
          <p:cNvPr id="13" name="Shape 13"/>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50" name="Shape 50"/>
        <p:cNvGrpSpPr/>
        <p:nvPr/>
      </p:nvGrpSpPr>
      <p:grpSpPr>
        <a:xfrm>
          <a:off x="0" y="0"/>
          <a:ext cx="0" cy="0"/>
          <a:chOff x="0" y="0"/>
          <a:chExt cx="0" cy="0"/>
        </a:xfrm>
      </p:grpSpPr>
      <p:sp>
        <p:nvSpPr>
          <p:cNvPr id="51" name="Shape 51"/>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a:spcBef>
                <a:spcPts val="0"/>
              </a:spcBef>
              <a:buNone/>
            </a:pPr>
            <a:r>
              <a:t/>
            </a:r>
            <a:endParaRPr/>
          </a:p>
        </p:txBody>
      </p:sp>
      <p:sp>
        <p:nvSpPr>
          <p:cNvPr id="52" name="Shape 52"/>
          <p:cNvSpPr txBox="1"/>
          <p:nvPr>
            <p:ph type="title"/>
          </p:nvPr>
        </p:nvSpPr>
        <p:spPr>
          <a:xfrm>
            <a:off x="311700" y="957125"/>
            <a:ext cx="8520599" cy="2128799"/>
          </a:xfrm>
          <a:prstGeom prst="rect">
            <a:avLst/>
          </a:prstGeom>
        </p:spPr>
        <p:txBody>
          <a:bodyPr anchorCtr="0" anchor="ctr" bIns="91425" lIns="91425" rIns="91425" tIns="91425"/>
          <a:lstStyle>
            <a:lvl1pPr algn="ctr">
              <a:spcBef>
                <a:spcPts val="0"/>
              </a:spcBef>
              <a:buClr>
                <a:schemeClr val="lt2"/>
              </a:buClr>
              <a:buSzPct val="100000"/>
              <a:defRPr sz="16000">
                <a:solidFill>
                  <a:schemeClr val="lt2"/>
                </a:solidFill>
              </a:defRPr>
            </a:lvl1pPr>
            <a:lvl2pPr algn="ctr">
              <a:spcBef>
                <a:spcPts val="0"/>
              </a:spcBef>
              <a:buClr>
                <a:schemeClr val="lt2"/>
              </a:buClr>
              <a:buSzPct val="100000"/>
              <a:defRPr sz="16000">
                <a:solidFill>
                  <a:schemeClr val="lt2"/>
                </a:solidFill>
              </a:defRPr>
            </a:lvl2pPr>
            <a:lvl3pPr algn="ctr">
              <a:spcBef>
                <a:spcPts val="0"/>
              </a:spcBef>
              <a:buClr>
                <a:schemeClr val="lt2"/>
              </a:buClr>
              <a:buSzPct val="100000"/>
              <a:defRPr sz="16000">
                <a:solidFill>
                  <a:schemeClr val="lt2"/>
                </a:solidFill>
              </a:defRPr>
            </a:lvl3pPr>
            <a:lvl4pPr algn="ctr">
              <a:spcBef>
                <a:spcPts val="0"/>
              </a:spcBef>
              <a:buClr>
                <a:schemeClr val="lt2"/>
              </a:buClr>
              <a:buSzPct val="100000"/>
              <a:defRPr sz="16000">
                <a:solidFill>
                  <a:schemeClr val="lt2"/>
                </a:solidFill>
              </a:defRPr>
            </a:lvl4pPr>
            <a:lvl5pPr algn="ctr">
              <a:spcBef>
                <a:spcPts val="0"/>
              </a:spcBef>
              <a:buClr>
                <a:schemeClr val="lt2"/>
              </a:buClr>
              <a:buSzPct val="100000"/>
              <a:defRPr sz="16000">
                <a:solidFill>
                  <a:schemeClr val="lt2"/>
                </a:solidFill>
              </a:defRPr>
            </a:lvl5pPr>
            <a:lvl6pPr algn="ctr">
              <a:spcBef>
                <a:spcPts val="0"/>
              </a:spcBef>
              <a:buClr>
                <a:schemeClr val="lt2"/>
              </a:buClr>
              <a:buSzPct val="100000"/>
              <a:defRPr sz="16000">
                <a:solidFill>
                  <a:schemeClr val="lt2"/>
                </a:solidFill>
              </a:defRPr>
            </a:lvl6pPr>
            <a:lvl7pPr algn="ctr">
              <a:spcBef>
                <a:spcPts val="0"/>
              </a:spcBef>
              <a:buClr>
                <a:schemeClr val="lt2"/>
              </a:buClr>
              <a:buSzPct val="100000"/>
              <a:defRPr sz="16000">
                <a:solidFill>
                  <a:schemeClr val="lt2"/>
                </a:solidFill>
              </a:defRPr>
            </a:lvl7pPr>
            <a:lvl8pPr algn="ctr">
              <a:spcBef>
                <a:spcPts val="0"/>
              </a:spcBef>
              <a:buClr>
                <a:schemeClr val="lt2"/>
              </a:buClr>
              <a:buSzPct val="100000"/>
              <a:defRPr sz="16000">
                <a:solidFill>
                  <a:schemeClr val="lt2"/>
                </a:solidFill>
              </a:defRPr>
            </a:lvl8pPr>
            <a:lvl9pPr algn="ctr">
              <a:spcBef>
                <a:spcPts val="0"/>
              </a:spcBef>
              <a:buClr>
                <a:schemeClr val="lt2"/>
              </a:buClr>
              <a:buSzPct val="100000"/>
              <a:defRPr sz="16000">
                <a:solidFill>
                  <a:schemeClr val="lt2"/>
                </a:solidFill>
              </a:defRPr>
            </a:lvl9pPr>
          </a:lstStyle>
          <a:p/>
        </p:txBody>
      </p:sp>
      <p:sp>
        <p:nvSpPr>
          <p:cNvPr id="53" name="Shape 53"/>
          <p:cNvSpPr txBox="1"/>
          <p:nvPr>
            <p:ph idx="1" type="body"/>
          </p:nvPr>
        </p:nvSpPr>
        <p:spPr>
          <a:xfrm>
            <a:off x="311700" y="3162000"/>
            <a:ext cx="8520599" cy="1071599"/>
          </a:xfrm>
          <a:prstGeom prst="rect">
            <a:avLst/>
          </a:prstGeom>
        </p:spPr>
        <p:txBody>
          <a:bodyPr anchorCtr="0" anchor="t" bIns="91425" lIns="91425" rIns="91425" tIns="91425"/>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p:txBody>
      </p:sp>
      <p:sp>
        <p:nvSpPr>
          <p:cNvPr id="54" name="Shape 54"/>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5" name="Shape 55"/>
        <p:cNvGrpSpPr/>
        <p:nvPr/>
      </p:nvGrpSpPr>
      <p:grpSpPr>
        <a:xfrm>
          <a:off x="0" y="0"/>
          <a:ext cx="0" cy="0"/>
          <a:chOff x="0" y="0"/>
          <a:chExt cx="0" cy="0"/>
        </a:xfrm>
      </p:grpSpPr>
      <p:sp>
        <p:nvSpPr>
          <p:cNvPr id="56" name="Shape 56"/>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spTree>
      <p:nvGrpSpPr>
        <p:cNvPr id="14" name="Shape 14"/>
        <p:cNvGrpSpPr/>
        <p:nvPr/>
      </p:nvGrpSpPr>
      <p:grpSpPr>
        <a:xfrm>
          <a:off x="0" y="0"/>
          <a:ext cx="0" cy="0"/>
          <a:chOff x="0" y="0"/>
          <a:chExt cx="0" cy="0"/>
        </a:xfrm>
      </p:grpSpPr>
      <p:sp>
        <p:nvSpPr>
          <p:cNvPr id="15" name="Shape 15"/>
          <p:cNvSpPr/>
          <p:nvPr/>
        </p:nvSpPr>
        <p:spPr>
          <a:xfrm flipH="1">
            <a:off x="7595937" y="460225"/>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a:headEnd len="med" w="med" type="none"/>
            <a:tailEnd len="med" w="med" type="none"/>
          </a:ln>
        </p:spPr>
      </p:sp>
      <p:sp>
        <p:nvSpPr>
          <p:cNvPr id="16" name="Shape 16"/>
          <p:cNvSpPr/>
          <p:nvPr/>
        </p:nvSpPr>
        <p:spPr>
          <a:xfrm flipH="1" rot="10800000">
            <a:off x="466425" y="3558325"/>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a:headEnd len="med" w="med" type="none"/>
            <a:tailEnd len="med" w="med" type="none"/>
          </a:ln>
        </p:spPr>
      </p:sp>
      <p:sp>
        <p:nvSpPr>
          <p:cNvPr id="17" name="Shape 17"/>
          <p:cNvSpPr txBox="1"/>
          <p:nvPr>
            <p:ph type="title"/>
          </p:nvPr>
        </p:nvSpPr>
        <p:spPr>
          <a:xfrm>
            <a:off x="773700" y="1806450"/>
            <a:ext cx="7596600" cy="1530600"/>
          </a:xfrm>
          <a:prstGeom prst="rect">
            <a:avLst/>
          </a:prstGeom>
        </p:spPr>
        <p:txBody>
          <a:bodyPr anchorCtr="0" anchor="ctr" bIns="91425" lIns="91425" rIns="91425" tIns="91425"/>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p:txBody>
      </p:sp>
      <p:sp>
        <p:nvSpPr>
          <p:cNvPr id="18" name="Shape 18"/>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9" name="Shape 19"/>
        <p:cNvGrpSpPr/>
        <p:nvPr/>
      </p:nvGrpSpPr>
      <p:grpSpPr>
        <a:xfrm>
          <a:off x="0" y="0"/>
          <a:ext cx="0" cy="0"/>
          <a:chOff x="0" y="0"/>
          <a:chExt cx="0" cy="0"/>
        </a:xfrm>
      </p:grpSpPr>
      <p:sp>
        <p:nvSpPr>
          <p:cNvPr id="20" name="Shape 20"/>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a:spcBef>
                <a:spcPts val="0"/>
              </a:spcBef>
              <a:buNone/>
            </a:pPr>
            <a:r>
              <a:t/>
            </a:r>
            <a:endParaRPr/>
          </a:p>
        </p:txBody>
      </p:sp>
      <p:sp>
        <p:nvSpPr>
          <p:cNvPr id="21" name="Shape 21"/>
          <p:cNvSpPr txBox="1"/>
          <p:nvPr>
            <p:ph type="title"/>
          </p:nvPr>
        </p:nvSpPr>
        <p:spPr>
          <a:xfrm>
            <a:off x="311700" y="315925"/>
            <a:ext cx="8520599" cy="831299"/>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2" name="Shape 22"/>
          <p:cNvSpPr txBox="1"/>
          <p:nvPr>
            <p:ph idx="1" type="body"/>
          </p:nvPr>
        </p:nvSpPr>
        <p:spPr>
          <a:xfrm>
            <a:off x="311700" y="1225225"/>
            <a:ext cx="8520599" cy="33540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3" name="Shape 23"/>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4" name="Shape 24"/>
        <p:cNvGrpSpPr/>
        <p:nvPr/>
      </p:nvGrpSpPr>
      <p:grpSpPr>
        <a:xfrm>
          <a:off x="0" y="0"/>
          <a:ext cx="0" cy="0"/>
          <a:chOff x="0" y="0"/>
          <a:chExt cx="0" cy="0"/>
        </a:xfrm>
      </p:grpSpPr>
      <p:sp>
        <p:nvSpPr>
          <p:cNvPr id="25" name="Shape 25"/>
          <p:cNvSpPr txBox="1"/>
          <p:nvPr>
            <p:ph type="title"/>
          </p:nvPr>
        </p:nvSpPr>
        <p:spPr>
          <a:xfrm>
            <a:off x="311700" y="315925"/>
            <a:ext cx="8520599" cy="831299"/>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6" name="Shape 26"/>
          <p:cNvSpPr txBox="1"/>
          <p:nvPr>
            <p:ph idx="1" type="body"/>
          </p:nvPr>
        </p:nvSpPr>
        <p:spPr>
          <a:xfrm>
            <a:off x="311700" y="1225225"/>
            <a:ext cx="3999899" cy="33540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7" name="Shape 27"/>
          <p:cNvSpPr txBox="1"/>
          <p:nvPr>
            <p:ph idx="2" type="body"/>
          </p:nvPr>
        </p:nvSpPr>
        <p:spPr>
          <a:xfrm>
            <a:off x="4832400" y="1225225"/>
            <a:ext cx="3999899" cy="33540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8" name="Shape 28"/>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9" name="Shape 29"/>
        <p:cNvGrpSpPr/>
        <p:nvPr/>
      </p:nvGrpSpPr>
      <p:grpSpPr>
        <a:xfrm>
          <a:off x="0" y="0"/>
          <a:ext cx="0" cy="0"/>
          <a:chOff x="0" y="0"/>
          <a:chExt cx="0" cy="0"/>
        </a:xfrm>
      </p:grpSpPr>
      <p:sp>
        <p:nvSpPr>
          <p:cNvPr id="30" name="Shape 30"/>
          <p:cNvSpPr txBox="1"/>
          <p:nvPr>
            <p:ph type="title"/>
          </p:nvPr>
        </p:nvSpPr>
        <p:spPr>
          <a:xfrm>
            <a:off x="311700" y="315925"/>
            <a:ext cx="8520599" cy="831299"/>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1" name="Shape 31"/>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2" name="Shape 32"/>
        <p:cNvGrpSpPr/>
        <p:nvPr/>
      </p:nvGrpSpPr>
      <p:grpSpPr>
        <a:xfrm>
          <a:off x="0" y="0"/>
          <a:ext cx="0" cy="0"/>
          <a:chOff x="0" y="0"/>
          <a:chExt cx="0" cy="0"/>
        </a:xfrm>
      </p:grpSpPr>
      <p:sp>
        <p:nvSpPr>
          <p:cNvPr id="33" name="Shape 33"/>
          <p:cNvSpPr txBox="1"/>
          <p:nvPr>
            <p:ph type="title"/>
          </p:nvPr>
        </p:nvSpPr>
        <p:spPr>
          <a:xfrm>
            <a:off x="311700" y="555600"/>
            <a:ext cx="2807999" cy="755699"/>
          </a:xfrm>
          <a:prstGeom prst="rect">
            <a:avLst/>
          </a:prstGeom>
        </p:spPr>
        <p:txBody>
          <a:bodyPr anchorCtr="0" anchor="b" bIns="91425" lIns="91425" rIns="91425" tIns="91425"/>
          <a:lstStyle>
            <a:lvl1pPr>
              <a:spcBef>
                <a:spcPts val="0"/>
              </a:spcBef>
              <a:buSzPct val="100000"/>
              <a:defRPr sz="3000"/>
            </a:lvl1pPr>
            <a:lvl2pPr>
              <a:spcBef>
                <a:spcPts val="0"/>
              </a:spcBef>
              <a:buSzPct val="100000"/>
              <a:defRPr sz="3000"/>
            </a:lvl2pPr>
            <a:lvl3pPr>
              <a:spcBef>
                <a:spcPts val="0"/>
              </a:spcBef>
              <a:buSzPct val="100000"/>
              <a:defRPr sz="3000"/>
            </a:lvl3pPr>
            <a:lvl4pPr>
              <a:spcBef>
                <a:spcPts val="0"/>
              </a:spcBef>
              <a:buSzPct val="100000"/>
              <a:defRPr sz="3000"/>
            </a:lvl4pPr>
            <a:lvl5pPr>
              <a:spcBef>
                <a:spcPts val="0"/>
              </a:spcBef>
              <a:buSzPct val="100000"/>
              <a:defRPr sz="3000"/>
            </a:lvl5pPr>
            <a:lvl6pPr>
              <a:spcBef>
                <a:spcPts val="0"/>
              </a:spcBef>
              <a:buSzPct val="100000"/>
              <a:defRPr sz="3000"/>
            </a:lvl6pPr>
            <a:lvl7pPr>
              <a:spcBef>
                <a:spcPts val="0"/>
              </a:spcBef>
              <a:buSzPct val="100000"/>
              <a:defRPr sz="3000"/>
            </a:lvl7pPr>
            <a:lvl8pPr>
              <a:spcBef>
                <a:spcPts val="0"/>
              </a:spcBef>
              <a:buSzPct val="100000"/>
              <a:defRPr sz="3000"/>
            </a:lvl8pPr>
            <a:lvl9pPr>
              <a:spcBef>
                <a:spcPts val="0"/>
              </a:spcBef>
              <a:buSzPct val="100000"/>
              <a:defRPr sz="3000"/>
            </a:lvl9pPr>
          </a:lstStyle>
          <a:p/>
        </p:txBody>
      </p:sp>
      <p:sp>
        <p:nvSpPr>
          <p:cNvPr id="34" name="Shape 34"/>
          <p:cNvSpPr txBox="1"/>
          <p:nvPr>
            <p:ph idx="1" type="body"/>
          </p:nvPr>
        </p:nvSpPr>
        <p:spPr>
          <a:xfrm>
            <a:off x="311700" y="1399399"/>
            <a:ext cx="2807999" cy="2784900"/>
          </a:xfrm>
          <a:prstGeom prst="rect">
            <a:avLst/>
          </a:prstGeom>
        </p:spPr>
        <p:txBody>
          <a:bodyPr anchorCtr="0" anchor="t" bIns="91425" lIns="91425" rIns="91425" tIns="91425"/>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5" name="Shape 35"/>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6" name="Shape 36"/>
        <p:cNvGrpSpPr/>
        <p:nvPr/>
      </p:nvGrpSpPr>
      <p:grpSpPr>
        <a:xfrm>
          <a:off x="0" y="0"/>
          <a:ext cx="0" cy="0"/>
          <a:chOff x="0" y="0"/>
          <a:chExt cx="0" cy="0"/>
        </a:xfrm>
      </p:grpSpPr>
      <p:sp>
        <p:nvSpPr>
          <p:cNvPr id="37" name="Shape 37"/>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a:spcBef>
                <a:spcPts val="0"/>
              </a:spcBef>
              <a:buNone/>
            </a:pPr>
            <a:r>
              <a:t/>
            </a:r>
            <a:endParaRPr/>
          </a:p>
        </p:txBody>
      </p:sp>
      <p:sp>
        <p:nvSpPr>
          <p:cNvPr id="38" name="Shape 38"/>
          <p:cNvSpPr txBox="1"/>
          <p:nvPr>
            <p:ph type="title"/>
          </p:nvPr>
        </p:nvSpPr>
        <p:spPr>
          <a:xfrm>
            <a:off x="490250" y="450150"/>
            <a:ext cx="5878799" cy="4090800"/>
          </a:xfrm>
          <a:prstGeom prst="rect">
            <a:avLst/>
          </a:prstGeom>
        </p:spPr>
        <p:txBody>
          <a:bodyPr anchorCtr="0" anchor="ctr" bIns="91425" lIns="91425" rIns="91425" tIns="91425"/>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p:txBody>
      </p:sp>
      <p:sp>
        <p:nvSpPr>
          <p:cNvPr id="39" name="Shape 39"/>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0" name="Shape 40"/>
        <p:cNvGrpSpPr/>
        <p:nvPr/>
      </p:nvGrpSpPr>
      <p:grpSpPr>
        <a:xfrm>
          <a:off x="0" y="0"/>
          <a:ext cx="0" cy="0"/>
          <a:chOff x="0" y="0"/>
          <a:chExt cx="0" cy="0"/>
        </a:xfrm>
      </p:grpSpPr>
      <p:sp>
        <p:nvSpPr>
          <p:cNvPr id="41" name="Shape 41"/>
          <p:cNvSpPr/>
          <p:nvPr/>
        </p:nvSpPr>
        <p:spPr>
          <a:xfrm>
            <a:off x="4572000" y="-25"/>
            <a:ext cx="4572000" cy="5143499"/>
          </a:xfrm>
          <a:prstGeom prst="rect">
            <a:avLst/>
          </a:prstGeom>
          <a:solidFill>
            <a:schemeClr val="lt2"/>
          </a:solidFill>
          <a:ln>
            <a:noFill/>
          </a:ln>
        </p:spPr>
        <p:txBody>
          <a:bodyPr anchorCtr="0" anchor="ctr" bIns="91425" lIns="91425" rIns="91425" tIns="91425">
            <a:noAutofit/>
          </a:bodyPr>
          <a:lstStyle/>
          <a:p>
            <a:pPr>
              <a:spcBef>
                <a:spcPts val="0"/>
              </a:spcBef>
              <a:buNone/>
            </a:pPr>
            <a:r>
              <a:t/>
            </a:r>
            <a:endParaRPr/>
          </a:p>
        </p:txBody>
      </p:sp>
      <p:cxnSp>
        <p:nvCxnSpPr>
          <p:cNvPr id="42" name="Shape 42"/>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3" name="Shape 43"/>
          <p:cNvSpPr txBox="1"/>
          <p:nvPr>
            <p:ph type="title"/>
          </p:nvPr>
        </p:nvSpPr>
        <p:spPr>
          <a:xfrm>
            <a:off x="265500" y="929275"/>
            <a:ext cx="4045199" cy="1786199"/>
          </a:xfrm>
          <a:prstGeom prst="rect">
            <a:avLst/>
          </a:prstGeom>
        </p:spPr>
        <p:txBody>
          <a:bodyPr anchorCtr="0" anchor="b" bIns="91425" lIns="91425" rIns="91425" tIns="91425"/>
          <a:lstStyle>
            <a:lvl1pPr algn="ctr">
              <a:spcBef>
                <a:spcPts val="0"/>
              </a:spcBef>
              <a:buClr>
                <a:schemeClr val="lt2"/>
              </a:buClr>
              <a:defRPr>
                <a:solidFill>
                  <a:schemeClr val="lt2"/>
                </a:solidFill>
              </a:defRPr>
            </a:lvl1pPr>
            <a:lvl2pPr algn="ctr">
              <a:spcBef>
                <a:spcPts val="0"/>
              </a:spcBef>
              <a:buClr>
                <a:schemeClr val="lt2"/>
              </a:buClr>
              <a:defRPr>
                <a:solidFill>
                  <a:schemeClr val="lt2"/>
                </a:solidFill>
              </a:defRPr>
            </a:lvl2pPr>
            <a:lvl3pPr algn="ctr">
              <a:spcBef>
                <a:spcPts val="0"/>
              </a:spcBef>
              <a:buClr>
                <a:schemeClr val="lt2"/>
              </a:buClr>
              <a:defRPr>
                <a:solidFill>
                  <a:schemeClr val="lt2"/>
                </a:solidFill>
              </a:defRPr>
            </a:lvl3pPr>
            <a:lvl4pPr algn="ctr">
              <a:spcBef>
                <a:spcPts val="0"/>
              </a:spcBef>
              <a:buClr>
                <a:schemeClr val="lt2"/>
              </a:buClr>
              <a:defRPr>
                <a:solidFill>
                  <a:schemeClr val="lt2"/>
                </a:solidFill>
              </a:defRPr>
            </a:lvl4pPr>
            <a:lvl5pPr algn="ctr">
              <a:spcBef>
                <a:spcPts val="0"/>
              </a:spcBef>
              <a:buClr>
                <a:schemeClr val="lt2"/>
              </a:buClr>
              <a:defRPr>
                <a:solidFill>
                  <a:schemeClr val="lt2"/>
                </a:solidFill>
              </a:defRPr>
            </a:lvl5pPr>
            <a:lvl6pPr algn="ctr">
              <a:spcBef>
                <a:spcPts val="0"/>
              </a:spcBef>
              <a:buClr>
                <a:schemeClr val="lt2"/>
              </a:buClr>
              <a:defRPr>
                <a:solidFill>
                  <a:schemeClr val="lt2"/>
                </a:solidFill>
              </a:defRPr>
            </a:lvl6pPr>
            <a:lvl7pPr algn="ctr">
              <a:spcBef>
                <a:spcPts val="0"/>
              </a:spcBef>
              <a:buClr>
                <a:schemeClr val="lt2"/>
              </a:buClr>
              <a:defRPr>
                <a:solidFill>
                  <a:schemeClr val="lt2"/>
                </a:solidFill>
              </a:defRPr>
            </a:lvl7pPr>
            <a:lvl8pPr algn="ctr">
              <a:spcBef>
                <a:spcPts val="0"/>
              </a:spcBef>
              <a:buClr>
                <a:schemeClr val="lt2"/>
              </a:buClr>
              <a:defRPr>
                <a:solidFill>
                  <a:schemeClr val="lt2"/>
                </a:solidFill>
              </a:defRPr>
            </a:lvl8pPr>
            <a:lvl9pPr algn="ctr">
              <a:spcBef>
                <a:spcPts val="0"/>
              </a:spcBef>
              <a:buClr>
                <a:schemeClr val="lt2"/>
              </a:buClr>
              <a:defRPr>
                <a:solidFill>
                  <a:schemeClr val="lt2"/>
                </a:solidFill>
              </a:defRPr>
            </a:lvl9pPr>
          </a:lstStyle>
          <a:p/>
        </p:txBody>
      </p:sp>
      <p:sp>
        <p:nvSpPr>
          <p:cNvPr id="44" name="Shape 44"/>
          <p:cNvSpPr txBox="1"/>
          <p:nvPr>
            <p:ph idx="1" type="subTitle"/>
          </p:nvPr>
        </p:nvSpPr>
        <p:spPr>
          <a:xfrm>
            <a:off x="265500" y="2769000"/>
            <a:ext cx="4045199" cy="1574099"/>
          </a:xfrm>
          <a:prstGeom prst="rect">
            <a:avLst/>
          </a:prstGeom>
        </p:spPr>
        <p:txBody>
          <a:bodyPr anchorCtr="0" anchor="t" bIns="91425" lIns="91425" rIns="91425" tIns="91425"/>
          <a:lstStyle>
            <a:lvl1pPr algn="ctr">
              <a:lnSpc>
                <a:spcPct val="100000"/>
              </a:lnSpc>
              <a:spcBef>
                <a:spcPts val="0"/>
              </a:spcBef>
              <a:spcAft>
                <a:spcPts val="0"/>
              </a:spcAft>
              <a:buSzPct val="100000"/>
              <a:buFont typeface="Economica"/>
              <a:buNone/>
              <a:defRPr sz="2400">
                <a:latin typeface="Economica"/>
                <a:ea typeface="Economica"/>
                <a:cs typeface="Economica"/>
                <a:sym typeface="Economica"/>
              </a:defRPr>
            </a:lvl1pPr>
            <a:lvl2pPr algn="ctr">
              <a:lnSpc>
                <a:spcPct val="100000"/>
              </a:lnSpc>
              <a:spcBef>
                <a:spcPts val="0"/>
              </a:spcBef>
              <a:spcAft>
                <a:spcPts val="0"/>
              </a:spcAft>
              <a:buSzPct val="100000"/>
              <a:buFont typeface="Economica"/>
              <a:buNone/>
              <a:defRPr sz="2400">
                <a:latin typeface="Economica"/>
                <a:ea typeface="Economica"/>
                <a:cs typeface="Economica"/>
                <a:sym typeface="Economica"/>
              </a:defRPr>
            </a:lvl2pPr>
            <a:lvl3pPr algn="ctr">
              <a:lnSpc>
                <a:spcPct val="100000"/>
              </a:lnSpc>
              <a:spcBef>
                <a:spcPts val="0"/>
              </a:spcBef>
              <a:spcAft>
                <a:spcPts val="0"/>
              </a:spcAft>
              <a:buSzPct val="100000"/>
              <a:buFont typeface="Economica"/>
              <a:buNone/>
              <a:defRPr sz="2400">
                <a:latin typeface="Economica"/>
                <a:ea typeface="Economica"/>
                <a:cs typeface="Economica"/>
                <a:sym typeface="Economica"/>
              </a:defRPr>
            </a:lvl3pPr>
            <a:lvl4pPr algn="ctr">
              <a:lnSpc>
                <a:spcPct val="100000"/>
              </a:lnSpc>
              <a:spcBef>
                <a:spcPts val="0"/>
              </a:spcBef>
              <a:spcAft>
                <a:spcPts val="0"/>
              </a:spcAft>
              <a:buSzPct val="100000"/>
              <a:buFont typeface="Economica"/>
              <a:buNone/>
              <a:defRPr sz="2400">
                <a:latin typeface="Economica"/>
                <a:ea typeface="Economica"/>
                <a:cs typeface="Economica"/>
                <a:sym typeface="Economica"/>
              </a:defRPr>
            </a:lvl4pPr>
            <a:lvl5pPr algn="ctr">
              <a:lnSpc>
                <a:spcPct val="100000"/>
              </a:lnSpc>
              <a:spcBef>
                <a:spcPts val="0"/>
              </a:spcBef>
              <a:spcAft>
                <a:spcPts val="0"/>
              </a:spcAft>
              <a:buSzPct val="100000"/>
              <a:buFont typeface="Economica"/>
              <a:buNone/>
              <a:defRPr sz="2400">
                <a:latin typeface="Economica"/>
                <a:ea typeface="Economica"/>
                <a:cs typeface="Economica"/>
                <a:sym typeface="Economica"/>
              </a:defRPr>
            </a:lvl5pPr>
            <a:lvl6pPr algn="ctr">
              <a:lnSpc>
                <a:spcPct val="100000"/>
              </a:lnSpc>
              <a:spcBef>
                <a:spcPts val="0"/>
              </a:spcBef>
              <a:spcAft>
                <a:spcPts val="0"/>
              </a:spcAft>
              <a:buSzPct val="100000"/>
              <a:buFont typeface="Economica"/>
              <a:buNone/>
              <a:defRPr sz="2400">
                <a:latin typeface="Economica"/>
                <a:ea typeface="Economica"/>
                <a:cs typeface="Economica"/>
                <a:sym typeface="Economica"/>
              </a:defRPr>
            </a:lvl6pPr>
            <a:lvl7pPr algn="ctr">
              <a:lnSpc>
                <a:spcPct val="100000"/>
              </a:lnSpc>
              <a:spcBef>
                <a:spcPts val="0"/>
              </a:spcBef>
              <a:spcAft>
                <a:spcPts val="0"/>
              </a:spcAft>
              <a:buSzPct val="100000"/>
              <a:buFont typeface="Economica"/>
              <a:buNone/>
              <a:defRPr sz="2400">
                <a:latin typeface="Economica"/>
                <a:ea typeface="Economica"/>
                <a:cs typeface="Economica"/>
                <a:sym typeface="Economica"/>
              </a:defRPr>
            </a:lvl7pPr>
            <a:lvl8pPr algn="ctr">
              <a:lnSpc>
                <a:spcPct val="100000"/>
              </a:lnSpc>
              <a:spcBef>
                <a:spcPts val="0"/>
              </a:spcBef>
              <a:spcAft>
                <a:spcPts val="0"/>
              </a:spcAft>
              <a:buSzPct val="100000"/>
              <a:buFont typeface="Economica"/>
              <a:buNone/>
              <a:defRPr sz="2400">
                <a:latin typeface="Economica"/>
                <a:ea typeface="Economica"/>
                <a:cs typeface="Economica"/>
                <a:sym typeface="Economica"/>
              </a:defRPr>
            </a:lvl8pPr>
            <a:lvl9pPr algn="ctr">
              <a:lnSpc>
                <a:spcPct val="100000"/>
              </a:lnSpc>
              <a:spcBef>
                <a:spcPts val="0"/>
              </a:spcBef>
              <a:spcAft>
                <a:spcPts val="0"/>
              </a:spcAft>
              <a:buSzPct val="100000"/>
              <a:buFont typeface="Economica"/>
              <a:buNone/>
              <a:defRPr sz="2400">
                <a:latin typeface="Economica"/>
                <a:ea typeface="Economica"/>
                <a:cs typeface="Economica"/>
                <a:sym typeface="Economica"/>
              </a:defRPr>
            </a:lvl9pPr>
          </a:lstStyle>
          <a:p/>
        </p:txBody>
      </p:sp>
      <p:sp>
        <p:nvSpPr>
          <p:cNvPr id="45" name="Shape 45"/>
          <p:cNvSpPr txBox="1"/>
          <p:nvPr>
            <p:ph idx="2" type="body"/>
          </p:nvPr>
        </p:nvSpPr>
        <p:spPr>
          <a:xfrm>
            <a:off x="4939500" y="724200"/>
            <a:ext cx="3837000" cy="3695099"/>
          </a:xfrm>
          <a:prstGeom prst="rect">
            <a:avLst/>
          </a:prstGeom>
        </p:spPr>
        <p:txBody>
          <a:bodyPr anchorCtr="0" anchor="ctr" bIns="91425" lIns="91425" rIns="91425" tIns="91425"/>
          <a:lstStyle>
            <a:lvl1pPr>
              <a:spcBef>
                <a:spcPts val="0"/>
              </a:spcBef>
              <a:buClr>
                <a:schemeClr val="lt1"/>
              </a:buClr>
              <a:defRPr>
                <a:solidFill>
                  <a:schemeClr val="lt1"/>
                </a:solidFill>
              </a:defRPr>
            </a:lvl1pPr>
            <a:lvl2pPr>
              <a:spcBef>
                <a:spcPts val="0"/>
              </a:spcBef>
              <a:buClr>
                <a:schemeClr val="lt1"/>
              </a:buClr>
              <a:defRPr>
                <a:solidFill>
                  <a:schemeClr val="lt1"/>
                </a:solidFill>
              </a:defRPr>
            </a:lvl2pPr>
            <a:lvl3pPr>
              <a:spcBef>
                <a:spcPts val="0"/>
              </a:spcBef>
              <a:buClr>
                <a:schemeClr val="lt1"/>
              </a:buClr>
              <a:defRPr>
                <a:solidFill>
                  <a:schemeClr val="lt1"/>
                </a:solidFill>
              </a:defRPr>
            </a:lvl3pPr>
            <a:lvl4pPr>
              <a:spcBef>
                <a:spcPts val="0"/>
              </a:spcBef>
              <a:buClr>
                <a:schemeClr val="lt1"/>
              </a:buClr>
              <a:defRPr>
                <a:solidFill>
                  <a:schemeClr val="lt1"/>
                </a:solidFill>
              </a:defRPr>
            </a:lvl4pPr>
            <a:lvl5pPr>
              <a:spcBef>
                <a:spcPts val="0"/>
              </a:spcBef>
              <a:buClr>
                <a:schemeClr val="lt1"/>
              </a:buClr>
              <a:defRPr>
                <a:solidFill>
                  <a:schemeClr val="lt1"/>
                </a:solidFill>
              </a:defRPr>
            </a:lvl5pPr>
            <a:lvl6pPr>
              <a:spcBef>
                <a:spcPts val="0"/>
              </a:spcBef>
              <a:buClr>
                <a:schemeClr val="lt1"/>
              </a:buClr>
              <a:defRPr>
                <a:solidFill>
                  <a:schemeClr val="lt1"/>
                </a:solidFill>
              </a:defRPr>
            </a:lvl6pPr>
            <a:lvl7pPr>
              <a:spcBef>
                <a:spcPts val="0"/>
              </a:spcBef>
              <a:buClr>
                <a:schemeClr val="lt1"/>
              </a:buClr>
              <a:defRPr>
                <a:solidFill>
                  <a:schemeClr val="lt1"/>
                </a:solidFill>
              </a:defRPr>
            </a:lvl7pPr>
            <a:lvl8pPr>
              <a:spcBef>
                <a:spcPts val="0"/>
              </a:spcBef>
              <a:buClr>
                <a:schemeClr val="lt1"/>
              </a:buClr>
              <a:defRPr>
                <a:solidFill>
                  <a:schemeClr val="lt1"/>
                </a:solidFill>
              </a:defRPr>
            </a:lvl8pPr>
            <a:lvl9pPr>
              <a:spcBef>
                <a:spcPts val="0"/>
              </a:spcBef>
              <a:buClr>
                <a:schemeClr val="lt1"/>
              </a:buClr>
              <a:defRPr>
                <a:solidFill>
                  <a:schemeClr val="lt1"/>
                </a:solidFill>
              </a:defRPr>
            </a:lvl9pPr>
          </a:lstStyle>
          <a:p/>
        </p:txBody>
      </p:sp>
      <p:sp>
        <p:nvSpPr>
          <p:cNvPr id="46" name="Shape 46"/>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7" name="Shape 47"/>
        <p:cNvGrpSpPr/>
        <p:nvPr/>
      </p:nvGrpSpPr>
      <p:grpSpPr>
        <a:xfrm>
          <a:off x="0" y="0"/>
          <a:ext cx="0" cy="0"/>
          <a:chOff x="0" y="0"/>
          <a:chExt cx="0" cy="0"/>
        </a:xfrm>
      </p:grpSpPr>
      <p:sp>
        <p:nvSpPr>
          <p:cNvPr id="48" name="Shape 48"/>
          <p:cNvSpPr txBox="1"/>
          <p:nvPr>
            <p:ph idx="1" type="body"/>
          </p:nvPr>
        </p:nvSpPr>
        <p:spPr>
          <a:xfrm>
            <a:off x="319500" y="4218925"/>
            <a:ext cx="5998800" cy="598799"/>
          </a:xfrm>
          <a:prstGeom prst="rect">
            <a:avLst/>
          </a:prstGeom>
        </p:spPr>
        <p:txBody>
          <a:bodyPr anchorCtr="0" anchor="ctr" bIns="91425" lIns="91425" rIns="91425" tIns="91425"/>
          <a:lstStyle>
            <a:lvl1pPr>
              <a:lnSpc>
                <a:spcPct val="100000"/>
              </a:lnSpc>
              <a:spcBef>
                <a:spcPts val="0"/>
              </a:spcBef>
              <a:spcAft>
                <a:spcPts val="0"/>
              </a:spcAft>
              <a:buSzPct val="100000"/>
              <a:buFont typeface="Economica"/>
              <a:buNone/>
              <a:defRPr sz="2400">
                <a:latin typeface="Economica"/>
                <a:ea typeface="Economica"/>
                <a:cs typeface="Economica"/>
                <a:sym typeface="Economica"/>
              </a:defRPr>
            </a:lvl1pPr>
          </a:lstStyle>
          <a:p/>
        </p:txBody>
      </p:sp>
      <p:sp>
        <p:nvSpPr>
          <p:cNvPr id="49" name="Shape 49"/>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311700" y="315925"/>
            <a:ext cx="8520599" cy="831299"/>
          </a:xfrm>
          <a:prstGeom prst="rect">
            <a:avLst/>
          </a:prstGeom>
          <a:noFill/>
          <a:ln>
            <a:noFill/>
          </a:ln>
        </p:spPr>
        <p:txBody>
          <a:bodyPr anchorCtr="0" anchor="b" bIns="91425" lIns="91425" rIns="91425" tIns="91425"/>
          <a:lstStyle>
            <a:lvl1pPr>
              <a:spcBef>
                <a:spcPts val="0"/>
              </a:spcBef>
              <a:buClr>
                <a:schemeClr val="dk1"/>
              </a:buClr>
              <a:buSzPct val="100000"/>
              <a:buFont typeface="Economica"/>
              <a:buNone/>
              <a:defRPr sz="4200">
                <a:solidFill>
                  <a:schemeClr val="dk1"/>
                </a:solidFill>
                <a:latin typeface="Economica"/>
                <a:ea typeface="Economica"/>
                <a:cs typeface="Economica"/>
                <a:sym typeface="Economica"/>
              </a:defRPr>
            </a:lvl1pPr>
            <a:lvl2pPr>
              <a:spcBef>
                <a:spcPts val="0"/>
              </a:spcBef>
              <a:buClr>
                <a:schemeClr val="dk1"/>
              </a:buClr>
              <a:buSzPct val="100000"/>
              <a:buFont typeface="Economica"/>
              <a:buNone/>
              <a:defRPr sz="4200">
                <a:solidFill>
                  <a:schemeClr val="dk1"/>
                </a:solidFill>
                <a:latin typeface="Economica"/>
                <a:ea typeface="Economica"/>
                <a:cs typeface="Economica"/>
                <a:sym typeface="Economica"/>
              </a:defRPr>
            </a:lvl2pPr>
            <a:lvl3pPr>
              <a:spcBef>
                <a:spcPts val="0"/>
              </a:spcBef>
              <a:buClr>
                <a:schemeClr val="dk1"/>
              </a:buClr>
              <a:buSzPct val="100000"/>
              <a:buFont typeface="Economica"/>
              <a:buNone/>
              <a:defRPr sz="4200">
                <a:solidFill>
                  <a:schemeClr val="dk1"/>
                </a:solidFill>
                <a:latin typeface="Economica"/>
                <a:ea typeface="Economica"/>
                <a:cs typeface="Economica"/>
                <a:sym typeface="Economica"/>
              </a:defRPr>
            </a:lvl3pPr>
            <a:lvl4pPr>
              <a:spcBef>
                <a:spcPts val="0"/>
              </a:spcBef>
              <a:buClr>
                <a:schemeClr val="dk1"/>
              </a:buClr>
              <a:buSzPct val="100000"/>
              <a:buFont typeface="Economica"/>
              <a:buNone/>
              <a:defRPr sz="4200">
                <a:solidFill>
                  <a:schemeClr val="dk1"/>
                </a:solidFill>
                <a:latin typeface="Economica"/>
                <a:ea typeface="Economica"/>
                <a:cs typeface="Economica"/>
                <a:sym typeface="Economica"/>
              </a:defRPr>
            </a:lvl4pPr>
            <a:lvl5pPr>
              <a:spcBef>
                <a:spcPts val="0"/>
              </a:spcBef>
              <a:buClr>
                <a:schemeClr val="dk1"/>
              </a:buClr>
              <a:buSzPct val="100000"/>
              <a:buFont typeface="Economica"/>
              <a:buNone/>
              <a:defRPr sz="4200">
                <a:solidFill>
                  <a:schemeClr val="dk1"/>
                </a:solidFill>
                <a:latin typeface="Economica"/>
                <a:ea typeface="Economica"/>
                <a:cs typeface="Economica"/>
                <a:sym typeface="Economica"/>
              </a:defRPr>
            </a:lvl5pPr>
            <a:lvl6pPr>
              <a:spcBef>
                <a:spcPts val="0"/>
              </a:spcBef>
              <a:buClr>
                <a:schemeClr val="dk1"/>
              </a:buClr>
              <a:buSzPct val="100000"/>
              <a:buFont typeface="Economica"/>
              <a:buNone/>
              <a:defRPr sz="4200">
                <a:solidFill>
                  <a:schemeClr val="dk1"/>
                </a:solidFill>
                <a:latin typeface="Economica"/>
                <a:ea typeface="Economica"/>
                <a:cs typeface="Economica"/>
                <a:sym typeface="Economica"/>
              </a:defRPr>
            </a:lvl6pPr>
            <a:lvl7pPr>
              <a:spcBef>
                <a:spcPts val="0"/>
              </a:spcBef>
              <a:buClr>
                <a:schemeClr val="dk1"/>
              </a:buClr>
              <a:buSzPct val="100000"/>
              <a:buFont typeface="Economica"/>
              <a:buNone/>
              <a:defRPr sz="4200">
                <a:solidFill>
                  <a:schemeClr val="dk1"/>
                </a:solidFill>
                <a:latin typeface="Economica"/>
                <a:ea typeface="Economica"/>
                <a:cs typeface="Economica"/>
                <a:sym typeface="Economica"/>
              </a:defRPr>
            </a:lvl7pPr>
            <a:lvl8pPr>
              <a:spcBef>
                <a:spcPts val="0"/>
              </a:spcBef>
              <a:buClr>
                <a:schemeClr val="dk1"/>
              </a:buClr>
              <a:buSzPct val="100000"/>
              <a:buFont typeface="Economica"/>
              <a:buNone/>
              <a:defRPr sz="4200">
                <a:solidFill>
                  <a:schemeClr val="dk1"/>
                </a:solidFill>
                <a:latin typeface="Economica"/>
                <a:ea typeface="Economica"/>
                <a:cs typeface="Economica"/>
                <a:sym typeface="Economica"/>
              </a:defRPr>
            </a:lvl8pPr>
            <a:lvl9pPr>
              <a:spcBef>
                <a:spcPts val="0"/>
              </a:spcBef>
              <a:buClr>
                <a:schemeClr val="dk1"/>
              </a:buClr>
              <a:buSzPct val="100000"/>
              <a:buFont typeface="Economica"/>
              <a:buNone/>
              <a:defRPr sz="4200">
                <a:solidFill>
                  <a:schemeClr val="dk1"/>
                </a:solidFill>
                <a:latin typeface="Economica"/>
                <a:ea typeface="Economica"/>
                <a:cs typeface="Economica"/>
                <a:sym typeface="Economica"/>
              </a:defRPr>
            </a:lvl9pPr>
          </a:lstStyle>
          <a:p/>
        </p:txBody>
      </p:sp>
      <p:sp>
        <p:nvSpPr>
          <p:cNvPr id="6" name="Shape 6"/>
          <p:cNvSpPr txBox="1"/>
          <p:nvPr>
            <p:ph idx="1" type="body"/>
          </p:nvPr>
        </p:nvSpPr>
        <p:spPr>
          <a:xfrm>
            <a:off x="311700" y="1225225"/>
            <a:ext cx="8520599" cy="3354000"/>
          </a:xfrm>
          <a:prstGeom prst="rect">
            <a:avLst/>
          </a:prstGeom>
          <a:noFill/>
          <a:ln>
            <a:noFill/>
          </a:ln>
        </p:spPr>
        <p:txBody>
          <a:bodyPr anchorCtr="0" anchor="t" bIns="91425" lIns="91425" rIns="91425" tIns="91425"/>
          <a:lstStyle>
            <a:lvl1pPr>
              <a:lnSpc>
                <a:spcPct val="115000"/>
              </a:lnSpc>
              <a:spcBef>
                <a:spcPts val="0"/>
              </a:spcBef>
              <a:spcAft>
                <a:spcPts val="1600"/>
              </a:spcAft>
              <a:buClr>
                <a:schemeClr val="dk1"/>
              </a:buClr>
              <a:buSzPct val="100000"/>
              <a:buFont typeface="Open Sans"/>
              <a:defRPr sz="1800">
                <a:solidFill>
                  <a:schemeClr val="dk1"/>
                </a:solidFill>
                <a:latin typeface="Open Sans"/>
                <a:ea typeface="Open Sans"/>
                <a:cs typeface="Open Sans"/>
                <a:sym typeface="Open Sans"/>
              </a:defRPr>
            </a:lvl1pPr>
            <a:lvl2pPr>
              <a:lnSpc>
                <a:spcPct val="115000"/>
              </a:lnSpc>
              <a:spcBef>
                <a:spcPts val="0"/>
              </a:spcBef>
              <a:spcAft>
                <a:spcPts val="1600"/>
              </a:spcAft>
              <a:buClr>
                <a:schemeClr val="dk1"/>
              </a:buClr>
              <a:buFont typeface="Open Sans"/>
              <a:defRPr>
                <a:solidFill>
                  <a:schemeClr val="dk1"/>
                </a:solidFill>
                <a:latin typeface="Open Sans"/>
                <a:ea typeface="Open Sans"/>
                <a:cs typeface="Open Sans"/>
                <a:sym typeface="Open Sans"/>
              </a:defRPr>
            </a:lvl2pPr>
            <a:lvl3pPr>
              <a:lnSpc>
                <a:spcPct val="115000"/>
              </a:lnSpc>
              <a:spcBef>
                <a:spcPts val="0"/>
              </a:spcBef>
              <a:spcAft>
                <a:spcPts val="1600"/>
              </a:spcAft>
              <a:buClr>
                <a:schemeClr val="dk1"/>
              </a:buClr>
              <a:buFont typeface="Open Sans"/>
              <a:defRPr>
                <a:solidFill>
                  <a:schemeClr val="dk1"/>
                </a:solidFill>
                <a:latin typeface="Open Sans"/>
                <a:ea typeface="Open Sans"/>
                <a:cs typeface="Open Sans"/>
                <a:sym typeface="Open Sans"/>
              </a:defRPr>
            </a:lvl3pPr>
            <a:lvl4pPr>
              <a:lnSpc>
                <a:spcPct val="115000"/>
              </a:lnSpc>
              <a:spcBef>
                <a:spcPts val="0"/>
              </a:spcBef>
              <a:spcAft>
                <a:spcPts val="1600"/>
              </a:spcAft>
              <a:buClr>
                <a:schemeClr val="dk1"/>
              </a:buClr>
              <a:buFont typeface="Open Sans"/>
              <a:defRPr>
                <a:solidFill>
                  <a:schemeClr val="dk1"/>
                </a:solidFill>
                <a:latin typeface="Open Sans"/>
                <a:ea typeface="Open Sans"/>
                <a:cs typeface="Open Sans"/>
                <a:sym typeface="Open Sans"/>
              </a:defRPr>
            </a:lvl4pPr>
            <a:lvl5pPr>
              <a:lnSpc>
                <a:spcPct val="115000"/>
              </a:lnSpc>
              <a:spcBef>
                <a:spcPts val="0"/>
              </a:spcBef>
              <a:spcAft>
                <a:spcPts val="1600"/>
              </a:spcAft>
              <a:buClr>
                <a:schemeClr val="dk1"/>
              </a:buClr>
              <a:buFont typeface="Open Sans"/>
              <a:defRPr>
                <a:solidFill>
                  <a:schemeClr val="dk1"/>
                </a:solidFill>
                <a:latin typeface="Open Sans"/>
                <a:ea typeface="Open Sans"/>
                <a:cs typeface="Open Sans"/>
                <a:sym typeface="Open Sans"/>
              </a:defRPr>
            </a:lvl5pPr>
            <a:lvl6pPr>
              <a:lnSpc>
                <a:spcPct val="115000"/>
              </a:lnSpc>
              <a:spcBef>
                <a:spcPts val="0"/>
              </a:spcBef>
              <a:spcAft>
                <a:spcPts val="1600"/>
              </a:spcAft>
              <a:buClr>
                <a:schemeClr val="dk1"/>
              </a:buClr>
              <a:buFont typeface="Open Sans"/>
              <a:defRPr>
                <a:solidFill>
                  <a:schemeClr val="dk1"/>
                </a:solidFill>
                <a:latin typeface="Open Sans"/>
                <a:ea typeface="Open Sans"/>
                <a:cs typeface="Open Sans"/>
                <a:sym typeface="Open Sans"/>
              </a:defRPr>
            </a:lvl6pPr>
            <a:lvl7pPr>
              <a:lnSpc>
                <a:spcPct val="115000"/>
              </a:lnSpc>
              <a:spcBef>
                <a:spcPts val="0"/>
              </a:spcBef>
              <a:spcAft>
                <a:spcPts val="1600"/>
              </a:spcAft>
              <a:buClr>
                <a:schemeClr val="dk1"/>
              </a:buClr>
              <a:buFont typeface="Open Sans"/>
              <a:defRPr>
                <a:solidFill>
                  <a:schemeClr val="dk1"/>
                </a:solidFill>
                <a:latin typeface="Open Sans"/>
                <a:ea typeface="Open Sans"/>
                <a:cs typeface="Open Sans"/>
                <a:sym typeface="Open Sans"/>
              </a:defRPr>
            </a:lvl7pPr>
            <a:lvl8pPr>
              <a:lnSpc>
                <a:spcPct val="115000"/>
              </a:lnSpc>
              <a:spcBef>
                <a:spcPts val="0"/>
              </a:spcBef>
              <a:spcAft>
                <a:spcPts val="1600"/>
              </a:spcAft>
              <a:buClr>
                <a:schemeClr val="dk1"/>
              </a:buClr>
              <a:buFont typeface="Open Sans"/>
              <a:defRPr>
                <a:solidFill>
                  <a:schemeClr val="dk1"/>
                </a:solidFill>
                <a:latin typeface="Open Sans"/>
                <a:ea typeface="Open Sans"/>
                <a:cs typeface="Open Sans"/>
                <a:sym typeface="Open Sans"/>
              </a:defRPr>
            </a:lvl8pPr>
            <a:lvl9pPr>
              <a:lnSpc>
                <a:spcPct val="115000"/>
              </a:lnSpc>
              <a:spcBef>
                <a:spcPts val="0"/>
              </a:spcBef>
              <a:spcAft>
                <a:spcPts val="1600"/>
              </a:spcAft>
              <a:buClr>
                <a:schemeClr val="dk1"/>
              </a:buClr>
              <a:buFont typeface="Open Sans"/>
              <a:defRPr>
                <a:solidFill>
                  <a:schemeClr val="dk1"/>
                </a:solidFill>
                <a:latin typeface="Open Sans"/>
                <a:ea typeface="Open Sans"/>
                <a:cs typeface="Open Sans"/>
                <a:sym typeface="Open Sans"/>
              </a:defRPr>
            </a:lvl9pPr>
          </a:lstStyle>
          <a:p/>
        </p:txBody>
      </p:sp>
      <p:sp>
        <p:nvSpPr>
          <p:cNvPr id="7" name="Shape 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000">
                <a:solidFill>
                  <a:schemeClr val="dk1"/>
                </a:solidFill>
                <a:latin typeface="Economica"/>
                <a:ea typeface="Economica"/>
                <a:cs typeface="Economica"/>
                <a:sym typeface="Economica"/>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0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03.png"/><Relationship Id="rId4" Type="http://schemas.openxmlformats.org/officeDocument/2006/relationships/image" Target="../media/image04.png"/><Relationship Id="rId5" Type="http://schemas.openxmlformats.org/officeDocument/2006/relationships/image" Target="../media/image05.png"/><Relationship Id="rId6" Type="http://schemas.openxmlformats.org/officeDocument/2006/relationships/image" Target="../media/image0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01.png"/><Relationship Id="rId6" Type="http://schemas.openxmlformats.org/officeDocument/2006/relationships/image" Target="../media/image00.png"/><Relationship Id="rId7" Type="http://schemas.openxmlformats.org/officeDocument/2006/relationships/image" Target="../media/image06.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0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0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0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 name="Shape 57"/>
        <p:cNvGrpSpPr/>
        <p:nvPr/>
      </p:nvGrpSpPr>
      <p:grpSpPr>
        <a:xfrm>
          <a:off x="0" y="0"/>
          <a:ext cx="0" cy="0"/>
          <a:chOff x="0" y="0"/>
          <a:chExt cx="0" cy="0"/>
        </a:xfrm>
      </p:grpSpPr>
      <p:sp>
        <p:nvSpPr>
          <p:cNvPr id="58" name="Shape 58"/>
          <p:cNvSpPr txBox="1"/>
          <p:nvPr>
            <p:ph type="ctrTitle"/>
          </p:nvPr>
        </p:nvSpPr>
        <p:spPr>
          <a:xfrm>
            <a:off x="3044700" y="1444255"/>
            <a:ext cx="3054600" cy="1537199"/>
          </a:xfrm>
          <a:prstGeom prst="rect">
            <a:avLst/>
          </a:prstGeom>
        </p:spPr>
        <p:txBody>
          <a:bodyPr anchorCtr="0" anchor="b" bIns="91425" lIns="91425" rIns="91425" tIns="91425">
            <a:noAutofit/>
          </a:bodyPr>
          <a:lstStyle/>
          <a:p>
            <a:pPr rtl="0">
              <a:spcBef>
                <a:spcPts val="0"/>
              </a:spcBef>
              <a:buNone/>
            </a:pPr>
            <a:r>
              <a:rPr lang="en"/>
              <a:t>Needfinding</a:t>
            </a:r>
          </a:p>
          <a:p>
            <a:pPr rtl="0">
              <a:spcBef>
                <a:spcPts val="0"/>
              </a:spcBef>
              <a:buNone/>
            </a:pPr>
            <a:r>
              <a:t/>
            </a:r>
            <a:endParaRPr/>
          </a:p>
          <a:p>
            <a:pPr>
              <a:spcBef>
                <a:spcPts val="0"/>
              </a:spcBef>
              <a:buNone/>
            </a:pPr>
            <a:r>
              <a:t/>
            </a:r>
            <a:endParaRPr/>
          </a:p>
        </p:txBody>
      </p:sp>
      <p:sp>
        <p:nvSpPr>
          <p:cNvPr id="59" name="Shape 59"/>
          <p:cNvSpPr txBox="1"/>
          <p:nvPr>
            <p:ph idx="1" type="subTitle"/>
          </p:nvPr>
        </p:nvSpPr>
        <p:spPr>
          <a:xfrm>
            <a:off x="3044700" y="3116580"/>
            <a:ext cx="3054600" cy="701399"/>
          </a:xfrm>
          <a:prstGeom prst="rect">
            <a:avLst/>
          </a:prstGeom>
        </p:spPr>
        <p:txBody>
          <a:bodyPr anchorCtr="0" anchor="t" bIns="91425" lIns="91425" rIns="91425" tIns="91425">
            <a:noAutofit/>
          </a:bodyPr>
          <a:lstStyle/>
          <a:p>
            <a:pPr lvl="0" rtl="0" algn="l">
              <a:spcBef>
                <a:spcPts val="0"/>
              </a:spcBef>
              <a:buNone/>
            </a:pPr>
            <a:r>
              <a:t/>
            </a:r>
            <a:endParaRPr/>
          </a:p>
          <a:p>
            <a:pPr rtl="0">
              <a:spcBef>
                <a:spcPts val="0"/>
              </a:spcBef>
              <a:buNone/>
            </a:pPr>
            <a:r>
              <a:rPr lang="en"/>
              <a:t>Michael Kim, Gordon Dean, </a:t>
            </a:r>
          </a:p>
          <a:p>
            <a:pPr>
              <a:spcBef>
                <a:spcPts val="0"/>
              </a:spcBef>
              <a:buNone/>
            </a:pPr>
            <a:r>
              <a:rPr lang="en"/>
              <a:t>Jake McKinnon, Krister Johnson</a:t>
            </a:r>
          </a:p>
        </p:txBody>
      </p:sp>
      <p:pic>
        <p:nvPicPr>
          <p:cNvPr id="60" name="Shape 60"/>
          <p:cNvPicPr preferRelativeResize="0"/>
          <p:nvPr/>
        </p:nvPicPr>
        <p:blipFill>
          <a:blip r:embed="rId3">
            <a:alphaModFix/>
          </a:blip>
          <a:stretch>
            <a:fillRect/>
          </a:stretch>
        </p:blipFill>
        <p:spPr>
          <a:xfrm>
            <a:off x="3412400" y="1702062"/>
            <a:ext cx="2319202" cy="1739377"/>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9" name="Shape 149"/>
        <p:cNvGrpSpPr/>
        <p:nvPr/>
      </p:nvGrpSpPr>
      <p:grpSpPr>
        <a:xfrm>
          <a:off x="0" y="0"/>
          <a:ext cx="0" cy="0"/>
          <a:chOff x="0" y="0"/>
          <a:chExt cx="0" cy="0"/>
        </a:xfrm>
      </p:grpSpPr>
      <p:sp>
        <p:nvSpPr>
          <p:cNvPr id="150" name="Shape 150"/>
          <p:cNvSpPr txBox="1"/>
          <p:nvPr>
            <p:ph idx="1" type="body"/>
          </p:nvPr>
        </p:nvSpPr>
        <p:spPr>
          <a:xfrm>
            <a:off x="351000" y="1225225"/>
            <a:ext cx="8520599" cy="3354000"/>
          </a:xfrm>
          <a:prstGeom prst="rect">
            <a:avLst/>
          </a:prstGeom>
        </p:spPr>
        <p:txBody>
          <a:bodyPr anchorCtr="0" anchor="t" bIns="91425" lIns="91425" rIns="91425" tIns="91425">
            <a:noAutofit/>
          </a:bodyPr>
          <a:lstStyle/>
          <a:p>
            <a:pPr lvl="0" rtl="0" algn="r">
              <a:spcBef>
                <a:spcPts val="0"/>
              </a:spcBef>
              <a:buNone/>
            </a:pPr>
            <a:r>
              <a:t/>
            </a:r>
            <a:endParaRPr/>
          </a:p>
          <a:p>
            <a:pPr lvl="0" rtl="0" algn="r">
              <a:spcBef>
                <a:spcPts val="0"/>
              </a:spcBef>
              <a:buNone/>
            </a:pPr>
            <a:br>
              <a:rPr lang="en"/>
            </a:br>
          </a:p>
        </p:txBody>
      </p:sp>
      <p:sp>
        <p:nvSpPr>
          <p:cNvPr id="151" name="Shape 151"/>
          <p:cNvSpPr txBox="1"/>
          <p:nvPr/>
        </p:nvSpPr>
        <p:spPr>
          <a:xfrm>
            <a:off x="-304325" y="4351500"/>
            <a:ext cx="5922299" cy="831299"/>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Economica"/>
                <a:ea typeface="Economica"/>
                <a:cs typeface="Economica"/>
                <a:sym typeface="Economica"/>
              </a:rPr>
              <a:t>     Interview #4 and #5 - Daniel and Tim </a:t>
            </a:r>
          </a:p>
        </p:txBody>
      </p:sp>
      <p:pic>
        <p:nvPicPr>
          <p:cNvPr id="152" name="Shape 152"/>
          <p:cNvPicPr preferRelativeResize="0"/>
          <p:nvPr/>
        </p:nvPicPr>
        <p:blipFill>
          <a:blip r:embed="rId3">
            <a:alphaModFix/>
          </a:blip>
          <a:stretch>
            <a:fillRect/>
          </a:stretch>
        </p:blipFill>
        <p:spPr>
          <a:xfrm>
            <a:off x="714965" y="1225225"/>
            <a:ext cx="3176598" cy="3176598"/>
          </a:xfrm>
          <a:prstGeom prst="rect">
            <a:avLst/>
          </a:prstGeom>
          <a:noFill/>
          <a:ln>
            <a:noFill/>
          </a:ln>
        </p:spPr>
      </p:pic>
      <p:sp>
        <p:nvSpPr>
          <p:cNvPr id="153" name="Shape 153"/>
          <p:cNvSpPr txBox="1"/>
          <p:nvPr>
            <p:ph type="title"/>
          </p:nvPr>
        </p:nvSpPr>
        <p:spPr>
          <a:xfrm>
            <a:off x="311700" y="315925"/>
            <a:ext cx="8520599" cy="831299"/>
          </a:xfrm>
          <a:prstGeom prst="rect">
            <a:avLst/>
          </a:prstGeom>
        </p:spPr>
        <p:txBody>
          <a:bodyPr anchorCtr="0" anchor="b" bIns="91425" lIns="91425" rIns="91425" tIns="91425">
            <a:noAutofit/>
          </a:bodyPr>
          <a:lstStyle/>
          <a:p>
            <a:pPr lvl="0" rtl="0" algn="ctr">
              <a:spcBef>
                <a:spcPts val="0"/>
              </a:spcBef>
              <a:buNone/>
            </a:pPr>
            <a:r>
              <a:rPr lang="en" sz="3000"/>
              <a:t>Results   -   </a:t>
            </a:r>
            <a:r>
              <a:rPr b="1" lang="en" sz="3000"/>
              <a:t>Students</a:t>
            </a:r>
            <a:r>
              <a:rPr lang="en" sz="3000"/>
              <a:t>                    </a:t>
            </a:r>
          </a:p>
        </p:txBody>
      </p:sp>
      <p:sp>
        <p:nvSpPr>
          <p:cNvPr id="154" name="Shape 154"/>
          <p:cNvSpPr txBox="1"/>
          <p:nvPr>
            <p:ph idx="2" type="body"/>
          </p:nvPr>
        </p:nvSpPr>
        <p:spPr>
          <a:xfrm>
            <a:off x="3845191" y="1136525"/>
            <a:ext cx="5306400" cy="3354000"/>
          </a:xfrm>
          <a:prstGeom prst="rect">
            <a:avLst/>
          </a:prstGeom>
        </p:spPr>
        <p:txBody>
          <a:bodyPr anchorCtr="0" anchor="t" bIns="91425" lIns="91425" rIns="91425" tIns="91425">
            <a:noAutofit/>
          </a:bodyPr>
          <a:lstStyle/>
          <a:p>
            <a:pPr lvl="0" rtl="0" algn="ctr">
              <a:spcBef>
                <a:spcPts val="0"/>
              </a:spcBef>
              <a:buNone/>
            </a:pPr>
            <a:r>
              <a:t/>
            </a:r>
            <a:endParaRPr/>
          </a:p>
          <a:p>
            <a:pPr lvl="0" rtl="0" algn="ctr">
              <a:spcBef>
                <a:spcPts val="0"/>
              </a:spcBef>
              <a:buNone/>
            </a:pPr>
            <a:r>
              <a:t/>
            </a:r>
            <a:endParaRPr/>
          </a:p>
          <a:p>
            <a:pPr lvl="0" rtl="0" algn="ctr">
              <a:spcBef>
                <a:spcPts val="0"/>
              </a:spcBef>
              <a:buNone/>
            </a:pPr>
            <a:r>
              <a:t/>
            </a:r>
            <a:endParaRPr sz="600"/>
          </a:p>
          <a:p>
            <a:pPr lvl="0" rtl="0" algn="ctr">
              <a:spcBef>
                <a:spcPts val="0"/>
              </a:spcBef>
              <a:buNone/>
            </a:pPr>
            <a:r>
              <a:rPr lang="en"/>
              <a:t>“There’s over a hundred questions available per day, but I only do the ones that I’m assigned.”</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 name="Shape 158"/>
        <p:cNvGrpSpPr/>
        <p:nvPr/>
      </p:nvGrpSpPr>
      <p:grpSpPr>
        <a:xfrm>
          <a:off x="0" y="0"/>
          <a:ext cx="0" cy="0"/>
          <a:chOff x="0" y="0"/>
          <a:chExt cx="0" cy="0"/>
        </a:xfrm>
      </p:grpSpPr>
      <p:sp>
        <p:nvSpPr>
          <p:cNvPr id="159" name="Shape 159"/>
          <p:cNvSpPr txBox="1"/>
          <p:nvPr>
            <p:ph type="title"/>
          </p:nvPr>
        </p:nvSpPr>
        <p:spPr>
          <a:xfrm>
            <a:off x="311700" y="315925"/>
            <a:ext cx="8520599" cy="831299"/>
          </a:xfrm>
          <a:prstGeom prst="rect">
            <a:avLst/>
          </a:prstGeom>
        </p:spPr>
        <p:txBody>
          <a:bodyPr anchorCtr="0" anchor="b" bIns="91425" lIns="91425" rIns="91425" tIns="91425">
            <a:noAutofit/>
          </a:bodyPr>
          <a:lstStyle/>
          <a:p>
            <a:pPr lvl="0" rtl="0" algn="ctr">
              <a:spcBef>
                <a:spcPts val="0"/>
              </a:spcBef>
              <a:buNone/>
            </a:pPr>
            <a:r>
              <a:rPr lang="en" sz="3000"/>
              <a:t>Results   -   </a:t>
            </a:r>
            <a:r>
              <a:rPr b="1" lang="en" sz="3000"/>
              <a:t>Tutors</a:t>
            </a:r>
            <a:r>
              <a:rPr lang="en" sz="3000"/>
              <a:t>                    </a:t>
            </a:r>
          </a:p>
        </p:txBody>
      </p:sp>
      <p:sp>
        <p:nvSpPr>
          <p:cNvPr id="160" name="Shape 160"/>
          <p:cNvSpPr txBox="1"/>
          <p:nvPr>
            <p:ph idx="1" type="body"/>
          </p:nvPr>
        </p:nvSpPr>
        <p:spPr>
          <a:xfrm>
            <a:off x="311700" y="1225225"/>
            <a:ext cx="5306400" cy="3354000"/>
          </a:xfrm>
          <a:prstGeom prst="rect">
            <a:avLst/>
          </a:prstGeom>
        </p:spPr>
        <p:txBody>
          <a:bodyPr anchorCtr="0" anchor="t" bIns="91425" lIns="91425" rIns="91425" tIns="91425">
            <a:noAutofit/>
          </a:bodyPr>
          <a:lstStyle/>
          <a:p>
            <a:pPr lvl="0" rtl="0" algn="ctr">
              <a:spcBef>
                <a:spcPts val="0"/>
              </a:spcBef>
              <a:buNone/>
            </a:pPr>
            <a:r>
              <a:t/>
            </a:r>
            <a:endParaRPr/>
          </a:p>
          <a:p>
            <a:pPr lvl="0" rtl="0" algn="ctr">
              <a:spcBef>
                <a:spcPts val="0"/>
              </a:spcBef>
              <a:buNone/>
            </a:pPr>
            <a:r>
              <a:t/>
            </a:r>
            <a:endParaRPr/>
          </a:p>
          <a:p>
            <a:pPr lvl="0" rtl="0" algn="ctr">
              <a:spcBef>
                <a:spcPts val="0"/>
              </a:spcBef>
              <a:buClr>
                <a:schemeClr val="dk1"/>
              </a:buClr>
              <a:buSzPct val="61111"/>
              <a:buFont typeface="Arial"/>
              <a:buNone/>
            </a:pPr>
            <a:r>
              <a:rPr lang="en"/>
              <a:t>“I feel like there’s some sort of obligation to help people who just happen to have less access to stuff than you have.”</a:t>
            </a:r>
          </a:p>
        </p:txBody>
      </p:sp>
      <p:sp>
        <p:nvSpPr>
          <p:cNvPr id="161" name="Shape 161"/>
          <p:cNvSpPr txBox="1"/>
          <p:nvPr/>
        </p:nvSpPr>
        <p:spPr>
          <a:xfrm>
            <a:off x="5529652" y="4312200"/>
            <a:ext cx="4350899" cy="831299"/>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Economica"/>
                <a:ea typeface="Economica"/>
                <a:cs typeface="Economica"/>
                <a:sym typeface="Economica"/>
              </a:rPr>
              <a:t>     Interview #6 - Indira</a:t>
            </a:r>
          </a:p>
        </p:txBody>
      </p:sp>
      <p:pic>
        <p:nvPicPr>
          <p:cNvPr id="162" name="Shape 162"/>
          <p:cNvPicPr preferRelativeResize="0"/>
          <p:nvPr/>
        </p:nvPicPr>
        <p:blipFill>
          <a:blip r:embed="rId3">
            <a:alphaModFix/>
          </a:blip>
          <a:stretch>
            <a:fillRect/>
          </a:stretch>
        </p:blipFill>
        <p:spPr>
          <a:xfrm>
            <a:off x="5704311" y="1225225"/>
            <a:ext cx="3176600" cy="3176600"/>
          </a:xfrm>
          <a:prstGeom prst="rect">
            <a:avLst/>
          </a:prstGeom>
          <a:noFill/>
          <a:ln>
            <a:noFill/>
          </a:ln>
        </p:spPr>
      </p:pic>
      <p:sp>
        <p:nvSpPr>
          <p:cNvPr id="163" name="Shape 163"/>
          <p:cNvSpPr txBox="1"/>
          <p:nvPr/>
        </p:nvSpPr>
        <p:spPr>
          <a:xfrm>
            <a:off x="4026900" y="2406325"/>
            <a:ext cx="5657400" cy="659999"/>
          </a:xfrm>
          <a:prstGeom prst="rect">
            <a:avLst/>
          </a:prstGeom>
          <a:noFill/>
          <a:ln>
            <a:noFill/>
          </a:ln>
        </p:spPr>
        <p:txBody>
          <a:bodyPr anchorCtr="0" anchor="t"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7" name="Shape 167"/>
        <p:cNvGrpSpPr/>
        <p:nvPr/>
      </p:nvGrpSpPr>
      <p:grpSpPr>
        <a:xfrm>
          <a:off x="0" y="0"/>
          <a:ext cx="0" cy="0"/>
          <a:chOff x="0" y="0"/>
          <a:chExt cx="0" cy="0"/>
        </a:xfrm>
      </p:grpSpPr>
      <p:sp>
        <p:nvSpPr>
          <p:cNvPr id="168" name="Shape 168"/>
          <p:cNvSpPr txBox="1"/>
          <p:nvPr>
            <p:ph type="title"/>
          </p:nvPr>
        </p:nvSpPr>
        <p:spPr>
          <a:xfrm>
            <a:off x="311700" y="315925"/>
            <a:ext cx="8520599" cy="831299"/>
          </a:xfrm>
          <a:prstGeom prst="rect">
            <a:avLst/>
          </a:prstGeom>
        </p:spPr>
        <p:txBody>
          <a:bodyPr anchorCtr="0" anchor="b" bIns="91425" lIns="91425" rIns="91425" tIns="91425">
            <a:noAutofit/>
          </a:bodyPr>
          <a:lstStyle/>
          <a:p>
            <a:pPr algn="ctr">
              <a:spcBef>
                <a:spcPts val="0"/>
              </a:spcBef>
              <a:buNone/>
            </a:pPr>
            <a:r>
              <a:rPr lang="en"/>
              <a:t>Analysis</a:t>
            </a:r>
          </a:p>
        </p:txBody>
      </p:sp>
      <p:sp>
        <p:nvSpPr>
          <p:cNvPr id="169" name="Shape 169"/>
          <p:cNvSpPr txBox="1"/>
          <p:nvPr>
            <p:ph idx="4294967295" type="body"/>
          </p:nvPr>
        </p:nvSpPr>
        <p:spPr>
          <a:xfrm>
            <a:off x="4339875" y="1236300"/>
            <a:ext cx="4804200" cy="3354000"/>
          </a:xfrm>
          <a:prstGeom prst="rect">
            <a:avLst/>
          </a:prstGeom>
          <a:noFill/>
          <a:ln>
            <a:noFill/>
          </a:ln>
        </p:spPr>
        <p:txBody>
          <a:bodyPr anchorCtr="0" anchor="t" bIns="91425" lIns="91425" rIns="91425" tIns="91425">
            <a:noAutofit/>
          </a:bodyPr>
          <a:lstStyle/>
          <a:p>
            <a:pPr lvl="0" rtl="0" algn="ctr">
              <a:spcBef>
                <a:spcPts val="0"/>
              </a:spcBef>
              <a:buNone/>
            </a:pPr>
            <a:r>
              <a:t/>
            </a:r>
            <a:endParaRPr/>
          </a:p>
          <a:p>
            <a:pPr lvl="0" rtl="0" algn="l">
              <a:spcBef>
                <a:spcPts val="0"/>
              </a:spcBef>
              <a:buClr>
                <a:schemeClr val="dk1"/>
              </a:buClr>
              <a:buFont typeface="Arial"/>
              <a:buNone/>
            </a:pPr>
            <a:r>
              <a:t/>
            </a:r>
            <a:endParaRPr/>
          </a:p>
          <a:p>
            <a:pPr lvl="0" rtl="0" algn="ctr">
              <a:spcBef>
                <a:spcPts val="0"/>
              </a:spcBef>
              <a:buNone/>
            </a:pPr>
            <a:r>
              <a:rPr lang="en"/>
              <a:t>It was surprising that teachers would send the best students out of the classroom to explore more on their own.</a:t>
            </a:r>
          </a:p>
        </p:txBody>
      </p:sp>
      <p:pic>
        <p:nvPicPr>
          <p:cNvPr id="170" name="Shape 170"/>
          <p:cNvPicPr preferRelativeResize="0"/>
          <p:nvPr/>
        </p:nvPicPr>
        <p:blipFill>
          <a:blip r:embed="rId3">
            <a:alphaModFix/>
          </a:blip>
          <a:stretch>
            <a:fillRect/>
          </a:stretch>
        </p:blipFill>
        <p:spPr>
          <a:xfrm>
            <a:off x="311701" y="1147680"/>
            <a:ext cx="4028178" cy="3763720"/>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4" name="Shape 174"/>
        <p:cNvGrpSpPr/>
        <p:nvPr/>
      </p:nvGrpSpPr>
      <p:grpSpPr>
        <a:xfrm>
          <a:off x="0" y="0"/>
          <a:ext cx="0" cy="0"/>
          <a:chOff x="0" y="0"/>
          <a:chExt cx="0" cy="0"/>
        </a:xfrm>
      </p:grpSpPr>
      <p:sp>
        <p:nvSpPr>
          <p:cNvPr id="175" name="Shape 175"/>
          <p:cNvSpPr txBox="1"/>
          <p:nvPr>
            <p:ph type="title"/>
          </p:nvPr>
        </p:nvSpPr>
        <p:spPr>
          <a:xfrm>
            <a:off x="311700" y="315925"/>
            <a:ext cx="8520599" cy="831299"/>
          </a:xfrm>
          <a:prstGeom prst="rect">
            <a:avLst/>
          </a:prstGeom>
        </p:spPr>
        <p:txBody>
          <a:bodyPr anchorCtr="0" anchor="b" bIns="91425" lIns="91425" rIns="91425" tIns="91425">
            <a:noAutofit/>
          </a:bodyPr>
          <a:lstStyle/>
          <a:p>
            <a:pPr lvl="0" rtl="0" algn="ctr">
              <a:spcBef>
                <a:spcPts val="0"/>
              </a:spcBef>
              <a:buNone/>
            </a:pPr>
            <a:r>
              <a:rPr lang="en"/>
              <a:t>Analysis</a:t>
            </a:r>
          </a:p>
        </p:txBody>
      </p:sp>
      <p:sp>
        <p:nvSpPr>
          <p:cNvPr id="176" name="Shape 176"/>
          <p:cNvSpPr txBox="1"/>
          <p:nvPr>
            <p:ph idx="4294967295" type="body"/>
          </p:nvPr>
        </p:nvSpPr>
        <p:spPr>
          <a:xfrm>
            <a:off x="311700" y="1272500"/>
            <a:ext cx="6128999" cy="3354000"/>
          </a:xfrm>
          <a:prstGeom prst="rect">
            <a:avLst/>
          </a:prstGeom>
          <a:noFill/>
          <a:ln>
            <a:noFill/>
          </a:ln>
        </p:spPr>
        <p:txBody>
          <a:bodyPr anchorCtr="0" anchor="t" bIns="91425" lIns="91425" rIns="91425" tIns="91425">
            <a:noAutofit/>
          </a:bodyPr>
          <a:lstStyle/>
          <a:p>
            <a:pPr lvl="0" rtl="0" algn="ctr">
              <a:spcBef>
                <a:spcPts val="0"/>
              </a:spcBef>
              <a:buNone/>
            </a:pPr>
            <a:r>
              <a:t/>
            </a:r>
            <a:endParaRPr/>
          </a:p>
          <a:p>
            <a:pPr lvl="0" rtl="0" algn="ctr">
              <a:spcBef>
                <a:spcPts val="0"/>
              </a:spcBef>
              <a:buNone/>
            </a:pPr>
            <a:r>
              <a:t/>
            </a:r>
            <a:endParaRPr/>
          </a:p>
          <a:p>
            <a:pPr lvl="0" rtl="0" algn="ctr">
              <a:spcBef>
                <a:spcPts val="0"/>
              </a:spcBef>
              <a:buClr>
                <a:schemeClr val="dk1"/>
              </a:buClr>
              <a:buSzPct val="61111"/>
              <a:buFont typeface="Arial"/>
              <a:buNone/>
            </a:pPr>
            <a:r>
              <a:rPr lang="en"/>
              <a:t>The iPad has the potential to increase        accountability and participation in class.</a:t>
            </a:r>
          </a:p>
        </p:txBody>
      </p:sp>
      <p:pic>
        <p:nvPicPr>
          <p:cNvPr id="177" name="Shape 177"/>
          <p:cNvPicPr preferRelativeResize="0"/>
          <p:nvPr/>
        </p:nvPicPr>
        <p:blipFill>
          <a:blip r:embed="rId3">
            <a:alphaModFix/>
          </a:blip>
          <a:stretch>
            <a:fillRect/>
          </a:stretch>
        </p:blipFill>
        <p:spPr>
          <a:xfrm>
            <a:off x="6128871" y="1107933"/>
            <a:ext cx="2703424" cy="3604565"/>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 name="Shape 181"/>
        <p:cNvGrpSpPr/>
        <p:nvPr/>
      </p:nvGrpSpPr>
      <p:grpSpPr>
        <a:xfrm>
          <a:off x="0" y="0"/>
          <a:ext cx="0" cy="0"/>
          <a:chOff x="0" y="0"/>
          <a:chExt cx="0" cy="0"/>
        </a:xfrm>
      </p:grpSpPr>
      <p:sp>
        <p:nvSpPr>
          <p:cNvPr id="182" name="Shape 182"/>
          <p:cNvSpPr txBox="1"/>
          <p:nvPr>
            <p:ph type="title"/>
          </p:nvPr>
        </p:nvSpPr>
        <p:spPr>
          <a:xfrm>
            <a:off x="311700" y="315925"/>
            <a:ext cx="8520599" cy="831299"/>
          </a:xfrm>
          <a:prstGeom prst="rect">
            <a:avLst/>
          </a:prstGeom>
        </p:spPr>
        <p:txBody>
          <a:bodyPr anchorCtr="0" anchor="b" bIns="91425" lIns="91425" rIns="91425" tIns="91425">
            <a:noAutofit/>
          </a:bodyPr>
          <a:lstStyle/>
          <a:p>
            <a:pPr lvl="0" rtl="0" algn="ctr">
              <a:spcBef>
                <a:spcPts val="0"/>
              </a:spcBef>
              <a:buNone/>
            </a:pPr>
            <a:r>
              <a:rPr lang="en"/>
              <a:t>Analysis</a:t>
            </a:r>
          </a:p>
        </p:txBody>
      </p:sp>
      <p:sp>
        <p:nvSpPr>
          <p:cNvPr id="183" name="Shape 183"/>
          <p:cNvSpPr txBox="1"/>
          <p:nvPr>
            <p:ph idx="4294967295" type="body"/>
          </p:nvPr>
        </p:nvSpPr>
        <p:spPr>
          <a:xfrm>
            <a:off x="5166225" y="1256250"/>
            <a:ext cx="3666000" cy="3354000"/>
          </a:xfrm>
          <a:prstGeom prst="rect">
            <a:avLst/>
          </a:prstGeom>
          <a:noFill/>
          <a:ln>
            <a:noFill/>
          </a:ln>
        </p:spPr>
        <p:txBody>
          <a:bodyPr anchorCtr="0" anchor="t" bIns="91425" lIns="91425" rIns="91425" tIns="91425">
            <a:noAutofit/>
          </a:bodyPr>
          <a:lstStyle/>
          <a:p>
            <a:pPr lvl="0" rtl="0" algn="ctr">
              <a:spcBef>
                <a:spcPts val="0"/>
              </a:spcBef>
              <a:buClr>
                <a:schemeClr val="dk1"/>
              </a:buClr>
              <a:buFont typeface="Arial"/>
              <a:buNone/>
            </a:pPr>
            <a:r>
              <a:t/>
            </a:r>
            <a:endParaRPr/>
          </a:p>
          <a:p>
            <a:pPr lvl="0" rtl="0" algn="ctr">
              <a:spcBef>
                <a:spcPts val="0"/>
              </a:spcBef>
              <a:buClr>
                <a:schemeClr val="dk1"/>
              </a:buClr>
              <a:buFont typeface="Arial"/>
              <a:buNone/>
            </a:pPr>
            <a:r>
              <a:t/>
            </a:r>
            <a:endParaRPr/>
          </a:p>
          <a:p>
            <a:pPr lvl="0" rtl="0" algn="ctr">
              <a:spcBef>
                <a:spcPts val="0"/>
              </a:spcBef>
              <a:buClr>
                <a:schemeClr val="dk1"/>
              </a:buClr>
              <a:buSzPct val="61111"/>
              <a:buFont typeface="Arial"/>
              <a:buNone/>
            </a:pPr>
            <a:r>
              <a:rPr lang="en"/>
              <a:t>Students found unexpected and quirky assignments to be the most enjoyable.</a:t>
            </a:r>
          </a:p>
        </p:txBody>
      </p:sp>
      <p:pic>
        <p:nvPicPr>
          <p:cNvPr id="184" name="Shape 184"/>
          <p:cNvPicPr preferRelativeResize="0"/>
          <p:nvPr/>
        </p:nvPicPr>
        <p:blipFill>
          <a:blip r:embed="rId3">
            <a:alphaModFix/>
          </a:blip>
          <a:stretch>
            <a:fillRect/>
          </a:stretch>
        </p:blipFill>
        <p:spPr>
          <a:xfrm>
            <a:off x="311700" y="1147237"/>
            <a:ext cx="4762698" cy="3572023"/>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8" name="Shape 188"/>
        <p:cNvGrpSpPr/>
        <p:nvPr/>
      </p:nvGrpSpPr>
      <p:grpSpPr>
        <a:xfrm>
          <a:off x="0" y="0"/>
          <a:ext cx="0" cy="0"/>
          <a:chOff x="0" y="0"/>
          <a:chExt cx="0" cy="0"/>
        </a:xfrm>
      </p:grpSpPr>
      <p:sp>
        <p:nvSpPr>
          <p:cNvPr id="189" name="Shape 189"/>
          <p:cNvSpPr txBox="1"/>
          <p:nvPr>
            <p:ph type="title"/>
          </p:nvPr>
        </p:nvSpPr>
        <p:spPr>
          <a:xfrm>
            <a:off x="311700" y="315925"/>
            <a:ext cx="8520599" cy="831299"/>
          </a:xfrm>
          <a:prstGeom prst="rect">
            <a:avLst/>
          </a:prstGeom>
        </p:spPr>
        <p:txBody>
          <a:bodyPr anchorCtr="0" anchor="b" bIns="91425" lIns="91425" rIns="91425" tIns="91425">
            <a:noAutofit/>
          </a:bodyPr>
          <a:lstStyle/>
          <a:p>
            <a:pPr algn="ctr">
              <a:spcBef>
                <a:spcPts val="0"/>
              </a:spcBef>
              <a:buNone/>
            </a:pPr>
            <a:r>
              <a:rPr lang="en"/>
              <a:t>Analysis</a:t>
            </a:r>
          </a:p>
        </p:txBody>
      </p:sp>
      <p:sp>
        <p:nvSpPr>
          <p:cNvPr id="190" name="Shape 190"/>
          <p:cNvSpPr txBox="1"/>
          <p:nvPr>
            <p:ph idx="1" type="body"/>
          </p:nvPr>
        </p:nvSpPr>
        <p:spPr>
          <a:xfrm>
            <a:off x="217850" y="1409150"/>
            <a:ext cx="5331299" cy="3354000"/>
          </a:xfrm>
          <a:prstGeom prst="rect">
            <a:avLst/>
          </a:prstGeom>
        </p:spPr>
        <p:txBody>
          <a:bodyPr anchorCtr="0" anchor="t" bIns="91425" lIns="91425" rIns="91425" tIns="91425">
            <a:noAutofit/>
          </a:bodyPr>
          <a:lstStyle/>
          <a:p>
            <a:pPr lvl="0" rtl="0" algn="ctr">
              <a:spcBef>
                <a:spcPts val="0"/>
              </a:spcBef>
              <a:buClr>
                <a:schemeClr val="dk1"/>
              </a:buClr>
              <a:buFont typeface="Arial"/>
              <a:buNone/>
            </a:pPr>
            <a:r>
              <a:t/>
            </a:r>
            <a:endParaRPr/>
          </a:p>
          <a:p>
            <a:pPr lvl="0" rtl="0" algn="ctr">
              <a:spcBef>
                <a:spcPts val="0"/>
              </a:spcBef>
              <a:buClr>
                <a:schemeClr val="dk1"/>
              </a:buClr>
              <a:buFont typeface="Arial"/>
              <a:buNone/>
            </a:pPr>
            <a:r>
              <a:t/>
            </a:r>
            <a:endParaRPr/>
          </a:p>
          <a:p>
            <a:pPr lvl="0" rtl="0" algn="ctr">
              <a:spcBef>
                <a:spcPts val="0"/>
              </a:spcBef>
              <a:buClr>
                <a:schemeClr val="dk1"/>
              </a:buClr>
              <a:buSzPct val="61111"/>
              <a:buFont typeface="Arial"/>
              <a:buNone/>
            </a:pPr>
            <a:r>
              <a:rPr lang="en"/>
              <a:t>The physical mobility of iPads or laptops can create more dynamic classrooms.</a:t>
            </a:r>
          </a:p>
        </p:txBody>
      </p:sp>
      <p:pic>
        <p:nvPicPr>
          <p:cNvPr id="191" name="Shape 191"/>
          <p:cNvPicPr preferRelativeResize="0"/>
          <p:nvPr/>
        </p:nvPicPr>
        <p:blipFill>
          <a:blip r:embed="rId3">
            <a:alphaModFix/>
          </a:blip>
          <a:stretch>
            <a:fillRect/>
          </a:stretch>
        </p:blipFill>
        <p:spPr>
          <a:xfrm>
            <a:off x="5908650" y="294750"/>
            <a:ext cx="2471126" cy="4554001"/>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 name="Shape 195"/>
        <p:cNvGrpSpPr/>
        <p:nvPr/>
      </p:nvGrpSpPr>
      <p:grpSpPr>
        <a:xfrm>
          <a:off x="0" y="0"/>
          <a:ext cx="0" cy="0"/>
          <a:chOff x="0" y="0"/>
          <a:chExt cx="0" cy="0"/>
        </a:xfrm>
      </p:grpSpPr>
      <p:sp>
        <p:nvSpPr>
          <p:cNvPr id="196" name="Shape 196"/>
          <p:cNvSpPr txBox="1"/>
          <p:nvPr>
            <p:ph type="title"/>
          </p:nvPr>
        </p:nvSpPr>
        <p:spPr>
          <a:xfrm>
            <a:off x="311700" y="315925"/>
            <a:ext cx="8520599" cy="831299"/>
          </a:xfrm>
          <a:prstGeom prst="rect">
            <a:avLst/>
          </a:prstGeom>
        </p:spPr>
        <p:txBody>
          <a:bodyPr anchorCtr="0" anchor="b" bIns="91425" lIns="91425" rIns="91425" tIns="91425">
            <a:noAutofit/>
          </a:bodyPr>
          <a:lstStyle/>
          <a:p>
            <a:pPr algn="ctr">
              <a:spcBef>
                <a:spcPts val="0"/>
              </a:spcBef>
              <a:buNone/>
            </a:pPr>
            <a:r>
              <a:rPr lang="en"/>
              <a:t>Summary</a:t>
            </a:r>
          </a:p>
        </p:txBody>
      </p:sp>
      <p:sp>
        <p:nvSpPr>
          <p:cNvPr id="197" name="Shape 197"/>
          <p:cNvSpPr txBox="1"/>
          <p:nvPr>
            <p:ph idx="1" type="body"/>
          </p:nvPr>
        </p:nvSpPr>
        <p:spPr>
          <a:xfrm>
            <a:off x="311700" y="1225225"/>
            <a:ext cx="4275299" cy="3354000"/>
          </a:xfrm>
          <a:prstGeom prst="rect">
            <a:avLst/>
          </a:prstGeom>
        </p:spPr>
        <p:txBody>
          <a:bodyPr anchorCtr="0" anchor="t" bIns="91425" lIns="91425" rIns="91425" tIns="91425">
            <a:noAutofit/>
          </a:bodyPr>
          <a:lstStyle/>
          <a:p>
            <a:pPr rtl="0">
              <a:spcBef>
                <a:spcPts val="0"/>
              </a:spcBef>
              <a:buNone/>
            </a:pPr>
            <a:r>
              <a:rPr lang="en" sz="2000"/>
              <a:t>Teachers = attention</a:t>
            </a:r>
          </a:p>
          <a:p>
            <a:pPr rtl="0">
              <a:spcBef>
                <a:spcPts val="0"/>
              </a:spcBef>
              <a:buNone/>
            </a:pPr>
            <a:r>
              <a:rPr lang="en" sz="2000"/>
              <a:t>Industry Experts = data interpretation</a:t>
            </a:r>
          </a:p>
          <a:p>
            <a:pPr rtl="0">
              <a:spcBef>
                <a:spcPts val="0"/>
              </a:spcBef>
              <a:buNone/>
            </a:pPr>
            <a:r>
              <a:rPr lang="en" sz="2000"/>
              <a:t>Students = connectivity</a:t>
            </a:r>
          </a:p>
          <a:p>
            <a:pPr lvl="0">
              <a:spcBef>
                <a:spcPts val="0"/>
              </a:spcBef>
              <a:buNone/>
            </a:pPr>
            <a:r>
              <a:rPr lang="en" sz="2000"/>
              <a:t>Tutors = spread passion</a:t>
            </a:r>
          </a:p>
        </p:txBody>
      </p:sp>
      <p:pic>
        <p:nvPicPr>
          <p:cNvPr id="198" name="Shape 198"/>
          <p:cNvPicPr preferRelativeResize="0"/>
          <p:nvPr/>
        </p:nvPicPr>
        <p:blipFill>
          <a:blip r:embed="rId3">
            <a:alphaModFix/>
          </a:blip>
          <a:stretch>
            <a:fillRect/>
          </a:stretch>
        </p:blipFill>
        <p:spPr>
          <a:xfrm>
            <a:off x="4513500" y="1178100"/>
            <a:ext cx="4538424" cy="3403848"/>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 name="Shape 64"/>
        <p:cNvGrpSpPr/>
        <p:nvPr/>
      </p:nvGrpSpPr>
      <p:grpSpPr>
        <a:xfrm>
          <a:off x="0" y="0"/>
          <a:ext cx="0" cy="0"/>
          <a:chOff x="0" y="0"/>
          <a:chExt cx="0" cy="0"/>
        </a:xfrm>
      </p:grpSpPr>
      <p:sp>
        <p:nvSpPr>
          <p:cNvPr id="65" name="Shape 65"/>
          <p:cNvSpPr txBox="1"/>
          <p:nvPr>
            <p:ph type="title"/>
          </p:nvPr>
        </p:nvSpPr>
        <p:spPr>
          <a:xfrm>
            <a:off x="311700" y="315925"/>
            <a:ext cx="8520599" cy="831299"/>
          </a:xfrm>
          <a:prstGeom prst="rect">
            <a:avLst/>
          </a:prstGeom>
        </p:spPr>
        <p:txBody>
          <a:bodyPr anchorCtr="0" anchor="b" bIns="91425" lIns="91425" rIns="91425" tIns="91425">
            <a:noAutofit/>
          </a:bodyPr>
          <a:lstStyle/>
          <a:p>
            <a:pPr>
              <a:spcBef>
                <a:spcPts val="0"/>
              </a:spcBef>
              <a:buNone/>
            </a:pPr>
            <a:r>
              <a:rPr lang="en"/>
              <a:t>   Introduction</a:t>
            </a:r>
          </a:p>
        </p:txBody>
      </p:sp>
      <p:pic>
        <p:nvPicPr>
          <p:cNvPr id="66" name="Shape 66"/>
          <p:cNvPicPr preferRelativeResize="0"/>
          <p:nvPr/>
        </p:nvPicPr>
        <p:blipFill>
          <a:blip r:embed="rId3">
            <a:alphaModFix/>
          </a:blip>
          <a:stretch>
            <a:fillRect/>
          </a:stretch>
        </p:blipFill>
        <p:spPr>
          <a:xfrm>
            <a:off x="6525775" y="2781247"/>
            <a:ext cx="1755574" cy="1755574"/>
          </a:xfrm>
          <a:prstGeom prst="rect">
            <a:avLst/>
          </a:prstGeom>
          <a:noFill/>
          <a:ln>
            <a:noFill/>
          </a:ln>
        </p:spPr>
      </p:pic>
      <p:pic>
        <p:nvPicPr>
          <p:cNvPr id="67" name="Shape 67"/>
          <p:cNvPicPr preferRelativeResize="0"/>
          <p:nvPr/>
        </p:nvPicPr>
        <p:blipFill>
          <a:blip r:embed="rId4">
            <a:alphaModFix/>
          </a:blip>
          <a:stretch>
            <a:fillRect/>
          </a:stretch>
        </p:blipFill>
        <p:spPr>
          <a:xfrm>
            <a:off x="3694187" y="449899"/>
            <a:ext cx="1755574" cy="1755574"/>
          </a:xfrm>
          <a:prstGeom prst="rect">
            <a:avLst/>
          </a:prstGeom>
          <a:noFill/>
          <a:ln>
            <a:noFill/>
          </a:ln>
        </p:spPr>
      </p:pic>
      <p:pic>
        <p:nvPicPr>
          <p:cNvPr id="68" name="Shape 68"/>
          <p:cNvPicPr preferRelativeResize="0"/>
          <p:nvPr/>
        </p:nvPicPr>
        <p:blipFill>
          <a:blip r:embed="rId5">
            <a:alphaModFix/>
          </a:blip>
          <a:stretch>
            <a:fillRect/>
          </a:stretch>
        </p:blipFill>
        <p:spPr>
          <a:xfrm>
            <a:off x="6525775" y="449899"/>
            <a:ext cx="1755575" cy="1755575"/>
          </a:xfrm>
          <a:prstGeom prst="rect">
            <a:avLst/>
          </a:prstGeom>
          <a:noFill/>
          <a:ln>
            <a:noFill/>
          </a:ln>
        </p:spPr>
      </p:pic>
      <p:pic>
        <p:nvPicPr>
          <p:cNvPr id="69" name="Shape 69"/>
          <p:cNvPicPr preferRelativeResize="0"/>
          <p:nvPr/>
        </p:nvPicPr>
        <p:blipFill>
          <a:blip r:embed="rId6">
            <a:alphaModFix/>
          </a:blip>
          <a:stretch>
            <a:fillRect/>
          </a:stretch>
        </p:blipFill>
        <p:spPr>
          <a:xfrm>
            <a:off x="3694212" y="2781250"/>
            <a:ext cx="1755574" cy="1755574"/>
          </a:xfrm>
          <a:prstGeom prst="rect">
            <a:avLst/>
          </a:prstGeom>
          <a:noFill/>
          <a:ln>
            <a:noFill/>
          </a:ln>
        </p:spPr>
      </p:pic>
      <p:sp>
        <p:nvSpPr>
          <p:cNvPr id="70" name="Shape 70"/>
          <p:cNvSpPr txBox="1"/>
          <p:nvPr/>
        </p:nvSpPr>
        <p:spPr>
          <a:xfrm>
            <a:off x="3840275" y="4596550"/>
            <a:ext cx="1463400" cy="363300"/>
          </a:xfrm>
          <a:prstGeom prst="rect">
            <a:avLst/>
          </a:prstGeom>
          <a:noFill/>
          <a:ln>
            <a:noFill/>
          </a:ln>
        </p:spPr>
        <p:txBody>
          <a:bodyPr anchorCtr="0" anchor="t" bIns="91425" lIns="91425" rIns="91425" tIns="91425">
            <a:noAutofit/>
          </a:bodyPr>
          <a:lstStyle/>
          <a:p>
            <a:pPr algn="ctr">
              <a:spcBef>
                <a:spcPts val="0"/>
              </a:spcBef>
              <a:buNone/>
            </a:pPr>
            <a:r>
              <a:rPr lang="en" sz="2000">
                <a:latin typeface="Economica"/>
                <a:ea typeface="Economica"/>
                <a:cs typeface="Economica"/>
                <a:sym typeface="Economica"/>
              </a:rPr>
              <a:t>Jake McKinnon</a:t>
            </a:r>
          </a:p>
        </p:txBody>
      </p:sp>
      <p:sp>
        <p:nvSpPr>
          <p:cNvPr id="71" name="Shape 71"/>
          <p:cNvSpPr txBox="1"/>
          <p:nvPr/>
        </p:nvSpPr>
        <p:spPr>
          <a:xfrm>
            <a:off x="6671862" y="4596550"/>
            <a:ext cx="1463400" cy="363300"/>
          </a:xfrm>
          <a:prstGeom prst="rect">
            <a:avLst/>
          </a:prstGeom>
          <a:noFill/>
          <a:ln>
            <a:noFill/>
          </a:ln>
        </p:spPr>
        <p:txBody>
          <a:bodyPr anchorCtr="0" anchor="t" bIns="91425" lIns="91425" rIns="91425" tIns="91425">
            <a:noAutofit/>
          </a:bodyPr>
          <a:lstStyle/>
          <a:p>
            <a:pPr lvl="0" rtl="0" algn="ctr">
              <a:spcBef>
                <a:spcPts val="0"/>
              </a:spcBef>
              <a:buNone/>
            </a:pPr>
            <a:r>
              <a:rPr lang="en" sz="2000">
                <a:latin typeface="Economica"/>
                <a:ea typeface="Economica"/>
                <a:cs typeface="Economica"/>
                <a:sym typeface="Economica"/>
              </a:rPr>
              <a:t>Krister Johnson</a:t>
            </a:r>
          </a:p>
        </p:txBody>
      </p:sp>
      <p:sp>
        <p:nvSpPr>
          <p:cNvPr id="72" name="Shape 72"/>
          <p:cNvSpPr txBox="1"/>
          <p:nvPr/>
        </p:nvSpPr>
        <p:spPr>
          <a:xfrm>
            <a:off x="3840275" y="2205475"/>
            <a:ext cx="1463400" cy="363300"/>
          </a:xfrm>
          <a:prstGeom prst="rect">
            <a:avLst/>
          </a:prstGeom>
          <a:noFill/>
          <a:ln>
            <a:noFill/>
          </a:ln>
        </p:spPr>
        <p:txBody>
          <a:bodyPr anchorCtr="0" anchor="t" bIns="91425" lIns="91425" rIns="91425" tIns="91425">
            <a:noAutofit/>
          </a:bodyPr>
          <a:lstStyle/>
          <a:p>
            <a:pPr lvl="0" rtl="0" algn="ctr">
              <a:spcBef>
                <a:spcPts val="0"/>
              </a:spcBef>
              <a:buNone/>
            </a:pPr>
            <a:r>
              <a:rPr lang="en" sz="2000">
                <a:latin typeface="Economica"/>
                <a:ea typeface="Economica"/>
                <a:cs typeface="Economica"/>
                <a:sym typeface="Economica"/>
              </a:rPr>
              <a:t>Michael Kim</a:t>
            </a:r>
          </a:p>
        </p:txBody>
      </p:sp>
      <p:sp>
        <p:nvSpPr>
          <p:cNvPr id="73" name="Shape 73"/>
          <p:cNvSpPr txBox="1"/>
          <p:nvPr/>
        </p:nvSpPr>
        <p:spPr>
          <a:xfrm>
            <a:off x="6671862" y="2205462"/>
            <a:ext cx="1463400" cy="363300"/>
          </a:xfrm>
          <a:prstGeom prst="rect">
            <a:avLst/>
          </a:prstGeom>
          <a:noFill/>
          <a:ln>
            <a:noFill/>
          </a:ln>
        </p:spPr>
        <p:txBody>
          <a:bodyPr anchorCtr="0" anchor="t" bIns="91425" lIns="91425" rIns="91425" tIns="91425">
            <a:noAutofit/>
          </a:bodyPr>
          <a:lstStyle/>
          <a:p>
            <a:pPr lvl="0" rtl="0" algn="ctr">
              <a:spcBef>
                <a:spcPts val="0"/>
              </a:spcBef>
              <a:buNone/>
            </a:pPr>
            <a:r>
              <a:rPr lang="en" sz="2000">
                <a:latin typeface="Economica"/>
                <a:ea typeface="Economica"/>
                <a:cs typeface="Economica"/>
                <a:sym typeface="Economica"/>
              </a:rPr>
              <a:t>Gordon Dean</a:t>
            </a:r>
          </a:p>
        </p:txBody>
      </p:sp>
      <p:sp>
        <p:nvSpPr>
          <p:cNvPr id="74" name="Shape 74"/>
          <p:cNvSpPr txBox="1"/>
          <p:nvPr/>
        </p:nvSpPr>
        <p:spPr>
          <a:xfrm>
            <a:off x="373200" y="1275750"/>
            <a:ext cx="2730299" cy="2592000"/>
          </a:xfrm>
          <a:prstGeom prst="rect">
            <a:avLst/>
          </a:prstGeom>
          <a:noFill/>
          <a:ln>
            <a:noFill/>
          </a:ln>
        </p:spPr>
        <p:txBody>
          <a:bodyPr anchorCtr="0" anchor="t" bIns="91425" lIns="91425" rIns="91425" tIns="91425">
            <a:noAutofit/>
          </a:bodyPr>
          <a:lstStyle/>
          <a:p>
            <a:pPr rtl="0" algn="ctr">
              <a:spcBef>
                <a:spcPts val="0"/>
              </a:spcBef>
              <a:buNone/>
            </a:pPr>
            <a:r>
              <a:rPr lang="en" sz="2000">
                <a:latin typeface="Economica"/>
                <a:ea typeface="Economica"/>
                <a:cs typeface="Economica"/>
                <a:sym typeface="Economica"/>
              </a:rPr>
              <a:t>Studio Theme:</a:t>
            </a:r>
          </a:p>
          <a:p>
            <a:pPr rtl="0" algn="ctr">
              <a:spcBef>
                <a:spcPts val="0"/>
              </a:spcBef>
              <a:buNone/>
            </a:pPr>
            <a:r>
              <a:t/>
            </a:r>
            <a:endParaRPr sz="600">
              <a:latin typeface="Economica"/>
              <a:ea typeface="Economica"/>
              <a:cs typeface="Economica"/>
              <a:sym typeface="Economica"/>
            </a:endParaRPr>
          </a:p>
          <a:p>
            <a:pPr rtl="0" algn="ctr">
              <a:spcBef>
                <a:spcPts val="0"/>
              </a:spcBef>
              <a:buNone/>
            </a:pPr>
            <a:r>
              <a:rPr b="1" lang="en" sz="2000">
                <a:latin typeface="Economica"/>
                <a:ea typeface="Economica"/>
                <a:cs typeface="Economica"/>
                <a:sym typeface="Economica"/>
              </a:rPr>
              <a:t>Learning / Education</a:t>
            </a:r>
          </a:p>
          <a:p>
            <a:pPr rtl="0" algn="ctr">
              <a:spcBef>
                <a:spcPts val="0"/>
              </a:spcBef>
              <a:buNone/>
            </a:pPr>
            <a:r>
              <a:t/>
            </a:r>
            <a:endParaRPr sz="2000">
              <a:latin typeface="Economica"/>
              <a:ea typeface="Economica"/>
              <a:cs typeface="Economica"/>
              <a:sym typeface="Economica"/>
            </a:endParaRPr>
          </a:p>
          <a:p>
            <a:pPr rtl="0" algn="ctr">
              <a:spcBef>
                <a:spcPts val="0"/>
              </a:spcBef>
              <a:buNone/>
            </a:pPr>
            <a:r>
              <a:rPr lang="en" sz="2000">
                <a:latin typeface="Economica"/>
                <a:ea typeface="Economica"/>
                <a:cs typeface="Economica"/>
                <a:sym typeface="Economica"/>
              </a:rPr>
              <a:t>Our Problem Domain:</a:t>
            </a:r>
          </a:p>
          <a:p>
            <a:pPr rtl="0" algn="ctr">
              <a:spcBef>
                <a:spcPts val="0"/>
              </a:spcBef>
              <a:buNone/>
            </a:pPr>
            <a:r>
              <a:t/>
            </a:r>
            <a:endParaRPr b="1" sz="600">
              <a:latin typeface="Economica"/>
              <a:ea typeface="Economica"/>
              <a:cs typeface="Economica"/>
              <a:sym typeface="Economica"/>
            </a:endParaRPr>
          </a:p>
          <a:p>
            <a:pPr rtl="0" algn="ctr">
              <a:spcBef>
                <a:spcPts val="0"/>
              </a:spcBef>
              <a:buNone/>
            </a:pPr>
            <a:r>
              <a:rPr b="1" lang="en" sz="2000">
                <a:latin typeface="Economica"/>
                <a:ea typeface="Economica"/>
                <a:cs typeface="Economica"/>
                <a:sym typeface="Economica"/>
              </a:rPr>
              <a:t>Education</a:t>
            </a:r>
            <a:r>
              <a:rPr lang="en" sz="2000">
                <a:latin typeface="Economica"/>
                <a:ea typeface="Economica"/>
                <a:cs typeface="Economica"/>
                <a:sym typeface="Economica"/>
              </a:rPr>
              <a:t> </a:t>
            </a:r>
          </a:p>
          <a:p>
            <a:pPr rtl="0" algn="ctr">
              <a:spcBef>
                <a:spcPts val="0"/>
              </a:spcBef>
              <a:buNone/>
            </a:pPr>
            <a:r>
              <a:rPr lang="en" sz="2000">
                <a:solidFill>
                  <a:schemeClr val="dk1"/>
                </a:solidFill>
                <a:latin typeface="Georgia"/>
                <a:ea typeface="Georgia"/>
                <a:cs typeface="Georgia"/>
                <a:sym typeface="Georgia"/>
              </a:rPr>
              <a:t>↓</a:t>
            </a:r>
          </a:p>
          <a:p>
            <a:pPr rtl="0" algn="ctr">
              <a:spcBef>
                <a:spcPts val="0"/>
              </a:spcBef>
              <a:buNone/>
            </a:pPr>
            <a:r>
              <a:rPr b="1" lang="en" sz="3000">
                <a:latin typeface="Economica"/>
                <a:ea typeface="Economica"/>
                <a:cs typeface="Economica"/>
                <a:sym typeface="Economica"/>
              </a:rPr>
              <a:t>K-12</a:t>
            </a:r>
            <a:r>
              <a:rPr b="1" lang="en" sz="2000">
                <a:latin typeface="Economica"/>
                <a:ea typeface="Economica"/>
                <a:cs typeface="Economica"/>
                <a:sym typeface="Economica"/>
              </a:rPr>
              <a:t> </a:t>
            </a:r>
          </a:p>
          <a:p>
            <a:pPr rtl="0" algn="ctr">
              <a:spcBef>
                <a:spcPts val="0"/>
              </a:spcBef>
              <a:buNone/>
            </a:pPr>
            <a:r>
              <a:rPr lang="en" sz="2000">
                <a:solidFill>
                  <a:schemeClr val="dk1"/>
                </a:solidFill>
                <a:latin typeface="Georgia"/>
                <a:ea typeface="Georgia"/>
                <a:cs typeface="Georgia"/>
                <a:sym typeface="Georgia"/>
              </a:rPr>
              <a:t>↓</a:t>
            </a:r>
          </a:p>
          <a:p>
            <a:pPr rtl="0" algn="ctr">
              <a:spcBef>
                <a:spcPts val="0"/>
              </a:spcBef>
              <a:buNone/>
            </a:pPr>
            <a:r>
              <a:rPr b="1" lang="en" sz="4000">
                <a:latin typeface="Economica"/>
                <a:ea typeface="Economica"/>
                <a:cs typeface="Economica"/>
                <a:sym typeface="Economica"/>
              </a:rPr>
              <a:t>High School</a:t>
            </a:r>
          </a:p>
          <a:p>
            <a:pPr rtl="0" algn="l">
              <a:spcBef>
                <a:spcPts val="0"/>
              </a:spcBef>
              <a:buNone/>
            </a:pPr>
            <a:r>
              <a:t/>
            </a:r>
            <a:endParaRPr sz="2000">
              <a:latin typeface="Economica"/>
              <a:ea typeface="Economica"/>
              <a:cs typeface="Economica"/>
              <a:sym typeface="Economica"/>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x="0" y="0"/>
          <a:ext cx="0" cy="0"/>
          <a:chOff x="0" y="0"/>
          <a:chExt cx="0" cy="0"/>
        </a:xfrm>
      </p:grpSpPr>
      <p:sp>
        <p:nvSpPr>
          <p:cNvPr id="79" name="Shape 79"/>
          <p:cNvSpPr txBox="1"/>
          <p:nvPr>
            <p:ph type="title"/>
          </p:nvPr>
        </p:nvSpPr>
        <p:spPr>
          <a:xfrm>
            <a:off x="311700" y="315925"/>
            <a:ext cx="8520599" cy="831299"/>
          </a:xfrm>
          <a:prstGeom prst="rect">
            <a:avLst/>
          </a:prstGeom>
        </p:spPr>
        <p:txBody>
          <a:bodyPr anchorCtr="0" anchor="b" bIns="91425" lIns="91425" rIns="91425" tIns="91425">
            <a:noAutofit/>
          </a:bodyPr>
          <a:lstStyle/>
          <a:p>
            <a:pPr lvl="0" rtl="0" algn="ctr">
              <a:spcBef>
                <a:spcPts val="0"/>
              </a:spcBef>
              <a:buNone/>
            </a:pPr>
            <a:r>
              <a:rPr lang="en" sz="3000"/>
              <a:t>We Interviewed...</a:t>
            </a:r>
          </a:p>
        </p:txBody>
      </p:sp>
      <p:sp>
        <p:nvSpPr>
          <p:cNvPr id="80" name="Shape 80"/>
          <p:cNvSpPr txBox="1"/>
          <p:nvPr>
            <p:ph idx="1" type="body"/>
          </p:nvPr>
        </p:nvSpPr>
        <p:spPr>
          <a:xfrm>
            <a:off x="311700" y="1225225"/>
            <a:ext cx="8520599" cy="3354000"/>
          </a:xfrm>
          <a:prstGeom prst="rect">
            <a:avLst/>
          </a:prstGeom>
        </p:spPr>
        <p:txBody>
          <a:bodyPr anchorCtr="0" anchor="t" bIns="91425" lIns="91425" rIns="91425" tIns="91425">
            <a:noAutofit/>
          </a:bodyPr>
          <a:lstStyle/>
          <a:p>
            <a:pPr rtl="0" algn="r">
              <a:spcBef>
                <a:spcPts val="0"/>
              </a:spcBef>
              <a:buNone/>
            </a:pPr>
            <a:r>
              <a:t/>
            </a:r>
            <a:endParaRPr/>
          </a:p>
          <a:p>
            <a:pPr lvl="0" rtl="0" algn="r">
              <a:spcBef>
                <a:spcPts val="0"/>
              </a:spcBef>
              <a:buNone/>
            </a:pPr>
            <a:br>
              <a:rPr lang="en"/>
            </a:br>
          </a:p>
        </p:txBody>
      </p:sp>
      <p:pic>
        <p:nvPicPr>
          <p:cNvPr id="81" name="Shape 81"/>
          <p:cNvPicPr preferRelativeResize="0"/>
          <p:nvPr/>
        </p:nvPicPr>
        <p:blipFill>
          <a:blip r:embed="rId3">
            <a:alphaModFix/>
          </a:blip>
          <a:stretch>
            <a:fillRect/>
          </a:stretch>
        </p:blipFill>
        <p:spPr>
          <a:xfrm>
            <a:off x="400104" y="1225225"/>
            <a:ext cx="1720698" cy="1720698"/>
          </a:xfrm>
          <a:prstGeom prst="rect">
            <a:avLst/>
          </a:prstGeom>
          <a:noFill/>
          <a:ln>
            <a:noFill/>
          </a:ln>
        </p:spPr>
      </p:pic>
      <p:pic>
        <p:nvPicPr>
          <p:cNvPr id="82" name="Shape 82"/>
          <p:cNvPicPr preferRelativeResize="0"/>
          <p:nvPr/>
        </p:nvPicPr>
        <p:blipFill>
          <a:blip r:embed="rId4">
            <a:alphaModFix/>
          </a:blip>
          <a:stretch>
            <a:fillRect/>
          </a:stretch>
        </p:blipFill>
        <p:spPr>
          <a:xfrm>
            <a:off x="7111600" y="3023950"/>
            <a:ext cx="1720702" cy="1720702"/>
          </a:xfrm>
          <a:prstGeom prst="rect">
            <a:avLst/>
          </a:prstGeom>
          <a:noFill/>
          <a:ln>
            <a:noFill/>
          </a:ln>
        </p:spPr>
      </p:pic>
      <p:pic>
        <p:nvPicPr>
          <p:cNvPr id="83" name="Shape 83"/>
          <p:cNvPicPr preferRelativeResize="0"/>
          <p:nvPr/>
        </p:nvPicPr>
        <p:blipFill>
          <a:blip r:embed="rId5">
            <a:alphaModFix/>
          </a:blip>
          <a:stretch>
            <a:fillRect/>
          </a:stretch>
        </p:blipFill>
        <p:spPr>
          <a:xfrm>
            <a:off x="400112" y="3023924"/>
            <a:ext cx="1720700" cy="1720700"/>
          </a:xfrm>
          <a:prstGeom prst="rect">
            <a:avLst/>
          </a:prstGeom>
          <a:noFill/>
          <a:ln>
            <a:noFill/>
          </a:ln>
        </p:spPr>
      </p:pic>
      <p:pic>
        <p:nvPicPr>
          <p:cNvPr id="84" name="Shape 84"/>
          <p:cNvPicPr preferRelativeResize="0"/>
          <p:nvPr/>
        </p:nvPicPr>
        <p:blipFill>
          <a:blip r:embed="rId6">
            <a:alphaModFix/>
          </a:blip>
          <a:stretch>
            <a:fillRect/>
          </a:stretch>
        </p:blipFill>
        <p:spPr>
          <a:xfrm>
            <a:off x="7111600" y="1225224"/>
            <a:ext cx="1720699" cy="1720724"/>
          </a:xfrm>
          <a:prstGeom prst="rect">
            <a:avLst/>
          </a:prstGeom>
          <a:noFill/>
          <a:ln>
            <a:noFill/>
          </a:ln>
        </p:spPr>
      </p:pic>
      <p:pic>
        <p:nvPicPr>
          <p:cNvPr id="85" name="Shape 85"/>
          <p:cNvPicPr preferRelativeResize="0"/>
          <p:nvPr/>
        </p:nvPicPr>
        <p:blipFill>
          <a:blip r:embed="rId7">
            <a:alphaModFix/>
          </a:blip>
          <a:stretch>
            <a:fillRect/>
          </a:stretch>
        </p:blipFill>
        <p:spPr>
          <a:xfrm>
            <a:off x="2187925" y="1225237"/>
            <a:ext cx="1720700" cy="1720700"/>
          </a:xfrm>
          <a:prstGeom prst="rect">
            <a:avLst/>
          </a:prstGeom>
          <a:noFill/>
          <a:ln>
            <a:noFill/>
          </a:ln>
        </p:spPr>
      </p:pic>
      <p:sp>
        <p:nvSpPr>
          <p:cNvPr id="86" name="Shape 86"/>
          <p:cNvSpPr txBox="1"/>
          <p:nvPr/>
        </p:nvSpPr>
        <p:spPr>
          <a:xfrm>
            <a:off x="3960587" y="1989400"/>
            <a:ext cx="1463400" cy="363300"/>
          </a:xfrm>
          <a:prstGeom prst="rect">
            <a:avLst/>
          </a:prstGeom>
          <a:noFill/>
          <a:ln>
            <a:noFill/>
          </a:ln>
        </p:spPr>
        <p:txBody>
          <a:bodyPr anchorCtr="0" anchor="t" bIns="91425" lIns="91425" rIns="91425" tIns="91425">
            <a:noAutofit/>
          </a:bodyPr>
          <a:lstStyle/>
          <a:p>
            <a:pPr lvl="0" rtl="0">
              <a:spcBef>
                <a:spcPts val="0"/>
              </a:spcBef>
              <a:buNone/>
            </a:pPr>
            <a:r>
              <a:rPr lang="en" sz="2000">
                <a:latin typeface="Economica"/>
                <a:ea typeface="Economica"/>
                <a:cs typeface="Economica"/>
                <a:sym typeface="Economica"/>
              </a:rPr>
              <a:t>Teachers</a:t>
            </a:r>
          </a:p>
        </p:txBody>
      </p:sp>
      <p:sp>
        <p:nvSpPr>
          <p:cNvPr id="87" name="Shape 87"/>
          <p:cNvSpPr txBox="1"/>
          <p:nvPr/>
        </p:nvSpPr>
        <p:spPr>
          <a:xfrm>
            <a:off x="5475950" y="1989400"/>
            <a:ext cx="1463400" cy="363300"/>
          </a:xfrm>
          <a:prstGeom prst="rect">
            <a:avLst/>
          </a:prstGeom>
          <a:noFill/>
          <a:ln>
            <a:noFill/>
          </a:ln>
        </p:spPr>
        <p:txBody>
          <a:bodyPr anchorCtr="0" anchor="t" bIns="91425" lIns="91425" rIns="91425" tIns="91425">
            <a:noAutofit/>
          </a:bodyPr>
          <a:lstStyle/>
          <a:p>
            <a:pPr lvl="0" rtl="0" algn="r">
              <a:spcBef>
                <a:spcPts val="0"/>
              </a:spcBef>
              <a:buNone/>
            </a:pPr>
            <a:r>
              <a:rPr lang="en" sz="2000">
                <a:latin typeface="Economica"/>
                <a:ea typeface="Economica"/>
                <a:cs typeface="Economica"/>
                <a:sym typeface="Economica"/>
              </a:rPr>
              <a:t>Industry Experts</a:t>
            </a:r>
          </a:p>
        </p:txBody>
      </p:sp>
      <p:sp>
        <p:nvSpPr>
          <p:cNvPr id="88" name="Shape 88"/>
          <p:cNvSpPr txBox="1"/>
          <p:nvPr/>
        </p:nvSpPr>
        <p:spPr>
          <a:xfrm>
            <a:off x="2187912" y="3702650"/>
            <a:ext cx="1463400" cy="363300"/>
          </a:xfrm>
          <a:prstGeom prst="rect">
            <a:avLst/>
          </a:prstGeom>
          <a:noFill/>
          <a:ln>
            <a:noFill/>
          </a:ln>
        </p:spPr>
        <p:txBody>
          <a:bodyPr anchorCtr="0" anchor="t" bIns="91425" lIns="91425" rIns="91425" tIns="91425">
            <a:noAutofit/>
          </a:bodyPr>
          <a:lstStyle/>
          <a:p>
            <a:pPr lvl="0" rtl="0">
              <a:spcBef>
                <a:spcPts val="0"/>
              </a:spcBef>
              <a:buNone/>
            </a:pPr>
            <a:r>
              <a:rPr lang="en" sz="2000">
                <a:latin typeface="Economica"/>
                <a:ea typeface="Economica"/>
                <a:cs typeface="Economica"/>
                <a:sym typeface="Economica"/>
              </a:rPr>
              <a:t>Tutors</a:t>
            </a:r>
          </a:p>
        </p:txBody>
      </p:sp>
      <p:sp>
        <p:nvSpPr>
          <p:cNvPr id="89" name="Shape 89"/>
          <p:cNvSpPr txBox="1"/>
          <p:nvPr/>
        </p:nvSpPr>
        <p:spPr>
          <a:xfrm>
            <a:off x="3752887" y="3702650"/>
            <a:ext cx="1463400" cy="363300"/>
          </a:xfrm>
          <a:prstGeom prst="rect">
            <a:avLst/>
          </a:prstGeom>
          <a:noFill/>
          <a:ln>
            <a:noFill/>
          </a:ln>
        </p:spPr>
        <p:txBody>
          <a:bodyPr anchorCtr="0" anchor="t" bIns="91425" lIns="91425" rIns="91425" tIns="91425">
            <a:noAutofit/>
          </a:bodyPr>
          <a:lstStyle/>
          <a:p>
            <a:pPr lvl="0" rtl="0" algn="r">
              <a:spcBef>
                <a:spcPts val="0"/>
              </a:spcBef>
              <a:buNone/>
            </a:pPr>
            <a:r>
              <a:rPr lang="en" sz="2000">
                <a:latin typeface="Economica"/>
                <a:ea typeface="Economica"/>
                <a:cs typeface="Economica"/>
                <a:sym typeface="Economica"/>
              </a:rPr>
              <a:t>K-12 Students</a:t>
            </a:r>
          </a:p>
        </p:txBody>
      </p:sp>
      <p:pic>
        <p:nvPicPr>
          <p:cNvPr id="90" name="Shape 90"/>
          <p:cNvPicPr preferRelativeResize="0"/>
          <p:nvPr/>
        </p:nvPicPr>
        <p:blipFill>
          <a:blip r:embed="rId8">
            <a:alphaModFix/>
          </a:blip>
          <a:stretch>
            <a:fillRect/>
          </a:stretch>
        </p:blipFill>
        <p:spPr>
          <a:xfrm>
            <a:off x="5317840" y="3023950"/>
            <a:ext cx="1720699" cy="1720699"/>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 name="Shape 94"/>
        <p:cNvGrpSpPr/>
        <p:nvPr/>
      </p:nvGrpSpPr>
      <p:grpSpPr>
        <a:xfrm>
          <a:off x="0" y="0"/>
          <a:ext cx="0" cy="0"/>
          <a:chOff x="0" y="0"/>
          <a:chExt cx="0" cy="0"/>
        </a:xfrm>
      </p:grpSpPr>
      <p:sp>
        <p:nvSpPr>
          <p:cNvPr id="95" name="Shape 95"/>
          <p:cNvSpPr txBox="1"/>
          <p:nvPr>
            <p:ph type="title"/>
          </p:nvPr>
        </p:nvSpPr>
        <p:spPr>
          <a:xfrm>
            <a:off x="311700" y="315925"/>
            <a:ext cx="8520599" cy="831299"/>
          </a:xfrm>
          <a:prstGeom prst="rect">
            <a:avLst/>
          </a:prstGeom>
        </p:spPr>
        <p:txBody>
          <a:bodyPr anchorCtr="0" anchor="b" bIns="91425" lIns="91425" rIns="91425" tIns="91425">
            <a:noAutofit/>
          </a:bodyPr>
          <a:lstStyle/>
          <a:p>
            <a:pPr lvl="0" rtl="0" algn="ctr">
              <a:spcBef>
                <a:spcPts val="0"/>
              </a:spcBef>
              <a:buNone/>
            </a:pPr>
            <a:r>
              <a:rPr lang="en" sz="3000"/>
              <a:t>Needfinding Methodology   -   </a:t>
            </a:r>
            <a:r>
              <a:rPr b="1" lang="en" sz="3000"/>
              <a:t>Teachers</a:t>
            </a:r>
            <a:r>
              <a:rPr lang="en" sz="3000"/>
              <a:t>                         </a:t>
            </a:r>
          </a:p>
        </p:txBody>
      </p:sp>
      <p:sp>
        <p:nvSpPr>
          <p:cNvPr id="96" name="Shape 96"/>
          <p:cNvSpPr txBox="1"/>
          <p:nvPr>
            <p:ph idx="1" type="body"/>
          </p:nvPr>
        </p:nvSpPr>
        <p:spPr>
          <a:xfrm>
            <a:off x="311700" y="1225225"/>
            <a:ext cx="8520599" cy="3354000"/>
          </a:xfrm>
          <a:prstGeom prst="rect">
            <a:avLst/>
          </a:prstGeom>
        </p:spPr>
        <p:txBody>
          <a:bodyPr anchorCtr="0" anchor="t" bIns="91425" lIns="91425" rIns="91425" tIns="91425">
            <a:noAutofit/>
          </a:bodyPr>
          <a:lstStyle/>
          <a:p>
            <a:pPr lvl="0" rtl="0" algn="r">
              <a:spcBef>
                <a:spcPts val="0"/>
              </a:spcBef>
              <a:buNone/>
            </a:pPr>
            <a:r>
              <a:t/>
            </a:r>
            <a:endParaRPr/>
          </a:p>
          <a:p>
            <a:pPr lvl="0" rtl="0" algn="r">
              <a:spcBef>
                <a:spcPts val="0"/>
              </a:spcBef>
              <a:buNone/>
            </a:pPr>
            <a:br>
              <a:rPr lang="en"/>
            </a:br>
          </a:p>
        </p:txBody>
      </p:sp>
      <p:pic>
        <p:nvPicPr>
          <p:cNvPr id="97" name="Shape 97"/>
          <p:cNvPicPr preferRelativeResize="0"/>
          <p:nvPr/>
        </p:nvPicPr>
        <p:blipFill>
          <a:blip r:embed="rId3">
            <a:alphaModFix/>
          </a:blip>
          <a:stretch>
            <a:fillRect/>
          </a:stretch>
        </p:blipFill>
        <p:spPr>
          <a:xfrm>
            <a:off x="489100" y="1225225"/>
            <a:ext cx="3176601" cy="3176601"/>
          </a:xfrm>
          <a:prstGeom prst="rect">
            <a:avLst/>
          </a:prstGeom>
          <a:noFill/>
          <a:ln>
            <a:noFill/>
          </a:ln>
        </p:spPr>
      </p:pic>
      <p:sp>
        <p:nvSpPr>
          <p:cNvPr id="98" name="Shape 98"/>
          <p:cNvSpPr txBox="1"/>
          <p:nvPr/>
        </p:nvSpPr>
        <p:spPr>
          <a:xfrm>
            <a:off x="108200" y="4312200"/>
            <a:ext cx="3938400" cy="831299"/>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Economica"/>
                <a:ea typeface="Economica"/>
                <a:cs typeface="Economica"/>
                <a:sym typeface="Economica"/>
              </a:rPr>
              <a:t>     Interview #1 - Mr. Wong </a:t>
            </a:r>
          </a:p>
        </p:txBody>
      </p:sp>
      <p:pic>
        <p:nvPicPr>
          <p:cNvPr id="99" name="Shape 99"/>
          <p:cNvPicPr preferRelativeResize="0"/>
          <p:nvPr/>
        </p:nvPicPr>
        <p:blipFill>
          <a:blip r:embed="rId4">
            <a:alphaModFix/>
          </a:blip>
          <a:stretch>
            <a:fillRect/>
          </a:stretch>
        </p:blipFill>
        <p:spPr>
          <a:xfrm>
            <a:off x="5655700" y="1225225"/>
            <a:ext cx="3176601" cy="3176601"/>
          </a:xfrm>
          <a:prstGeom prst="rect">
            <a:avLst/>
          </a:prstGeom>
          <a:noFill/>
          <a:ln>
            <a:noFill/>
          </a:ln>
        </p:spPr>
      </p:pic>
      <p:sp>
        <p:nvSpPr>
          <p:cNvPr id="100" name="Shape 100"/>
          <p:cNvSpPr txBox="1"/>
          <p:nvPr/>
        </p:nvSpPr>
        <p:spPr>
          <a:xfrm>
            <a:off x="4793100" y="4312200"/>
            <a:ext cx="4350899" cy="831299"/>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Economica"/>
                <a:ea typeface="Economica"/>
                <a:cs typeface="Economica"/>
                <a:sym typeface="Economica"/>
              </a:rPr>
              <a:t>     Interview #2 - Mrs. Woodward </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 name="Shape 104"/>
        <p:cNvGrpSpPr/>
        <p:nvPr/>
      </p:nvGrpSpPr>
      <p:grpSpPr>
        <a:xfrm>
          <a:off x="0" y="0"/>
          <a:ext cx="0" cy="0"/>
          <a:chOff x="0" y="0"/>
          <a:chExt cx="0" cy="0"/>
        </a:xfrm>
      </p:grpSpPr>
      <p:sp>
        <p:nvSpPr>
          <p:cNvPr id="105" name="Shape 105"/>
          <p:cNvSpPr txBox="1"/>
          <p:nvPr>
            <p:ph type="title"/>
          </p:nvPr>
        </p:nvSpPr>
        <p:spPr>
          <a:xfrm>
            <a:off x="311700" y="315925"/>
            <a:ext cx="8520599" cy="831299"/>
          </a:xfrm>
          <a:prstGeom prst="rect">
            <a:avLst/>
          </a:prstGeom>
        </p:spPr>
        <p:txBody>
          <a:bodyPr anchorCtr="0" anchor="b" bIns="91425" lIns="91425" rIns="91425" tIns="91425">
            <a:noAutofit/>
          </a:bodyPr>
          <a:lstStyle/>
          <a:p>
            <a:pPr lvl="0" rtl="0" algn="ctr">
              <a:spcBef>
                <a:spcPts val="0"/>
              </a:spcBef>
              <a:buNone/>
            </a:pPr>
            <a:r>
              <a:rPr lang="en" sz="3000"/>
              <a:t>Needfinding Methodology   -   </a:t>
            </a:r>
            <a:r>
              <a:rPr b="1" lang="en" sz="3000"/>
              <a:t>Industry Experts</a:t>
            </a:r>
            <a:r>
              <a:rPr lang="en" sz="3000"/>
              <a:t>                       </a:t>
            </a:r>
          </a:p>
        </p:txBody>
      </p:sp>
      <p:sp>
        <p:nvSpPr>
          <p:cNvPr id="106" name="Shape 106"/>
          <p:cNvSpPr txBox="1"/>
          <p:nvPr>
            <p:ph idx="1" type="body"/>
          </p:nvPr>
        </p:nvSpPr>
        <p:spPr>
          <a:xfrm>
            <a:off x="311700" y="1225225"/>
            <a:ext cx="8520599" cy="3354000"/>
          </a:xfrm>
          <a:prstGeom prst="rect">
            <a:avLst/>
          </a:prstGeom>
        </p:spPr>
        <p:txBody>
          <a:bodyPr anchorCtr="0" anchor="t" bIns="91425" lIns="91425" rIns="91425" tIns="91425">
            <a:noAutofit/>
          </a:bodyPr>
          <a:lstStyle/>
          <a:p>
            <a:pPr lvl="0" rtl="0" algn="r">
              <a:spcBef>
                <a:spcPts val="0"/>
              </a:spcBef>
              <a:buNone/>
            </a:pPr>
            <a:r>
              <a:t/>
            </a:r>
            <a:endParaRPr/>
          </a:p>
          <a:p>
            <a:pPr lvl="0" rtl="0" algn="r">
              <a:spcBef>
                <a:spcPts val="0"/>
              </a:spcBef>
              <a:buNone/>
            </a:pPr>
            <a:br>
              <a:rPr lang="en"/>
            </a:br>
          </a:p>
        </p:txBody>
      </p:sp>
      <p:sp>
        <p:nvSpPr>
          <p:cNvPr id="107" name="Shape 107"/>
          <p:cNvSpPr txBox="1"/>
          <p:nvPr/>
        </p:nvSpPr>
        <p:spPr>
          <a:xfrm>
            <a:off x="1296550" y="4312200"/>
            <a:ext cx="6295500" cy="8312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chemeClr val="dk1"/>
                </a:solidFill>
                <a:latin typeface="Economica"/>
                <a:ea typeface="Economica"/>
                <a:cs typeface="Economica"/>
                <a:sym typeface="Economica"/>
              </a:rPr>
              <a:t>     Interview #3 - Mrs. Quattrocchi  </a:t>
            </a:r>
          </a:p>
        </p:txBody>
      </p:sp>
      <p:pic>
        <p:nvPicPr>
          <p:cNvPr id="108" name="Shape 108"/>
          <p:cNvPicPr preferRelativeResize="0"/>
          <p:nvPr/>
        </p:nvPicPr>
        <p:blipFill>
          <a:blip r:embed="rId3">
            <a:alphaModFix/>
          </a:blip>
          <a:stretch>
            <a:fillRect/>
          </a:stretch>
        </p:blipFill>
        <p:spPr>
          <a:xfrm>
            <a:off x="2983699" y="1225224"/>
            <a:ext cx="3176599" cy="3176599"/>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 name="Shape 112"/>
        <p:cNvGrpSpPr/>
        <p:nvPr/>
      </p:nvGrpSpPr>
      <p:grpSpPr>
        <a:xfrm>
          <a:off x="0" y="0"/>
          <a:ext cx="0" cy="0"/>
          <a:chOff x="0" y="0"/>
          <a:chExt cx="0" cy="0"/>
        </a:xfrm>
      </p:grpSpPr>
      <p:sp>
        <p:nvSpPr>
          <p:cNvPr id="113" name="Shape 113"/>
          <p:cNvSpPr txBox="1"/>
          <p:nvPr>
            <p:ph type="title"/>
          </p:nvPr>
        </p:nvSpPr>
        <p:spPr>
          <a:xfrm>
            <a:off x="311700" y="315925"/>
            <a:ext cx="8520599" cy="831299"/>
          </a:xfrm>
          <a:prstGeom prst="rect">
            <a:avLst/>
          </a:prstGeom>
        </p:spPr>
        <p:txBody>
          <a:bodyPr anchorCtr="0" anchor="b" bIns="91425" lIns="91425" rIns="91425" tIns="91425">
            <a:noAutofit/>
          </a:bodyPr>
          <a:lstStyle/>
          <a:p>
            <a:pPr lvl="0" rtl="0" algn="ctr">
              <a:spcBef>
                <a:spcPts val="0"/>
              </a:spcBef>
              <a:buNone/>
            </a:pPr>
            <a:r>
              <a:rPr lang="en" sz="3000"/>
              <a:t>Needfinding Methodology   -   </a:t>
            </a:r>
            <a:r>
              <a:rPr b="1" lang="en" sz="3000"/>
              <a:t>Students</a:t>
            </a:r>
            <a:r>
              <a:rPr lang="en" sz="3000"/>
              <a:t>                      </a:t>
            </a:r>
          </a:p>
        </p:txBody>
      </p:sp>
      <p:sp>
        <p:nvSpPr>
          <p:cNvPr id="114" name="Shape 114"/>
          <p:cNvSpPr txBox="1"/>
          <p:nvPr>
            <p:ph idx="1" type="body"/>
          </p:nvPr>
        </p:nvSpPr>
        <p:spPr>
          <a:xfrm>
            <a:off x="311700" y="1225225"/>
            <a:ext cx="8520599" cy="3354000"/>
          </a:xfrm>
          <a:prstGeom prst="rect">
            <a:avLst/>
          </a:prstGeom>
        </p:spPr>
        <p:txBody>
          <a:bodyPr anchorCtr="0" anchor="t" bIns="91425" lIns="91425" rIns="91425" tIns="91425">
            <a:noAutofit/>
          </a:bodyPr>
          <a:lstStyle/>
          <a:p>
            <a:pPr lvl="0" rtl="0" algn="r">
              <a:spcBef>
                <a:spcPts val="0"/>
              </a:spcBef>
              <a:buNone/>
            </a:pPr>
            <a:r>
              <a:t/>
            </a:r>
            <a:endParaRPr/>
          </a:p>
          <a:p>
            <a:pPr lvl="0" rtl="0" algn="r">
              <a:spcBef>
                <a:spcPts val="0"/>
              </a:spcBef>
              <a:buNone/>
            </a:pPr>
            <a:br>
              <a:rPr lang="en"/>
            </a:br>
          </a:p>
        </p:txBody>
      </p:sp>
      <p:sp>
        <p:nvSpPr>
          <p:cNvPr id="115" name="Shape 115"/>
          <p:cNvSpPr txBox="1"/>
          <p:nvPr/>
        </p:nvSpPr>
        <p:spPr>
          <a:xfrm>
            <a:off x="235875" y="4312200"/>
            <a:ext cx="3938400" cy="831299"/>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Economica"/>
                <a:ea typeface="Economica"/>
                <a:cs typeface="Economica"/>
                <a:sym typeface="Economica"/>
              </a:rPr>
              <a:t>     Interview #4 - Daniel </a:t>
            </a:r>
          </a:p>
        </p:txBody>
      </p:sp>
      <p:sp>
        <p:nvSpPr>
          <p:cNvPr id="116" name="Shape 116"/>
          <p:cNvSpPr txBox="1"/>
          <p:nvPr/>
        </p:nvSpPr>
        <p:spPr>
          <a:xfrm>
            <a:off x="5655700" y="4312200"/>
            <a:ext cx="4350899" cy="831299"/>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Economica"/>
                <a:ea typeface="Economica"/>
                <a:cs typeface="Economica"/>
                <a:sym typeface="Economica"/>
              </a:rPr>
              <a:t>     Interview #5 - Tim</a:t>
            </a:r>
          </a:p>
        </p:txBody>
      </p:sp>
      <p:pic>
        <p:nvPicPr>
          <p:cNvPr id="117" name="Shape 117"/>
          <p:cNvPicPr preferRelativeResize="0"/>
          <p:nvPr/>
        </p:nvPicPr>
        <p:blipFill>
          <a:blip r:embed="rId3">
            <a:alphaModFix/>
          </a:blip>
          <a:stretch>
            <a:fillRect/>
          </a:stretch>
        </p:blipFill>
        <p:spPr>
          <a:xfrm>
            <a:off x="489100" y="1225225"/>
            <a:ext cx="3176602" cy="3176602"/>
          </a:xfrm>
          <a:prstGeom prst="rect">
            <a:avLst/>
          </a:prstGeom>
          <a:noFill/>
          <a:ln>
            <a:noFill/>
          </a:ln>
        </p:spPr>
      </p:pic>
      <p:pic>
        <p:nvPicPr>
          <p:cNvPr id="118" name="Shape 118"/>
          <p:cNvPicPr preferRelativeResize="0"/>
          <p:nvPr/>
        </p:nvPicPr>
        <p:blipFill>
          <a:blip r:embed="rId4">
            <a:alphaModFix/>
          </a:blip>
          <a:stretch>
            <a:fillRect/>
          </a:stretch>
        </p:blipFill>
        <p:spPr>
          <a:xfrm>
            <a:off x="5645890" y="1225225"/>
            <a:ext cx="3176598" cy="3176598"/>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2" name="Shape 122"/>
        <p:cNvGrpSpPr/>
        <p:nvPr/>
      </p:nvGrpSpPr>
      <p:grpSpPr>
        <a:xfrm>
          <a:off x="0" y="0"/>
          <a:ext cx="0" cy="0"/>
          <a:chOff x="0" y="0"/>
          <a:chExt cx="0" cy="0"/>
        </a:xfrm>
      </p:grpSpPr>
      <p:sp>
        <p:nvSpPr>
          <p:cNvPr id="123" name="Shape 123"/>
          <p:cNvSpPr txBox="1"/>
          <p:nvPr>
            <p:ph type="title"/>
          </p:nvPr>
        </p:nvSpPr>
        <p:spPr>
          <a:xfrm>
            <a:off x="311700" y="315925"/>
            <a:ext cx="8520599" cy="831299"/>
          </a:xfrm>
          <a:prstGeom prst="rect">
            <a:avLst/>
          </a:prstGeom>
        </p:spPr>
        <p:txBody>
          <a:bodyPr anchorCtr="0" anchor="b" bIns="91425" lIns="91425" rIns="91425" tIns="91425">
            <a:noAutofit/>
          </a:bodyPr>
          <a:lstStyle/>
          <a:p>
            <a:pPr lvl="0" rtl="0" algn="ctr">
              <a:spcBef>
                <a:spcPts val="0"/>
              </a:spcBef>
              <a:buNone/>
            </a:pPr>
            <a:r>
              <a:rPr lang="en" sz="3000"/>
              <a:t>Needfinding Methodology   -   </a:t>
            </a:r>
            <a:r>
              <a:rPr b="1" lang="en" sz="3000"/>
              <a:t>Tutors</a:t>
            </a:r>
            <a:r>
              <a:rPr lang="en" sz="3000"/>
              <a:t>                      </a:t>
            </a:r>
          </a:p>
        </p:txBody>
      </p:sp>
      <p:sp>
        <p:nvSpPr>
          <p:cNvPr id="124" name="Shape 124"/>
          <p:cNvSpPr txBox="1"/>
          <p:nvPr>
            <p:ph idx="1" type="body"/>
          </p:nvPr>
        </p:nvSpPr>
        <p:spPr>
          <a:xfrm>
            <a:off x="311700" y="1225225"/>
            <a:ext cx="8520599" cy="3354000"/>
          </a:xfrm>
          <a:prstGeom prst="rect">
            <a:avLst/>
          </a:prstGeom>
        </p:spPr>
        <p:txBody>
          <a:bodyPr anchorCtr="0" anchor="t" bIns="91425" lIns="91425" rIns="91425" tIns="91425">
            <a:noAutofit/>
          </a:bodyPr>
          <a:lstStyle/>
          <a:p>
            <a:pPr lvl="0" rtl="0" algn="r">
              <a:spcBef>
                <a:spcPts val="0"/>
              </a:spcBef>
              <a:buNone/>
            </a:pPr>
            <a:r>
              <a:t/>
            </a:r>
            <a:endParaRPr/>
          </a:p>
          <a:p>
            <a:pPr lvl="0" rtl="0" algn="r">
              <a:spcBef>
                <a:spcPts val="0"/>
              </a:spcBef>
              <a:buNone/>
            </a:pPr>
            <a:br>
              <a:rPr lang="en"/>
            </a:br>
          </a:p>
        </p:txBody>
      </p:sp>
      <p:sp>
        <p:nvSpPr>
          <p:cNvPr id="125" name="Shape 125"/>
          <p:cNvSpPr txBox="1"/>
          <p:nvPr/>
        </p:nvSpPr>
        <p:spPr>
          <a:xfrm>
            <a:off x="2818925" y="4312200"/>
            <a:ext cx="4350899" cy="831299"/>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Economica"/>
                <a:ea typeface="Economica"/>
                <a:cs typeface="Economica"/>
                <a:sym typeface="Economica"/>
              </a:rPr>
              <a:t>     Interview #6 - Indira</a:t>
            </a:r>
          </a:p>
        </p:txBody>
      </p:sp>
      <p:pic>
        <p:nvPicPr>
          <p:cNvPr id="126" name="Shape 126"/>
          <p:cNvPicPr preferRelativeResize="0"/>
          <p:nvPr/>
        </p:nvPicPr>
        <p:blipFill>
          <a:blip r:embed="rId3">
            <a:alphaModFix/>
          </a:blip>
          <a:stretch>
            <a:fillRect/>
          </a:stretch>
        </p:blipFill>
        <p:spPr>
          <a:xfrm>
            <a:off x="2983700" y="1225225"/>
            <a:ext cx="3176600" cy="317660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 name="Shape 130"/>
        <p:cNvGrpSpPr/>
        <p:nvPr/>
      </p:nvGrpSpPr>
      <p:grpSpPr>
        <a:xfrm>
          <a:off x="0" y="0"/>
          <a:ext cx="0" cy="0"/>
          <a:chOff x="0" y="0"/>
          <a:chExt cx="0" cy="0"/>
        </a:xfrm>
      </p:grpSpPr>
      <p:sp>
        <p:nvSpPr>
          <p:cNvPr id="131" name="Shape 131"/>
          <p:cNvSpPr txBox="1"/>
          <p:nvPr>
            <p:ph type="title"/>
          </p:nvPr>
        </p:nvSpPr>
        <p:spPr>
          <a:xfrm>
            <a:off x="311700" y="315925"/>
            <a:ext cx="8520599" cy="831299"/>
          </a:xfrm>
          <a:prstGeom prst="rect">
            <a:avLst/>
          </a:prstGeom>
        </p:spPr>
        <p:txBody>
          <a:bodyPr anchorCtr="0" anchor="b" bIns="91425" lIns="91425" rIns="91425" tIns="91425">
            <a:noAutofit/>
          </a:bodyPr>
          <a:lstStyle/>
          <a:p>
            <a:pPr lvl="0" rtl="0" algn="ctr">
              <a:spcBef>
                <a:spcPts val="0"/>
              </a:spcBef>
              <a:buNone/>
            </a:pPr>
            <a:r>
              <a:rPr lang="en" sz="3000"/>
              <a:t>Results   -   </a:t>
            </a:r>
            <a:r>
              <a:rPr b="1" lang="en" sz="3000"/>
              <a:t>Teachers</a:t>
            </a:r>
            <a:r>
              <a:rPr lang="en" sz="3000"/>
              <a:t>                         </a:t>
            </a:r>
          </a:p>
        </p:txBody>
      </p:sp>
      <p:sp>
        <p:nvSpPr>
          <p:cNvPr id="132" name="Shape 132"/>
          <p:cNvSpPr txBox="1"/>
          <p:nvPr>
            <p:ph idx="1" type="body"/>
          </p:nvPr>
        </p:nvSpPr>
        <p:spPr>
          <a:xfrm>
            <a:off x="311700" y="1225225"/>
            <a:ext cx="8520599" cy="3354000"/>
          </a:xfrm>
          <a:prstGeom prst="rect">
            <a:avLst/>
          </a:prstGeom>
        </p:spPr>
        <p:txBody>
          <a:bodyPr anchorCtr="0" anchor="t" bIns="91425" lIns="91425" rIns="91425" tIns="91425">
            <a:noAutofit/>
          </a:bodyPr>
          <a:lstStyle/>
          <a:p>
            <a:pPr lvl="0" rtl="0" algn="r">
              <a:spcBef>
                <a:spcPts val="0"/>
              </a:spcBef>
              <a:buNone/>
            </a:pPr>
            <a:r>
              <a:t/>
            </a:r>
            <a:endParaRPr/>
          </a:p>
          <a:p>
            <a:pPr lvl="0" rtl="0" algn="r">
              <a:spcBef>
                <a:spcPts val="0"/>
              </a:spcBef>
              <a:buNone/>
            </a:pPr>
            <a:br>
              <a:rPr lang="en"/>
            </a:br>
          </a:p>
        </p:txBody>
      </p:sp>
      <p:pic>
        <p:nvPicPr>
          <p:cNvPr id="133" name="Shape 133"/>
          <p:cNvPicPr preferRelativeResize="0"/>
          <p:nvPr/>
        </p:nvPicPr>
        <p:blipFill>
          <a:blip r:embed="rId3">
            <a:alphaModFix/>
          </a:blip>
          <a:stretch>
            <a:fillRect/>
          </a:stretch>
        </p:blipFill>
        <p:spPr>
          <a:xfrm>
            <a:off x="489100" y="1225225"/>
            <a:ext cx="3176601" cy="3176601"/>
          </a:xfrm>
          <a:prstGeom prst="rect">
            <a:avLst/>
          </a:prstGeom>
          <a:noFill/>
          <a:ln>
            <a:noFill/>
          </a:ln>
        </p:spPr>
      </p:pic>
      <p:sp>
        <p:nvSpPr>
          <p:cNvPr id="134" name="Shape 134"/>
          <p:cNvSpPr txBox="1"/>
          <p:nvPr/>
        </p:nvSpPr>
        <p:spPr>
          <a:xfrm>
            <a:off x="108200" y="4312200"/>
            <a:ext cx="8723999" cy="831299"/>
          </a:xfrm>
          <a:prstGeom prst="rect">
            <a:avLst/>
          </a:prstGeom>
          <a:noFill/>
          <a:ln>
            <a:noFill/>
          </a:ln>
        </p:spPr>
        <p:txBody>
          <a:bodyPr anchorCtr="0" anchor="t" bIns="91425" lIns="91425" rIns="91425" tIns="91425">
            <a:noAutofit/>
          </a:bodyPr>
          <a:lstStyle/>
          <a:p>
            <a:pPr lvl="0" rtl="0">
              <a:spcBef>
                <a:spcPts val="0"/>
              </a:spcBef>
              <a:buClr>
                <a:schemeClr val="dk1"/>
              </a:buClr>
              <a:buSzPct val="36666"/>
              <a:buFont typeface="Arial"/>
              <a:buNone/>
            </a:pPr>
            <a:r>
              <a:rPr lang="en" sz="3000">
                <a:solidFill>
                  <a:schemeClr val="dk1"/>
                </a:solidFill>
                <a:latin typeface="Economica"/>
                <a:ea typeface="Economica"/>
                <a:cs typeface="Economica"/>
                <a:sym typeface="Economica"/>
              </a:rPr>
              <a:t>     Interview #1 and #2 - Mr. Wong and Mrs. Woodward  </a:t>
            </a:r>
          </a:p>
        </p:txBody>
      </p:sp>
      <p:sp>
        <p:nvSpPr>
          <p:cNvPr id="135" name="Shape 135"/>
          <p:cNvSpPr txBox="1"/>
          <p:nvPr/>
        </p:nvSpPr>
        <p:spPr>
          <a:xfrm>
            <a:off x="4793100" y="4312200"/>
            <a:ext cx="4350899" cy="831299"/>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Economica"/>
                <a:ea typeface="Economica"/>
                <a:cs typeface="Economica"/>
                <a:sym typeface="Economica"/>
              </a:rPr>
              <a:t>  </a:t>
            </a:r>
          </a:p>
        </p:txBody>
      </p:sp>
      <p:sp>
        <p:nvSpPr>
          <p:cNvPr id="136" name="Shape 136"/>
          <p:cNvSpPr txBox="1"/>
          <p:nvPr>
            <p:ph idx="2" type="body"/>
          </p:nvPr>
        </p:nvSpPr>
        <p:spPr>
          <a:xfrm>
            <a:off x="3665700" y="1136525"/>
            <a:ext cx="5306400" cy="3354000"/>
          </a:xfrm>
          <a:prstGeom prst="rect">
            <a:avLst/>
          </a:prstGeom>
        </p:spPr>
        <p:txBody>
          <a:bodyPr anchorCtr="0" anchor="t" bIns="91425" lIns="91425" rIns="91425" tIns="91425">
            <a:noAutofit/>
          </a:bodyPr>
          <a:lstStyle/>
          <a:p>
            <a:pPr lvl="0" rtl="0" algn="ctr">
              <a:spcBef>
                <a:spcPts val="0"/>
              </a:spcBef>
              <a:buNone/>
            </a:pPr>
            <a:r>
              <a:t/>
            </a:r>
            <a:endParaRPr/>
          </a:p>
          <a:p>
            <a:pPr lvl="0" rtl="0" algn="ctr">
              <a:spcBef>
                <a:spcPts val="0"/>
              </a:spcBef>
              <a:buNone/>
            </a:pPr>
            <a:r>
              <a:t/>
            </a:r>
            <a:endParaRPr/>
          </a:p>
          <a:p>
            <a:pPr lvl="0" rtl="0" algn="ctr">
              <a:spcBef>
                <a:spcPts val="0"/>
              </a:spcBef>
              <a:buNone/>
            </a:pPr>
            <a:r>
              <a:t/>
            </a:r>
            <a:endParaRPr sz="600"/>
          </a:p>
          <a:p>
            <a:pPr lvl="0" rtl="0" algn="ctr">
              <a:spcBef>
                <a:spcPts val="0"/>
              </a:spcBef>
              <a:buNone/>
            </a:pPr>
            <a:r>
              <a:rPr lang="en"/>
              <a:t>“The iPad is the next calculator.”</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0" name="Shape 140"/>
        <p:cNvGrpSpPr/>
        <p:nvPr/>
      </p:nvGrpSpPr>
      <p:grpSpPr>
        <a:xfrm>
          <a:off x="0" y="0"/>
          <a:ext cx="0" cy="0"/>
          <a:chOff x="0" y="0"/>
          <a:chExt cx="0" cy="0"/>
        </a:xfrm>
      </p:grpSpPr>
      <p:sp>
        <p:nvSpPr>
          <p:cNvPr id="141" name="Shape 141"/>
          <p:cNvSpPr txBox="1"/>
          <p:nvPr>
            <p:ph type="title"/>
          </p:nvPr>
        </p:nvSpPr>
        <p:spPr>
          <a:xfrm>
            <a:off x="311700" y="315925"/>
            <a:ext cx="8520599" cy="831299"/>
          </a:xfrm>
          <a:prstGeom prst="rect">
            <a:avLst/>
          </a:prstGeom>
        </p:spPr>
        <p:txBody>
          <a:bodyPr anchorCtr="0" anchor="b" bIns="91425" lIns="91425" rIns="91425" tIns="91425">
            <a:noAutofit/>
          </a:bodyPr>
          <a:lstStyle/>
          <a:p>
            <a:pPr lvl="0" rtl="0" algn="ctr">
              <a:spcBef>
                <a:spcPts val="0"/>
              </a:spcBef>
              <a:buNone/>
            </a:pPr>
            <a:r>
              <a:rPr lang="en" sz="3000"/>
              <a:t>Results   -   </a:t>
            </a:r>
            <a:r>
              <a:rPr b="1" lang="en" sz="3000"/>
              <a:t>Industry Experts</a:t>
            </a:r>
            <a:r>
              <a:rPr lang="en" sz="3000"/>
              <a:t>                          </a:t>
            </a:r>
          </a:p>
        </p:txBody>
      </p:sp>
      <p:sp>
        <p:nvSpPr>
          <p:cNvPr id="142" name="Shape 142"/>
          <p:cNvSpPr txBox="1"/>
          <p:nvPr>
            <p:ph idx="1" type="body"/>
          </p:nvPr>
        </p:nvSpPr>
        <p:spPr>
          <a:xfrm>
            <a:off x="311700" y="1225225"/>
            <a:ext cx="8520599" cy="3354000"/>
          </a:xfrm>
          <a:prstGeom prst="rect">
            <a:avLst/>
          </a:prstGeom>
        </p:spPr>
        <p:txBody>
          <a:bodyPr anchorCtr="0" anchor="t" bIns="91425" lIns="91425" rIns="91425" tIns="91425">
            <a:noAutofit/>
          </a:bodyPr>
          <a:lstStyle/>
          <a:p>
            <a:pPr lvl="0" rtl="0" algn="r">
              <a:spcBef>
                <a:spcPts val="0"/>
              </a:spcBef>
              <a:buNone/>
            </a:pPr>
            <a:r>
              <a:t/>
            </a:r>
            <a:endParaRPr/>
          </a:p>
          <a:p>
            <a:pPr lvl="0" rtl="0" algn="r">
              <a:spcBef>
                <a:spcPts val="0"/>
              </a:spcBef>
              <a:buNone/>
            </a:pPr>
            <a:br>
              <a:rPr lang="en"/>
            </a:br>
          </a:p>
        </p:txBody>
      </p:sp>
      <p:sp>
        <p:nvSpPr>
          <p:cNvPr id="143" name="Shape 143"/>
          <p:cNvSpPr txBox="1"/>
          <p:nvPr/>
        </p:nvSpPr>
        <p:spPr>
          <a:xfrm>
            <a:off x="5035950" y="4312200"/>
            <a:ext cx="6295500" cy="831299"/>
          </a:xfrm>
          <a:prstGeom prst="rect">
            <a:avLst/>
          </a:prstGeom>
          <a:noFill/>
          <a:ln>
            <a:noFill/>
          </a:ln>
        </p:spPr>
        <p:txBody>
          <a:bodyPr anchorCtr="0" anchor="t" bIns="91425" lIns="91425" rIns="91425" tIns="91425">
            <a:noAutofit/>
          </a:bodyPr>
          <a:lstStyle/>
          <a:p>
            <a:pPr lvl="0" rtl="0" algn="l">
              <a:spcBef>
                <a:spcPts val="0"/>
              </a:spcBef>
              <a:buNone/>
            </a:pPr>
            <a:r>
              <a:rPr lang="en" sz="3000">
                <a:solidFill>
                  <a:schemeClr val="dk1"/>
                </a:solidFill>
                <a:latin typeface="Economica"/>
                <a:ea typeface="Economica"/>
                <a:cs typeface="Economica"/>
                <a:sym typeface="Economica"/>
              </a:rPr>
              <a:t>Interview #3 - Mrs. Quattrocchi  </a:t>
            </a:r>
          </a:p>
        </p:txBody>
      </p:sp>
      <p:pic>
        <p:nvPicPr>
          <p:cNvPr id="144" name="Shape 144"/>
          <p:cNvPicPr preferRelativeResize="0"/>
          <p:nvPr/>
        </p:nvPicPr>
        <p:blipFill>
          <a:blip r:embed="rId3">
            <a:alphaModFix/>
          </a:blip>
          <a:stretch>
            <a:fillRect/>
          </a:stretch>
        </p:blipFill>
        <p:spPr>
          <a:xfrm>
            <a:off x="5426591" y="1225224"/>
            <a:ext cx="3176599" cy="3176599"/>
          </a:xfrm>
          <a:prstGeom prst="rect">
            <a:avLst/>
          </a:prstGeom>
          <a:noFill/>
          <a:ln>
            <a:noFill/>
          </a:ln>
        </p:spPr>
      </p:pic>
      <p:sp>
        <p:nvSpPr>
          <p:cNvPr id="145" name="Shape 145"/>
          <p:cNvSpPr txBox="1"/>
          <p:nvPr>
            <p:ph idx="2" type="body"/>
          </p:nvPr>
        </p:nvSpPr>
        <p:spPr>
          <a:xfrm>
            <a:off x="111391" y="1136525"/>
            <a:ext cx="5306400" cy="3354000"/>
          </a:xfrm>
          <a:prstGeom prst="rect">
            <a:avLst/>
          </a:prstGeom>
        </p:spPr>
        <p:txBody>
          <a:bodyPr anchorCtr="0" anchor="t" bIns="91425" lIns="91425" rIns="91425" tIns="91425">
            <a:noAutofit/>
          </a:bodyPr>
          <a:lstStyle/>
          <a:p>
            <a:pPr lvl="0" rtl="0" algn="ctr">
              <a:spcBef>
                <a:spcPts val="0"/>
              </a:spcBef>
              <a:buNone/>
            </a:pPr>
            <a:r>
              <a:t/>
            </a:r>
            <a:endParaRPr/>
          </a:p>
          <a:p>
            <a:pPr lvl="0" rtl="0" algn="ctr">
              <a:spcBef>
                <a:spcPts val="0"/>
              </a:spcBef>
              <a:buNone/>
            </a:pPr>
            <a:r>
              <a:t/>
            </a:r>
            <a:endParaRPr/>
          </a:p>
          <a:p>
            <a:pPr lvl="0" rtl="0" algn="ctr">
              <a:spcBef>
                <a:spcPts val="0"/>
              </a:spcBef>
              <a:buNone/>
            </a:pPr>
            <a:r>
              <a:t/>
            </a:r>
            <a:endParaRPr sz="600"/>
          </a:p>
          <a:p>
            <a:pPr lvl="0" rtl="0" algn="ctr">
              <a:spcBef>
                <a:spcPts val="0"/>
              </a:spcBef>
              <a:buNone/>
            </a:pPr>
            <a:r>
              <a:rPr lang="en"/>
              <a:t>“If we don’t start properly displaying         student data, it will never actually influence teaching practices.”</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