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25603200" cy="18288000"/>
  <p:notesSz cx="6858000" cy="9144000"/>
  <p:defaultTextStyle>
    <a:defPPr>
      <a:defRPr lang="en-US"/>
    </a:defPPr>
    <a:lvl1pPr marL="0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54008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508016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62024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5016033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270041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524049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778057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10032065" algn="l" defTabSz="1254008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A1E24"/>
    <a:srgbClr val="1B1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94" autoAdjust="0"/>
  </p:normalViewPr>
  <p:slideViewPr>
    <p:cSldViewPr snapToGrid="0" snapToObjects="1">
      <p:cViewPr>
        <p:scale>
          <a:sx n="100" d="100"/>
          <a:sy n="100" d="100"/>
        </p:scale>
        <p:origin x="2552" y="3808"/>
      </p:cViewPr>
      <p:guideLst>
        <p:guide orient="horz" pos="5760"/>
        <p:guide pos="80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B3056-D2A9-0F44-9D79-F00E50DA87E0}" type="datetimeFigureOut">
              <a:rPr lang="en-US" smtClean="0"/>
              <a:t>12/2/15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134B2-4FF2-2541-B938-2C7F605A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4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0" y="5681135"/>
            <a:ext cx="21762720" cy="39200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0" y="10363200"/>
            <a:ext cx="17922240" cy="4673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77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032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077D-59F9-374C-84C3-F5FB96DC0FA5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9458-6B35-1349-9728-6419C355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077D-59F9-374C-84C3-F5FB96DC0FA5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9458-6B35-1349-9728-6419C355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8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975388" y="1951570"/>
            <a:ext cx="16130904" cy="416136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2672" y="1951570"/>
            <a:ext cx="47965996" cy="41613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077D-59F9-374C-84C3-F5FB96DC0FA5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9458-6B35-1349-9728-6419C355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6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077D-59F9-374C-84C3-F5FB96DC0FA5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9458-6B35-1349-9728-6419C355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476" y="11751736"/>
            <a:ext cx="21762720" cy="3632200"/>
          </a:xfrm>
        </p:spPr>
        <p:txBody>
          <a:bodyPr anchor="t"/>
          <a:lstStyle>
            <a:lvl1pPr algn="l">
              <a:defRPr sz="11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76" y="7751237"/>
            <a:ext cx="21762720" cy="4000499"/>
          </a:xfrm>
        </p:spPr>
        <p:txBody>
          <a:bodyPr anchor="b"/>
          <a:lstStyle>
            <a:lvl1pPr marL="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1pPr>
            <a:lvl2pPr marL="1254008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2pPr>
            <a:lvl3pPr marL="2508016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3pPr>
            <a:lvl4pPr marL="376202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5016033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627004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7524049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87780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1003206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077D-59F9-374C-84C3-F5FB96DC0FA5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9458-6B35-1349-9728-6419C355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7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2671" y="11379201"/>
            <a:ext cx="32048450" cy="32186036"/>
          </a:xfrm>
        </p:spPr>
        <p:txBody>
          <a:bodyPr/>
          <a:lstStyle>
            <a:lvl1pPr>
              <a:defRPr sz="7700"/>
            </a:lvl1pPr>
            <a:lvl2pPr>
              <a:defRPr sz="6600"/>
            </a:lvl2pPr>
            <a:lvl3pPr>
              <a:defRPr sz="55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57841" y="11379201"/>
            <a:ext cx="32048450" cy="32186036"/>
          </a:xfrm>
        </p:spPr>
        <p:txBody>
          <a:bodyPr/>
          <a:lstStyle>
            <a:lvl1pPr>
              <a:defRPr sz="7700"/>
            </a:lvl1pPr>
            <a:lvl2pPr>
              <a:defRPr sz="6600"/>
            </a:lvl2pPr>
            <a:lvl3pPr>
              <a:defRPr sz="55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077D-59F9-374C-84C3-F5FB96DC0FA5}" type="datetimeFigureOut">
              <a:rPr lang="en-US" smtClean="0"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9458-6B35-1349-9728-6419C355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0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732368"/>
            <a:ext cx="23042880" cy="3048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4093635"/>
            <a:ext cx="11312526" cy="1706032"/>
          </a:xfrm>
        </p:spPr>
        <p:txBody>
          <a:bodyPr anchor="b"/>
          <a:lstStyle>
            <a:lvl1pPr marL="0" indent="0">
              <a:buNone/>
              <a:defRPr sz="6600" b="1"/>
            </a:lvl1pPr>
            <a:lvl2pPr marL="1254008" indent="0">
              <a:buNone/>
              <a:defRPr sz="5500" b="1"/>
            </a:lvl2pPr>
            <a:lvl3pPr marL="2508016" indent="0">
              <a:buNone/>
              <a:defRPr sz="4900" b="1"/>
            </a:lvl3pPr>
            <a:lvl4pPr marL="3762024" indent="0">
              <a:buNone/>
              <a:defRPr sz="4400" b="1"/>
            </a:lvl4pPr>
            <a:lvl5pPr marL="5016033" indent="0">
              <a:buNone/>
              <a:defRPr sz="4400" b="1"/>
            </a:lvl5pPr>
            <a:lvl6pPr marL="6270041" indent="0">
              <a:buNone/>
              <a:defRPr sz="4400" b="1"/>
            </a:lvl6pPr>
            <a:lvl7pPr marL="7524049" indent="0">
              <a:buNone/>
              <a:defRPr sz="4400" b="1"/>
            </a:lvl7pPr>
            <a:lvl8pPr marL="8778057" indent="0">
              <a:buNone/>
              <a:defRPr sz="4400" b="1"/>
            </a:lvl8pPr>
            <a:lvl9pPr marL="10032065" indent="0">
              <a:buNone/>
              <a:defRPr sz="4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5799667"/>
            <a:ext cx="11312526" cy="10536768"/>
          </a:xfrm>
        </p:spPr>
        <p:txBody>
          <a:bodyPr/>
          <a:lstStyle>
            <a:lvl1pPr>
              <a:defRPr sz="6600"/>
            </a:lvl1pPr>
            <a:lvl2pPr>
              <a:defRPr sz="5500"/>
            </a:lvl2pPr>
            <a:lvl3pPr>
              <a:defRPr sz="49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006071" y="4093635"/>
            <a:ext cx="11316970" cy="1706032"/>
          </a:xfrm>
        </p:spPr>
        <p:txBody>
          <a:bodyPr anchor="b"/>
          <a:lstStyle>
            <a:lvl1pPr marL="0" indent="0">
              <a:buNone/>
              <a:defRPr sz="6600" b="1"/>
            </a:lvl1pPr>
            <a:lvl2pPr marL="1254008" indent="0">
              <a:buNone/>
              <a:defRPr sz="5500" b="1"/>
            </a:lvl2pPr>
            <a:lvl3pPr marL="2508016" indent="0">
              <a:buNone/>
              <a:defRPr sz="4900" b="1"/>
            </a:lvl3pPr>
            <a:lvl4pPr marL="3762024" indent="0">
              <a:buNone/>
              <a:defRPr sz="4400" b="1"/>
            </a:lvl4pPr>
            <a:lvl5pPr marL="5016033" indent="0">
              <a:buNone/>
              <a:defRPr sz="4400" b="1"/>
            </a:lvl5pPr>
            <a:lvl6pPr marL="6270041" indent="0">
              <a:buNone/>
              <a:defRPr sz="4400" b="1"/>
            </a:lvl6pPr>
            <a:lvl7pPr marL="7524049" indent="0">
              <a:buNone/>
              <a:defRPr sz="4400" b="1"/>
            </a:lvl7pPr>
            <a:lvl8pPr marL="8778057" indent="0">
              <a:buNone/>
              <a:defRPr sz="4400" b="1"/>
            </a:lvl8pPr>
            <a:lvl9pPr marL="10032065" indent="0">
              <a:buNone/>
              <a:defRPr sz="4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006071" y="5799667"/>
            <a:ext cx="11316970" cy="10536768"/>
          </a:xfrm>
        </p:spPr>
        <p:txBody>
          <a:bodyPr/>
          <a:lstStyle>
            <a:lvl1pPr>
              <a:defRPr sz="6600"/>
            </a:lvl1pPr>
            <a:lvl2pPr>
              <a:defRPr sz="5500"/>
            </a:lvl2pPr>
            <a:lvl3pPr>
              <a:defRPr sz="49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077D-59F9-374C-84C3-F5FB96DC0FA5}" type="datetimeFigureOut">
              <a:rPr lang="en-US" smtClean="0"/>
              <a:t>12/2/15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9458-6B35-1349-9728-6419C355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2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077D-59F9-374C-84C3-F5FB96DC0FA5}" type="datetimeFigureOut">
              <a:rPr lang="en-US" smtClean="0"/>
              <a:t>12/2/15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9458-6B35-1349-9728-6419C355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5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077D-59F9-374C-84C3-F5FB96DC0FA5}" type="datetimeFigureOut">
              <a:rPr lang="en-US" smtClean="0"/>
              <a:t>12/2/15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9458-6B35-1349-9728-6419C355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1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2" y="728133"/>
            <a:ext cx="8423276" cy="3098800"/>
          </a:xfrm>
        </p:spPr>
        <p:txBody>
          <a:bodyPr anchor="b"/>
          <a:lstStyle>
            <a:lvl1pPr algn="l">
              <a:defRPr sz="5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0140" y="728136"/>
            <a:ext cx="14312900" cy="15608301"/>
          </a:xfrm>
        </p:spPr>
        <p:txBody>
          <a:bodyPr/>
          <a:lstStyle>
            <a:lvl1pPr>
              <a:defRPr sz="8800"/>
            </a:lvl1pPr>
            <a:lvl2pPr>
              <a:defRPr sz="7700"/>
            </a:lvl2pPr>
            <a:lvl3pPr>
              <a:defRPr sz="66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0162" y="3826936"/>
            <a:ext cx="8423276" cy="12509501"/>
          </a:xfrm>
        </p:spPr>
        <p:txBody>
          <a:bodyPr/>
          <a:lstStyle>
            <a:lvl1pPr marL="0" indent="0">
              <a:buNone/>
              <a:defRPr sz="3800"/>
            </a:lvl1pPr>
            <a:lvl2pPr marL="1254008" indent="0">
              <a:buNone/>
              <a:defRPr sz="3300"/>
            </a:lvl2pPr>
            <a:lvl3pPr marL="2508016" indent="0">
              <a:buNone/>
              <a:defRPr sz="2700"/>
            </a:lvl3pPr>
            <a:lvl4pPr marL="3762024" indent="0">
              <a:buNone/>
              <a:defRPr sz="2500"/>
            </a:lvl4pPr>
            <a:lvl5pPr marL="5016033" indent="0">
              <a:buNone/>
              <a:defRPr sz="2500"/>
            </a:lvl5pPr>
            <a:lvl6pPr marL="6270041" indent="0">
              <a:buNone/>
              <a:defRPr sz="2500"/>
            </a:lvl6pPr>
            <a:lvl7pPr marL="7524049" indent="0">
              <a:buNone/>
              <a:defRPr sz="2500"/>
            </a:lvl7pPr>
            <a:lvl8pPr marL="8778057" indent="0">
              <a:buNone/>
              <a:defRPr sz="2500"/>
            </a:lvl8pPr>
            <a:lvl9pPr marL="10032065" indent="0">
              <a:buNone/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077D-59F9-374C-84C3-F5FB96DC0FA5}" type="datetimeFigureOut">
              <a:rPr lang="en-US" smtClean="0"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9458-6B35-1349-9728-6419C355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3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8406" y="12801601"/>
            <a:ext cx="15361920" cy="1511301"/>
          </a:xfrm>
        </p:spPr>
        <p:txBody>
          <a:bodyPr anchor="b"/>
          <a:lstStyle>
            <a:lvl1pPr algn="l">
              <a:defRPr sz="5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18406" y="1634067"/>
            <a:ext cx="15361920" cy="10972800"/>
          </a:xfrm>
        </p:spPr>
        <p:txBody>
          <a:bodyPr/>
          <a:lstStyle>
            <a:lvl1pPr marL="0" indent="0">
              <a:buNone/>
              <a:defRPr sz="8800"/>
            </a:lvl1pPr>
            <a:lvl2pPr marL="1254008" indent="0">
              <a:buNone/>
              <a:defRPr sz="7700"/>
            </a:lvl2pPr>
            <a:lvl3pPr marL="2508016" indent="0">
              <a:buNone/>
              <a:defRPr sz="6600"/>
            </a:lvl3pPr>
            <a:lvl4pPr marL="3762024" indent="0">
              <a:buNone/>
              <a:defRPr sz="5500"/>
            </a:lvl4pPr>
            <a:lvl5pPr marL="5016033" indent="0">
              <a:buNone/>
              <a:defRPr sz="5500"/>
            </a:lvl5pPr>
            <a:lvl6pPr marL="6270041" indent="0">
              <a:buNone/>
              <a:defRPr sz="5500"/>
            </a:lvl6pPr>
            <a:lvl7pPr marL="7524049" indent="0">
              <a:buNone/>
              <a:defRPr sz="5500"/>
            </a:lvl7pPr>
            <a:lvl8pPr marL="8778057" indent="0">
              <a:buNone/>
              <a:defRPr sz="5500"/>
            </a:lvl8pPr>
            <a:lvl9pPr marL="10032065" indent="0">
              <a:buNone/>
              <a:defRPr sz="5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8406" y="14312902"/>
            <a:ext cx="15361920" cy="2146299"/>
          </a:xfrm>
        </p:spPr>
        <p:txBody>
          <a:bodyPr/>
          <a:lstStyle>
            <a:lvl1pPr marL="0" indent="0">
              <a:buNone/>
              <a:defRPr sz="3800"/>
            </a:lvl1pPr>
            <a:lvl2pPr marL="1254008" indent="0">
              <a:buNone/>
              <a:defRPr sz="3300"/>
            </a:lvl2pPr>
            <a:lvl3pPr marL="2508016" indent="0">
              <a:buNone/>
              <a:defRPr sz="2700"/>
            </a:lvl3pPr>
            <a:lvl4pPr marL="3762024" indent="0">
              <a:buNone/>
              <a:defRPr sz="2500"/>
            </a:lvl4pPr>
            <a:lvl5pPr marL="5016033" indent="0">
              <a:buNone/>
              <a:defRPr sz="2500"/>
            </a:lvl5pPr>
            <a:lvl6pPr marL="6270041" indent="0">
              <a:buNone/>
              <a:defRPr sz="2500"/>
            </a:lvl6pPr>
            <a:lvl7pPr marL="7524049" indent="0">
              <a:buNone/>
              <a:defRPr sz="2500"/>
            </a:lvl7pPr>
            <a:lvl8pPr marL="8778057" indent="0">
              <a:buNone/>
              <a:defRPr sz="2500"/>
            </a:lvl8pPr>
            <a:lvl9pPr marL="10032065" indent="0">
              <a:buNone/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077D-59F9-374C-84C3-F5FB96DC0FA5}" type="datetimeFigureOut">
              <a:rPr lang="en-US" smtClean="0"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9458-6B35-1349-9728-6419C355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7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0160" y="732368"/>
            <a:ext cx="23042880" cy="3048000"/>
          </a:xfrm>
          <a:prstGeom prst="rect">
            <a:avLst/>
          </a:prstGeom>
        </p:spPr>
        <p:txBody>
          <a:bodyPr vert="horz" lIns="250802" tIns="125401" rIns="250802" bIns="1254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4267201"/>
            <a:ext cx="23042880" cy="12069236"/>
          </a:xfrm>
          <a:prstGeom prst="rect">
            <a:avLst/>
          </a:prstGeom>
        </p:spPr>
        <p:txBody>
          <a:bodyPr vert="horz" lIns="250802" tIns="125401" rIns="250802" bIns="1254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16950269"/>
            <a:ext cx="5974080" cy="973667"/>
          </a:xfrm>
          <a:prstGeom prst="rect">
            <a:avLst/>
          </a:prstGeom>
        </p:spPr>
        <p:txBody>
          <a:bodyPr vert="horz" lIns="250802" tIns="125401" rIns="250802" bIns="125401" rtlCol="0" anchor="ctr"/>
          <a:lstStyle>
            <a:lvl1pPr algn="l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6077D-59F9-374C-84C3-F5FB96DC0FA5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47760" y="16950269"/>
            <a:ext cx="8107680" cy="973667"/>
          </a:xfrm>
          <a:prstGeom prst="rect">
            <a:avLst/>
          </a:prstGeom>
        </p:spPr>
        <p:txBody>
          <a:bodyPr vert="horz" lIns="250802" tIns="125401" rIns="250802" bIns="125401" rtlCol="0" anchor="ctr"/>
          <a:lstStyle>
            <a:lvl1pPr algn="ctr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348960" y="16950269"/>
            <a:ext cx="5974080" cy="973667"/>
          </a:xfrm>
          <a:prstGeom prst="rect">
            <a:avLst/>
          </a:prstGeom>
        </p:spPr>
        <p:txBody>
          <a:bodyPr vert="horz" lIns="250802" tIns="125401" rIns="250802" bIns="125401" rtlCol="0" anchor="ctr"/>
          <a:lstStyle>
            <a:lvl1pPr algn="r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B9458-6B35-1349-9728-6419C355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2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4008" rtl="0" eaLnBrk="1" latinLnBrk="0" hangingPunct="1">
        <a:spcBef>
          <a:spcPct val="0"/>
        </a:spcBef>
        <a:buNone/>
        <a:defRPr sz="1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0506" indent="-940506" algn="l" defTabSz="1254008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63" indent="-783755" algn="l" defTabSz="1254008" rtl="0" eaLnBrk="1" latinLnBrk="0" hangingPunct="1">
        <a:spcBef>
          <a:spcPct val="20000"/>
        </a:spcBef>
        <a:buFont typeface="Arial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indent="-627004" algn="l" defTabSz="1254008" rtl="0" eaLnBrk="1" latinLnBrk="0" hangingPunct="1">
        <a:spcBef>
          <a:spcPct val="20000"/>
        </a:spcBef>
        <a:buFont typeface="Arial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9029" indent="-627004" algn="l" defTabSz="1254008" rtl="0" eaLnBrk="1" latinLnBrk="0" hangingPunct="1">
        <a:spcBef>
          <a:spcPct val="20000"/>
        </a:spcBef>
        <a:buFont typeface="Arial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037" indent="-627004" algn="l" defTabSz="1254008" rtl="0" eaLnBrk="1" latinLnBrk="0" hangingPunct="1">
        <a:spcBef>
          <a:spcPct val="20000"/>
        </a:spcBef>
        <a:buFont typeface="Arial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7045" indent="-627004" algn="l" defTabSz="1254008" rtl="0" eaLnBrk="1" latinLnBrk="0" hangingPunct="1">
        <a:spcBef>
          <a:spcPct val="20000"/>
        </a:spcBef>
        <a:buFont typeface="Arial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1053" indent="-627004" algn="l" defTabSz="1254008" rtl="0" eaLnBrk="1" latinLnBrk="0" hangingPunct="1">
        <a:spcBef>
          <a:spcPct val="20000"/>
        </a:spcBef>
        <a:buFont typeface="Arial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5061" indent="-627004" algn="l" defTabSz="1254008" rtl="0" eaLnBrk="1" latinLnBrk="0" hangingPunct="1">
        <a:spcBef>
          <a:spcPct val="20000"/>
        </a:spcBef>
        <a:buFont typeface="Arial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9069" indent="-627004" algn="l" defTabSz="1254008" rtl="0" eaLnBrk="1" latinLnBrk="0" hangingPunct="1">
        <a:spcBef>
          <a:spcPct val="20000"/>
        </a:spcBef>
        <a:buFont typeface="Arial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4008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8016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2024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6033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70041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4049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8057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2065" algn="l" defTabSz="125400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10" Type="http://schemas.openxmlformats.org/officeDocument/2006/relationships/image" Target="../media/image9.JPG"/><Relationship Id="rId11" Type="http://schemas.openxmlformats.org/officeDocument/2006/relationships/image" Target="../media/image10.JPG"/><Relationship Id="rId12" Type="http://schemas.openxmlformats.org/officeDocument/2006/relationships/image" Target="../media/image11.JP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jpg"/><Relationship Id="rId19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399185"/>
            <a:ext cx="26060400" cy="17888815"/>
            <a:chOff x="0" y="457200"/>
            <a:chExt cx="26060400" cy="17888815"/>
          </a:xfrm>
        </p:grpSpPr>
        <p:grpSp>
          <p:nvGrpSpPr>
            <p:cNvPr id="32" name="Group 31"/>
            <p:cNvGrpSpPr/>
            <p:nvPr/>
          </p:nvGrpSpPr>
          <p:grpSpPr>
            <a:xfrm>
              <a:off x="0" y="457200"/>
              <a:ext cx="26060400" cy="17888815"/>
              <a:chOff x="0" y="457200"/>
              <a:chExt cx="26060400" cy="178888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0" y="457200"/>
                <a:ext cx="26060400" cy="17888815"/>
                <a:chOff x="0" y="457200"/>
                <a:chExt cx="26060400" cy="17888815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0" y="457200"/>
                  <a:ext cx="26060400" cy="17888815"/>
                  <a:chOff x="0" y="457200"/>
                  <a:chExt cx="26060400" cy="17888815"/>
                </a:xfrm>
              </p:grpSpPr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0" y="457200"/>
                    <a:ext cx="26060400" cy="17888815"/>
                    <a:chOff x="0" y="457200"/>
                    <a:chExt cx="26060400" cy="17888815"/>
                  </a:xfrm>
                </p:grpSpPr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0" y="457200"/>
                      <a:ext cx="26060400" cy="17888815"/>
                      <a:chOff x="0" y="457200"/>
                      <a:chExt cx="26060400" cy="17888815"/>
                    </a:xfrm>
                  </p:grpSpPr>
                  <p:grpSp>
                    <p:nvGrpSpPr>
                      <p:cNvPr id="20" name="Group 19"/>
                      <p:cNvGrpSpPr/>
                      <p:nvPr/>
                    </p:nvGrpSpPr>
                    <p:grpSpPr>
                      <a:xfrm>
                        <a:off x="0" y="457200"/>
                        <a:ext cx="26060400" cy="17888815"/>
                        <a:chOff x="0" y="457200"/>
                        <a:chExt cx="26060400" cy="17888815"/>
                      </a:xfrm>
                    </p:grpSpPr>
                    <p:grpSp>
                      <p:nvGrpSpPr>
                        <p:cNvPr id="18" name="Group 17"/>
                        <p:cNvGrpSpPr/>
                        <p:nvPr/>
                      </p:nvGrpSpPr>
                      <p:grpSpPr>
                        <a:xfrm>
                          <a:off x="0" y="457200"/>
                          <a:ext cx="26060400" cy="17888815"/>
                          <a:chOff x="0" y="457200"/>
                          <a:chExt cx="26060400" cy="17888815"/>
                        </a:xfrm>
                      </p:grpSpPr>
                      <p:grpSp>
                        <p:nvGrpSpPr>
                          <p:cNvPr id="16" name="Group 15"/>
                          <p:cNvGrpSpPr/>
                          <p:nvPr/>
                        </p:nvGrpSpPr>
                        <p:grpSpPr>
                          <a:xfrm>
                            <a:off x="0" y="457200"/>
                            <a:ext cx="26060400" cy="17888815"/>
                            <a:chOff x="0" y="457200"/>
                            <a:chExt cx="26060400" cy="17888815"/>
                          </a:xfrm>
                        </p:grpSpPr>
                        <p:grpSp>
                          <p:nvGrpSpPr>
                            <p:cNvPr id="11" name="Group 10"/>
                            <p:cNvGrpSpPr/>
                            <p:nvPr/>
                          </p:nvGrpSpPr>
                          <p:grpSpPr>
                            <a:xfrm>
                              <a:off x="0" y="457200"/>
                              <a:ext cx="26060400" cy="17888815"/>
                              <a:chOff x="0" y="457200"/>
                              <a:chExt cx="26060400" cy="17888815"/>
                            </a:xfrm>
                          </p:grpSpPr>
                          <p:sp>
                            <p:nvSpPr>
                              <p:cNvPr id="5" name="Rectangle 4"/>
                              <p:cNvSpPr/>
                              <p:nvPr/>
                            </p:nvSpPr>
                            <p:spPr>
                              <a:xfrm>
                                <a:off x="0" y="16731398"/>
                                <a:ext cx="25603200" cy="1614617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ffectLst/>
                            </p:spPr>
                            <p:style>
                              <a:lnRef idx="1">
                                <a:schemeClr val="accent1"/>
                              </a:lnRef>
                              <a:fillRef idx="3">
                                <a:schemeClr val="accent1"/>
                              </a:fillRef>
                              <a:effectRef idx="2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/>
                              <a:lstStyle/>
                              <a:p>
                                <a:endParaRPr lang="en-US" dirty="0"/>
                              </a:p>
                            </p:txBody>
                          </p:sp>
                          <p:pic>
                            <p:nvPicPr>
                              <p:cNvPr id="4" name="Picture 3" descr="cantour_bw_Black+White.png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0" y="457200"/>
                                <a:ext cx="26060400" cy="173736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2" name="Picture 1" descr="iphone_screen.png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662907" y="1298216"/>
                                <a:ext cx="5098480" cy="893425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6" name="Picture 5" descr="iphone_screen.png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3972526" y="1298216"/>
                                <a:ext cx="5098480" cy="893425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" name="Picture 6" descr="iphone_screen.png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9190067" y="1298216"/>
                                <a:ext cx="5098480" cy="893425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3" name="Picture 2" descr="logo.png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531930" y="3809999"/>
                                <a:ext cx="3499557" cy="349955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9" name="Picture 8" descr="map.png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4921462" y="2933430"/>
                                <a:ext cx="3209544" cy="570015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" name="Picture 9" descr="quiz_nos.png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610344" y="2933430"/>
                                <a:ext cx="3199934" cy="5700149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  <p:pic>
                          <p:nvPicPr>
                            <p:cNvPr id="13" name="Picture 12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261064" y="13335308"/>
                              <a:ext cx="978455" cy="1493022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14" name="Picture 13"/>
                            <p:cNvPicPr>
                              <a:picLocks noChangeAspect="1"/>
                            </p:cNvPicPr>
                            <p:nvPr/>
                          </p:nvPicPr>
                          <p:blipFill rotWithShape="1">
                            <a:blip r:embed="rId8"/>
                            <a:srcRect l="6180" r="6884" b="5992"/>
                            <a:stretch/>
                          </p:blipFill>
                          <p:spPr>
                            <a:xfrm>
                              <a:off x="3676400" y="13251753"/>
                              <a:ext cx="881427" cy="1637670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15" name="Picture 14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30204" y="13379686"/>
                              <a:ext cx="961970" cy="1392765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pic>
                        <p:nvPicPr>
                          <p:cNvPr id="17" name="Picture 16" descr="IMG_2920.JPG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21056" t="20643" r="4447" b="24629"/>
                          <a:stretch/>
                        </p:blipFill>
                        <p:spPr>
                          <a:xfrm rot="5400000">
                            <a:off x="6166300" y="13662369"/>
                            <a:ext cx="1727910" cy="952039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pic>
                      <p:nvPicPr>
                        <p:cNvPr id="19" name="Picture 18" descr="IMG_2922.JPG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9959" b="12028"/>
                        <a:stretch/>
                      </p:blipFill>
                      <p:spPr>
                        <a:xfrm rot="5400000">
                          <a:off x="7500952" y="13640498"/>
                          <a:ext cx="1709928" cy="1000480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21" name="Picture 20" descr="IMG_2923.JPG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3196" b="4560"/>
                      <a:stretch/>
                    </p:blipFill>
                    <p:spPr>
                      <a:xfrm rot="5400000">
                        <a:off x="8862076" y="13679444"/>
                        <a:ext cx="1704500" cy="92354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23" name="Picture 22" descr="Screen Shot 2015-12-01 at 8.25.13 PM.png"/>
                    <p:cNvPicPr>
                      <a:picLocks noChangeAspect="1"/>
                    </p:cNvPicPr>
                    <p:nvPr/>
                  </p:nvPicPr>
                  <p:blipFill>
                    <a:blip r:embed="rId1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235654" y="13274433"/>
                      <a:ext cx="964264" cy="171777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23" descr="Screen Shot 2015-12-01 at 8.25.55 PM.png"/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8561662" y="13274434"/>
                      <a:ext cx="965887" cy="171777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24" descr="Screen Shot 2015-12-01 at 8.26.21 PM.png"/>
                    <p:cNvPicPr>
                      <a:picLocks noChangeAspect="1"/>
                    </p:cNvPicPr>
                    <p:nvPr/>
                  </p:nvPicPr>
                  <p:blipFill>
                    <a:blip r:embed="rId1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9922962" y="13277626"/>
                      <a:ext cx="963415" cy="1713378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27" name="Picture 26" descr="info_nos.png"/>
                  <p:cNvPicPr>
                    <a:picLocks noChangeAspect="1"/>
                  </p:cNvPicPr>
                  <p:nvPr/>
                </p:nvPicPr>
                <p:blipFill rotWithShape="1"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564"/>
                  <a:stretch/>
                </p:blipFill>
                <p:spPr>
                  <a:xfrm>
                    <a:off x="20144662" y="2956110"/>
                    <a:ext cx="3204629" cy="562356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9" name="Rectangle 28"/>
                <p:cNvSpPr/>
                <p:nvPr/>
              </p:nvSpPr>
              <p:spPr>
                <a:xfrm>
                  <a:off x="11977721" y="13006746"/>
                  <a:ext cx="3580178" cy="22115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416213" y="13104414"/>
                <a:ext cx="2690348" cy="2026329"/>
              </a:xfrm>
              <a:prstGeom prst="rect">
                <a:avLst/>
              </a:prstGeom>
            </p:spPr>
          </p:pic>
        </p:grpSp>
        <p:pic>
          <p:nvPicPr>
            <p:cNvPr id="33" name="Picture 32" descr="12325486_10154459334608146_617372958_o.jpg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82" r="1"/>
            <a:stretch/>
          </p:blipFill>
          <p:spPr>
            <a:xfrm>
              <a:off x="12579895" y="13284596"/>
              <a:ext cx="1000343" cy="1700784"/>
            </a:xfrm>
            <a:prstGeom prst="rect">
              <a:avLst/>
            </a:prstGeom>
          </p:spPr>
        </p:pic>
        <p:pic>
          <p:nvPicPr>
            <p:cNvPr id="34" name="Picture 33" descr="12336280_10154459332288146_1038267539_n.jp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523"/>
            <a:stretch/>
          </p:blipFill>
          <p:spPr>
            <a:xfrm>
              <a:off x="13919645" y="13291058"/>
              <a:ext cx="1002895" cy="1682496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667862" y="16904391"/>
            <a:ext cx="9426707" cy="9264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68680" y="17068620"/>
            <a:ext cx="2421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"/>
                <a:cs typeface="Helvetica Neue"/>
              </a:rPr>
              <a:t>hci.stanford.edu/courses/cs147/2015/au/projects/learning/cantour</a:t>
            </a:r>
          </a:p>
        </p:txBody>
      </p:sp>
      <p:pic>
        <p:nvPicPr>
          <p:cNvPr id="8" name="Picture 7" descr="Screen Shot 2015-12-02 at 7.42.44 PM.png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7" t="9453" r="12797" b="8684"/>
          <a:stretch/>
        </p:blipFill>
        <p:spPr>
          <a:xfrm>
            <a:off x="19590977" y="9749003"/>
            <a:ext cx="4211062" cy="97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07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15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Balakrishnan</dc:creator>
  <cp:lastModifiedBy>Maya Balakrishnan</cp:lastModifiedBy>
  <cp:revision>39</cp:revision>
  <dcterms:created xsi:type="dcterms:W3CDTF">2015-12-01T21:12:25Z</dcterms:created>
  <dcterms:modified xsi:type="dcterms:W3CDTF">2015-12-03T04:01:32Z</dcterms:modified>
</cp:coreProperties>
</file>