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29260800" cy="21945600"/>
  <p:notesSz cx="6858000" cy="9144000"/>
  <p:defaultTextStyle>
    <a:defPPr>
      <a:defRPr lang="en-US"/>
    </a:defPPr>
    <a:lvl1pPr marL="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14630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8186"/>
    <a:srgbClr val="31569F"/>
    <a:srgbClr val="3F6CAF"/>
    <a:srgbClr val="1B1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9" d="100"/>
          <a:sy n="19" d="100"/>
        </p:scale>
        <p:origin x="-2336" y="-552"/>
      </p:cViewPr>
      <p:guideLst>
        <p:guide orient="horz" pos="6912"/>
        <p:guide pos="92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6817362"/>
            <a:ext cx="2487168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12435840"/>
            <a:ext cx="2048256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7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1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4042" y="2814321"/>
            <a:ext cx="21066758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760" y="2814321"/>
            <a:ext cx="62712602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3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14102082"/>
            <a:ext cx="24871680" cy="435864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9301483"/>
            <a:ext cx="24871680" cy="4800598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762" y="16388081"/>
            <a:ext cx="41889680" cy="4634484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1122" y="16388081"/>
            <a:ext cx="41889680" cy="4634484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1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878842"/>
            <a:ext cx="2633472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4912362"/>
            <a:ext cx="12928602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6959600"/>
            <a:ext cx="12928602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4912362"/>
            <a:ext cx="12933680" cy="204723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6959600"/>
            <a:ext cx="12933680" cy="12644122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7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2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873760"/>
            <a:ext cx="9626602" cy="371856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873761"/>
            <a:ext cx="16357600" cy="18729962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1" y="4592321"/>
            <a:ext cx="9626602" cy="15011402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15361920"/>
            <a:ext cx="17556480" cy="1813562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1960880"/>
            <a:ext cx="17556480" cy="13167360"/>
          </a:xfrm>
        </p:spPr>
        <p:txBody>
          <a:bodyPr/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17175482"/>
            <a:ext cx="17556480" cy="2575558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4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878842"/>
            <a:ext cx="26334720" cy="3657600"/>
          </a:xfrm>
          <a:prstGeom prst="rect">
            <a:avLst/>
          </a:prstGeom>
        </p:spPr>
        <p:txBody>
          <a:bodyPr vert="horz" lIns="292608" tIns="146304" rIns="292608" bIns="1463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5120641"/>
            <a:ext cx="26334720" cy="14483082"/>
          </a:xfrm>
          <a:prstGeom prst="rect">
            <a:avLst/>
          </a:prstGeom>
        </p:spPr>
        <p:txBody>
          <a:bodyPr vert="horz" lIns="292608" tIns="146304" rIns="292608" bIns="1463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20340322"/>
            <a:ext cx="68275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CFAC-DBEB-844A-BC37-AD58D93F59E2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440" y="20340322"/>
            <a:ext cx="92659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240" y="20340322"/>
            <a:ext cx="6827520" cy="1168400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E1CDF-9F50-DB4D-8458-DB58E9B1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2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1463040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440" indent="-914400" algn="l" defTabSz="146304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146304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1463040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1463040" rtl="0" eaLnBrk="1" latinLnBrk="0" hangingPunct="1">
        <a:spcBef>
          <a:spcPct val="20000"/>
        </a:spcBef>
        <a:buFont typeface="Arial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146304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D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0" y="7880350"/>
            <a:ext cx="6134100" cy="6134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96972" y="2589019"/>
            <a:ext cx="16266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CanTour</a:t>
            </a:r>
            <a:endParaRPr lang="en-US" sz="16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00278" y="16957763"/>
            <a:ext cx="10311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FFFF"/>
                </a:solidFill>
                <a:latin typeface="Helvetica Neue Thin"/>
                <a:cs typeface="Helvetica Neue Thin"/>
              </a:rPr>
              <a:t>b</a:t>
            </a:r>
            <a:r>
              <a:rPr lang="en-US" sz="72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espoke museum tours</a:t>
            </a:r>
            <a:endParaRPr lang="en-US" sz="72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692400" y="11074400"/>
            <a:ext cx="0" cy="10871200"/>
          </a:xfrm>
          <a:prstGeom prst="line">
            <a:avLst/>
          </a:prstGeom>
          <a:ln w="63500">
            <a:solidFill>
              <a:srgbClr val="798186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692400" y="11074400"/>
            <a:ext cx="8280400" cy="0"/>
          </a:xfrm>
          <a:prstGeom prst="line">
            <a:avLst/>
          </a:prstGeom>
          <a:ln w="63500">
            <a:solidFill>
              <a:srgbClr val="798186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215600" y="4822501"/>
            <a:ext cx="0" cy="6251899"/>
          </a:xfrm>
          <a:prstGeom prst="line">
            <a:avLst/>
          </a:prstGeom>
          <a:ln w="63500">
            <a:solidFill>
              <a:srgbClr val="798186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8161000" y="11074400"/>
            <a:ext cx="4927600" cy="81915"/>
          </a:xfrm>
          <a:prstGeom prst="line">
            <a:avLst/>
          </a:prstGeom>
          <a:ln w="63500">
            <a:solidFill>
              <a:srgbClr val="798186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Picture 49" descr="teal_locat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0" y="9601200"/>
            <a:ext cx="1346200" cy="1346200"/>
          </a:xfrm>
          <a:prstGeom prst="rect">
            <a:avLst/>
          </a:prstGeom>
        </p:spPr>
      </p:pic>
      <p:pic>
        <p:nvPicPr>
          <p:cNvPr id="51" name="Picture 50" descr="12346879_10154461275833146_1217338807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3900" y="4981896"/>
            <a:ext cx="736601" cy="736601"/>
          </a:xfrm>
          <a:prstGeom prst="rect">
            <a:avLst/>
          </a:prstGeom>
        </p:spPr>
      </p:pic>
      <p:pic>
        <p:nvPicPr>
          <p:cNvPr id="53" name="Picture 52" descr="12346879_10154461275833146_1217338807_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1" y="19917096"/>
            <a:ext cx="736601" cy="736601"/>
          </a:xfrm>
          <a:prstGeom prst="rect">
            <a:avLst/>
          </a:prstGeom>
        </p:spPr>
      </p:pic>
      <p:cxnSp>
        <p:nvCxnSpPr>
          <p:cNvPr id="55" name="Straight Arrow Connector 54"/>
          <p:cNvCxnSpPr/>
          <p:nvPr/>
        </p:nvCxnSpPr>
        <p:spPr>
          <a:xfrm>
            <a:off x="23215600" y="4822501"/>
            <a:ext cx="6045200" cy="101600"/>
          </a:xfrm>
          <a:prstGeom prst="straightConnector1">
            <a:avLst/>
          </a:prstGeom>
          <a:ln w="63500">
            <a:solidFill>
              <a:srgbClr val="798186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10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Balakrishnan</dc:creator>
  <cp:lastModifiedBy>Maya Balakrishnan</cp:lastModifiedBy>
  <cp:revision>13</cp:revision>
  <dcterms:created xsi:type="dcterms:W3CDTF">2015-12-03T03:27:17Z</dcterms:created>
  <dcterms:modified xsi:type="dcterms:W3CDTF">2015-12-04T02:36:10Z</dcterms:modified>
</cp:coreProperties>
</file>