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.jpeg" ContentType="image/jpeg"/>
  <Override PartName="/ppt/media/image2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x="16256000" cy="10414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1pPr>
    <a:lvl2pPr marL="0" marR="0" indent="228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2pPr>
    <a:lvl3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3pPr>
    <a:lvl4pPr marL="0" marR="0" indent="685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4pPr>
    <a:lvl5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5pPr>
    <a:lvl6pPr marL="0" marR="0" indent="1143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6pPr>
    <a:lvl7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7pPr>
    <a:lvl8pPr marL="0" marR="0" indent="1600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8pPr>
    <a:lvl9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D51ADE6A-740E-44AE-83CC-AE7238B6C88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4A9BC294-FFE2-49D5-8D69-9E1BD2C41BD5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BBFC77FB-9ED0-4EC9-95AA-A1379042E64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3DC5C2F9-1CAC-4260-A1DD-9FCDBB87749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6CBB8FF1-D9AA-43F3-AF6F-95CC898621D3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437B7EF9-579D-41DE-B74C-D0F61ABEA04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F3EF51B5-C976-46C2-A99B-041D2855B4E7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AC335E5D-0A43-4E78-8813-D47489C63DAA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B38BBCFC-CBC9-4B04-AED4-9D116B8134D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59F546-0C34-4F33-99CD-B195828A898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976EF821-4766-4948-BA98-6C8A38D3FF6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511895A3-2CBC-4142-98C6-32A0EF1C984F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75472B17-FA92-411D-9F9E-96B2362913A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B2EC678-7F88-483D-BF9F-60DC93C1F11C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30BDABAC-12A7-44C9-9AFD-50CA807D085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5FD794D7-7F1C-4CD3-9634-4E0D02DA2E9C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D9C7DE81-37AB-4858-B2E5-30DDE92EED41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195B9E4E-9C63-4556-BFA4-39F92452FE4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93333CE0-6D22-4CD2-B5E3-347B4CA798A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F3CBCED9-C20C-48FD-98BF-E524E536670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9321A9CC-2F85-4AB9-AB9C-FEC99F33E8B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E7A7671E-CB52-4B27-ADC6-1CFF09783F2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5CC6D727-D887-4405-AFEB-A0E0A0BAA2EC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86B7A7E4-2089-4556-B0EF-2F41244E55A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050356A1-1E1C-459D-8907-C617B406EE27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36D3183A-C39B-48CF-8173-90111F10D48A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5BFC6984-4923-4E8F-8EFB-982E51EFA2E0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F7EA7BBD-5110-41B9-8FFA-44187C236C7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9D3E2F99-5BA5-4121-AC1F-129216FC97D0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36BA527D-6915-4297-B423-28512500EA87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99A4BF9D-94EB-4F05-A02F-6E51B58D4E7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65" name="Shape 46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622300" latinLnBrk="0">
      <a:defRPr sz="2000">
        <a:latin typeface="Lucida Grande"/>
        <a:ea typeface="Lucida Grande"/>
        <a:cs typeface="Lucida Grande"/>
        <a:sym typeface="Lucida Grande"/>
      </a:defRPr>
    </a:lvl1pPr>
    <a:lvl2pPr indent="228600" defTabSz="622300" latinLnBrk="0">
      <a:defRPr sz="2000">
        <a:latin typeface="Lucida Grande"/>
        <a:ea typeface="Lucida Grande"/>
        <a:cs typeface="Lucida Grande"/>
        <a:sym typeface="Lucida Grande"/>
      </a:defRPr>
    </a:lvl2pPr>
    <a:lvl3pPr indent="457200" defTabSz="622300" latinLnBrk="0">
      <a:defRPr sz="2000">
        <a:latin typeface="Lucida Grande"/>
        <a:ea typeface="Lucida Grande"/>
        <a:cs typeface="Lucida Grande"/>
        <a:sym typeface="Lucida Grande"/>
      </a:defRPr>
    </a:lvl3pPr>
    <a:lvl4pPr indent="685800" defTabSz="622300" latinLnBrk="0">
      <a:defRPr sz="2000">
        <a:latin typeface="Lucida Grande"/>
        <a:ea typeface="Lucida Grande"/>
        <a:cs typeface="Lucida Grande"/>
        <a:sym typeface="Lucida Grande"/>
      </a:defRPr>
    </a:lvl4pPr>
    <a:lvl5pPr indent="914400" defTabSz="622300" latinLnBrk="0">
      <a:defRPr sz="2000">
        <a:latin typeface="Lucida Grande"/>
        <a:ea typeface="Lucida Grande"/>
        <a:cs typeface="Lucida Grande"/>
        <a:sym typeface="Lucida Grande"/>
      </a:defRPr>
    </a:lvl5pPr>
    <a:lvl6pPr indent="1143000" defTabSz="622300" latinLnBrk="0">
      <a:defRPr sz="2000">
        <a:latin typeface="Lucida Grande"/>
        <a:ea typeface="Lucida Grande"/>
        <a:cs typeface="Lucida Grande"/>
        <a:sym typeface="Lucida Grande"/>
      </a:defRPr>
    </a:lvl6pPr>
    <a:lvl7pPr indent="1371600" defTabSz="622300" latinLnBrk="0">
      <a:defRPr sz="2000">
        <a:latin typeface="Lucida Grande"/>
        <a:ea typeface="Lucida Grande"/>
        <a:cs typeface="Lucida Grande"/>
        <a:sym typeface="Lucida Grande"/>
      </a:defRPr>
    </a:lvl7pPr>
    <a:lvl8pPr indent="1600200" defTabSz="622300" latinLnBrk="0">
      <a:defRPr sz="2000">
        <a:latin typeface="Lucida Grande"/>
        <a:ea typeface="Lucida Grande"/>
        <a:cs typeface="Lucida Grande"/>
        <a:sym typeface="Lucida Grande"/>
      </a:defRPr>
    </a:lvl8pPr>
    <a:lvl9pPr indent="1828800" defTabSz="622300" latinLnBrk="0">
      <a:defRPr sz="20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Shape 46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70" name="Shape 47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825500">
              <a:defRPr sz="1200"/>
            </a:pPr>
            <a:r>
              <a:t>Thank you all for coming.</a:t>
            </a:r>
          </a:p>
          <a:p>
            <a:pPr defTabSz="825500">
              <a:defRPr sz="1200"/>
            </a:pPr>
          </a:p>
          <a:p>
            <a:pPr defTabSz="825500">
              <a:defRPr sz="1200"/>
            </a:pPr>
            <a:r>
              <a:t>Before I start, I just wanted to thank everyone who has answered my questions, passed on their knowledge, and helped me get to where I am today.</a:t>
            </a:r>
          </a:p>
          <a:p>
            <a:pPr defTabSz="825500">
              <a:defRPr sz="1200"/>
            </a:pPr>
          </a:p>
          <a:p>
            <a:pPr defTabSz="825500">
              <a:defRPr sz="1200"/>
            </a:pPr>
            <a:r>
              <a:t>I’ll start off sharing some of my work from B239 before going into some depth on a specific project with B222.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344706" y="5092700"/>
            <a:ext cx="15543969" cy="0"/>
          </a:xfrm>
          <a:prstGeom prst="line">
            <a:avLst/>
          </a:prstGeom>
          <a:ln w="12700">
            <a:solidFill>
              <a:srgbClr val="929292"/>
            </a:solidFill>
            <a:miter lim="400000"/>
          </a:ln>
        </p:spPr>
        <p:txBody>
          <a:bodyPr lIns="0" tIns="0" rIns="0" bIns="0"/>
          <a:lstStyle/>
          <a:p>
            <a:pPr>
              <a:defRPr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" name="Shape 15"/>
          <p:cNvSpPr/>
          <p:nvPr/>
        </p:nvSpPr>
        <p:spPr>
          <a:xfrm>
            <a:off x="-63500" y="10172700"/>
            <a:ext cx="18046700" cy="342900"/>
          </a:xfrm>
          <a:prstGeom prst="rect">
            <a:avLst/>
          </a:prstGeom>
          <a:solidFill>
            <a:srgbClr val="D6D6D6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 algn="ctr" defTabSz="622300">
              <a:defRPr sz="3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graphicFrame>
        <p:nvGraphicFramePr>
          <p:cNvPr id="16" name="Table 16"/>
          <p:cNvGraphicFramePr/>
          <p:nvPr/>
        </p:nvGraphicFramePr>
        <p:xfrm>
          <a:off x="38100" y="10147300"/>
          <a:ext cx="16192500" cy="2794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{8F44A2F1-9E1F-4B54-A3A2-5F16C0AD49E2}</a:tableStyleId>
              </a:tblPr>
              <a:tblGrid>
                <a:gridCol w="8096250"/>
                <a:gridCol w="8096250"/>
              </a:tblGrid>
              <a:tr h="279400">
                <a:tc>
                  <a:txBody>
                    <a:bodyPr/>
                    <a:lstStyle/>
                    <a:p>
                      <a:pPr defTabSz="914400">
                        <a:tabLst>
                          <a:tab pos="977900" algn="l"/>
                        </a:tabLst>
                        <a:defRPr sz="1800"/>
                      </a:pPr>
                      <a:r>
                        <a:rPr sz="1100">
                          <a:solidFill>
                            <a:srgbClr val="606060"/>
                          </a:solidFill>
                        </a:rPr>
                        <a:t>12/4/2015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77900" algn="l"/>
                          <a:tab pos="7823200" algn="r"/>
                        </a:tabLst>
                        <a:defRPr sz="1800"/>
                      </a:pPr>
                      <a:r>
                        <a:rPr sz="1100">
                          <a:solidFill>
                            <a:srgbClr val="606060"/>
                          </a:solidFill>
                        </a:rPr>
                        <a:t>		Alex Chang • Input Devices - Apple Confidential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17" name="Shape 17"/>
          <p:cNvSpPr/>
          <p:nvPr>
            <p:ph type="title"/>
          </p:nvPr>
        </p:nvSpPr>
        <p:spPr>
          <a:xfrm>
            <a:off x="711200" y="1422400"/>
            <a:ext cx="14833600" cy="3390900"/>
          </a:xfrm>
          <a:prstGeom prst="rect">
            <a:avLst/>
          </a:prstGeom>
        </p:spPr>
        <p:txBody>
          <a:bodyPr anchor="b"/>
          <a:lstStyle>
            <a:lvl1pPr>
              <a:defRPr sz="3800"/>
            </a:lvl1pPr>
          </a:lstStyle>
          <a:p>
            <a:pPr/>
            <a:r>
              <a:t>Title Text</a:t>
            </a:r>
          </a:p>
        </p:txBody>
      </p:sp>
      <p:sp>
        <p:nvSpPr>
          <p:cNvPr id="18" name="Shape 18"/>
          <p:cNvSpPr/>
          <p:nvPr>
            <p:ph type="body" sz="half" idx="1"/>
          </p:nvPr>
        </p:nvSpPr>
        <p:spPr>
          <a:xfrm>
            <a:off x="711200" y="5372100"/>
            <a:ext cx="14833600" cy="3390900"/>
          </a:xfrm>
          <a:prstGeom prst="rect">
            <a:avLst/>
          </a:prstGeom>
        </p:spPr>
        <p:txBody>
          <a:bodyPr lIns="50800" tIns="50800" rIns="50800" bIns="50800"/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SzTx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SzTx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SzTx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" name="Shape 19"/>
          <p:cNvSpPr/>
          <p:nvPr>
            <p:ph type="sldNum" sz="quarter" idx="2"/>
          </p:nvPr>
        </p:nvSpPr>
        <p:spPr>
          <a:xfrm>
            <a:off x="7970837" y="9931400"/>
            <a:ext cx="317501" cy="34290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w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/>
        </p:nvSpPr>
        <p:spPr>
          <a:xfrm>
            <a:off x="-63500" y="10172700"/>
            <a:ext cx="18046700" cy="342900"/>
          </a:xfrm>
          <a:prstGeom prst="rect">
            <a:avLst/>
          </a:prstGeom>
          <a:solidFill>
            <a:srgbClr val="D6D6D6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 algn="ctr" defTabSz="622300">
              <a:defRPr sz="3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04" name="Shape 104"/>
          <p:cNvSpPr/>
          <p:nvPr/>
        </p:nvSpPr>
        <p:spPr>
          <a:xfrm>
            <a:off x="344706" y="952500"/>
            <a:ext cx="15543969" cy="0"/>
          </a:xfrm>
          <a:prstGeom prst="line">
            <a:avLst/>
          </a:prstGeom>
          <a:ln w="12700">
            <a:solidFill>
              <a:srgbClr val="929292"/>
            </a:solidFill>
            <a:miter lim="400000"/>
          </a:ln>
        </p:spPr>
        <p:txBody>
          <a:bodyPr lIns="0" tIns="0" rIns="0" bIns="0"/>
          <a:lstStyle/>
          <a:p>
            <a:pPr>
              <a:defRPr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aphicFrame>
        <p:nvGraphicFramePr>
          <p:cNvPr id="105" name="Table 105"/>
          <p:cNvGraphicFramePr/>
          <p:nvPr/>
        </p:nvGraphicFramePr>
        <p:xfrm>
          <a:off x="38100" y="10147300"/>
          <a:ext cx="16192500" cy="2794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{8F44A2F1-9E1F-4B54-A3A2-5F16C0AD49E2}</a:tableStyleId>
              </a:tblPr>
              <a:tblGrid>
                <a:gridCol w="8096250"/>
                <a:gridCol w="8096250"/>
              </a:tblGrid>
              <a:tr h="279400">
                <a:tc>
                  <a:txBody>
                    <a:bodyPr/>
                    <a:lstStyle/>
                    <a:p>
                      <a:pPr defTabSz="914400">
                        <a:tabLst>
                          <a:tab pos="977900" algn="l"/>
                        </a:tabLst>
                        <a:defRPr sz="1800"/>
                      </a:pPr>
                      <a:r>
                        <a:rPr sz="800">
                          <a:solidFill>
                            <a:srgbClr val="606060"/>
                          </a:solidFill>
                        </a:rPr>
                        <a:t>12/4/2015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77900" algn="l"/>
                          <a:tab pos="7823200" algn="r"/>
                        </a:tabLst>
                        <a:defRPr sz="1800"/>
                      </a:pPr>
                      <a:r>
                        <a:rPr sz="800">
                          <a:solidFill>
                            <a:srgbClr val="606060"/>
                          </a:solidFill>
                        </a:rPr>
                        <a:t>Page 		Paul Wang• Input Devices - Apple Confidential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106" name="Shape 106"/>
          <p:cNvSpPr/>
          <p:nvPr>
            <p:ph type="sldNum" sz="quarter" idx="2"/>
          </p:nvPr>
        </p:nvSpPr>
        <p:spPr>
          <a:xfrm>
            <a:off x="8589512" y="10185400"/>
            <a:ext cx="227281" cy="225653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w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/>
        </p:nvSpPr>
        <p:spPr>
          <a:xfrm>
            <a:off x="-63500" y="10172700"/>
            <a:ext cx="18046700" cy="342900"/>
          </a:xfrm>
          <a:prstGeom prst="rect">
            <a:avLst/>
          </a:prstGeom>
          <a:solidFill>
            <a:srgbClr val="D6D6D6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 algn="ctr" defTabSz="622300">
              <a:defRPr sz="3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14" name="Shape 114"/>
          <p:cNvSpPr/>
          <p:nvPr/>
        </p:nvSpPr>
        <p:spPr>
          <a:xfrm>
            <a:off x="344706" y="952500"/>
            <a:ext cx="15543969" cy="0"/>
          </a:xfrm>
          <a:prstGeom prst="line">
            <a:avLst/>
          </a:prstGeom>
          <a:ln w="12700">
            <a:solidFill>
              <a:srgbClr val="929292"/>
            </a:solidFill>
            <a:miter lim="400000"/>
          </a:ln>
        </p:spPr>
        <p:txBody>
          <a:bodyPr lIns="0" tIns="0" rIns="0" bIns="0"/>
          <a:lstStyle/>
          <a:p>
            <a:pPr>
              <a:defRPr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aphicFrame>
        <p:nvGraphicFramePr>
          <p:cNvPr id="115" name="Table 115"/>
          <p:cNvGraphicFramePr/>
          <p:nvPr/>
        </p:nvGraphicFramePr>
        <p:xfrm>
          <a:off x="38100" y="10147300"/>
          <a:ext cx="16192500" cy="2794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{8F44A2F1-9E1F-4B54-A3A2-5F16C0AD49E2}</a:tableStyleId>
              </a:tblPr>
              <a:tblGrid>
                <a:gridCol w="8096250"/>
                <a:gridCol w="8096250"/>
              </a:tblGrid>
              <a:tr h="279400">
                <a:tc>
                  <a:txBody>
                    <a:bodyPr/>
                    <a:lstStyle/>
                    <a:p>
                      <a:pPr defTabSz="914400">
                        <a:tabLst>
                          <a:tab pos="977900" algn="l"/>
                        </a:tabLst>
                        <a:defRPr sz="1800"/>
                      </a:pPr>
                      <a:r>
                        <a:rPr sz="800">
                          <a:solidFill>
                            <a:srgbClr val="606060"/>
                          </a:solidFill>
                        </a:rPr>
                        <a:t>12/4/2015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77900" algn="l"/>
                          <a:tab pos="7823200" algn="r"/>
                        </a:tabLst>
                        <a:defRPr sz="1800"/>
                      </a:pPr>
                      <a:r>
                        <a:rPr sz="800">
                          <a:solidFill>
                            <a:srgbClr val="606060"/>
                          </a:solidFill>
                        </a:rPr>
                        <a:t>Page 		Paul Wang• Input Devices - Apple Confidential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116" name="Shape 116"/>
          <p:cNvSpPr/>
          <p:nvPr>
            <p:ph type="sldNum" sz="quarter" idx="2"/>
          </p:nvPr>
        </p:nvSpPr>
        <p:spPr>
          <a:xfrm>
            <a:off x="8589512" y="10185400"/>
            <a:ext cx="227281" cy="225653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w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/>
        </p:nvSpPr>
        <p:spPr>
          <a:xfrm>
            <a:off x="-63500" y="10172700"/>
            <a:ext cx="18046700" cy="342900"/>
          </a:xfrm>
          <a:prstGeom prst="rect">
            <a:avLst/>
          </a:prstGeom>
          <a:solidFill>
            <a:srgbClr val="D6D6D6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 algn="ctr" defTabSz="622300">
              <a:defRPr sz="3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24" name="Shape 124"/>
          <p:cNvSpPr/>
          <p:nvPr/>
        </p:nvSpPr>
        <p:spPr>
          <a:xfrm>
            <a:off x="344706" y="952500"/>
            <a:ext cx="15543969" cy="0"/>
          </a:xfrm>
          <a:prstGeom prst="line">
            <a:avLst/>
          </a:prstGeom>
          <a:ln w="12700">
            <a:solidFill>
              <a:srgbClr val="929292"/>
            </a:solidFill>
            <a:miter lim="400000"/>
          </a:ln>
        </p:spPr>
        <p:txBody>
          <a:bodyPr lIns="0" tIns="0" rIns="0" bIns="0"/>
          <a:lstStyle/>
          <a:p>
            <a:pPr>
              <a:defRPr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aphicFrame>
        <p:nvGraphicFramePr>
          <p:cNvPr id="125" name="Table 125"/>
          <p:cNvGraphicFramePr/>
          <p:nvPr/>
        </p:nvGraphicFramePr>
        <p:xfrm>
          <a:off x="38100" y="10147300"/>
          <a:ext cx="16192500" cy="2794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{8F44A2F1-9E1F-4B54-A3A2-5F16C0AD49E2}</a:tableStyleId>
              </a:tblPr>
              <a:tblGrid>
                <a:gridCol w="8096250"/>
                <a:gridCol w="8096250"/>
              </a:tblGrid>
              <a:tr h="279400">
                <a:tc>
                  <a:txBody>
                    <a:bodyPr/>
                    <a:lstStyle/>
                    <a:p>
                      <a:pPr defTabSz="914400">
                        <a:tabLst>
                          <a:tab pos="977900" algn="l"/>
                        </a:tabLst>
                        <a:defRPr sz="1800"/>
                      </a:pPr>
                      <a:r>
                        <a:rPr sz="800">
                          <a:solidFill>
                            <a:srgbClr val="606060"/>
                          </a:solidFill>
                        </a:rPr>
                        <a:t>12/4/2015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77900" algn="l"/>
                          <a:tab pos="7823200" algn="r"/>
                        </a:tabLst>
                        <a:defRPr sz="1800"/>
                      </a:pPr>
                      <a:r>
                        <a:rPr sz="800">
                          <a:solidFill>
                            <a:srgbClr val="606060"/>
                          </a:solidFill>
                        </a:rPr>
                        <a:t>Page 		Paul Wang• Input Devices - Apple Confidential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126" name="Shape 126"/>
          <p:cNvSpPr/>
          <p:nvPr>
            <p:ph type="sldNum" sz="quarter" idx="2"/>
          </p:nvPr>
        </p:nvSpPr>
        <p:spPr>
          <a:xfrm>
            <a:off x="8589512" y="10185400"/>
            <a:ext cx="227281" cy="225653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w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>
            <a:off x="-63500" y="10172700"/>
            <a:ext cx="18046700" cy="342900"/>
          </a:xfrm>
          <a:prstGeom prst="rect">
            <a:avLst/>
          </a:prstGeom>
          <a:solidFill>
            <a:srgbClr val="D6D6D6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 algn="ctr" defTabSz="622300">
              <a:defRPr sz="3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34" name="Shape 134"/>
          <p:cNvSpPr/>
          <p:nvPr/>
        </p:nvSpPr>
        <p:spPr>
          <a:xfrm>
            <a:off x="344706" y="952500"/>
            <a:ext cx="15543969" cy="0"/>
          </a:xfrm>
          <a:prstGeom prst="line">
            <a:avLst/>
          </a:prstGeom>
          <a:ln w="12700">
            <a:solidFill>
              <a:srgbClr val="929292"/>
            </a:solidFill>
            <a:miter lim="400000"/>
          </a:ln>
        </p:spPr>
        <p:txBody>
          <a:bodyPr lIns="0" tIns="0" rIns="0" bIns="0"/>
          <a:lstStyle/>
          <a:p>
            <a:pPr>
              <a:defRPr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aphicFrame>
        <p:nvGraphicFramePr>
          <p:cNvPr id="135" name="Table 135"/>
          <p:cNvGraphicFramePr/>
          <p:nvPr/>
        </p:nvGraphicFramePr>
        <p:xfrm>
          <a:off x="38100" y="10147300"/>
          <a:ext cx="16192500" cy="2794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{8F44A2F1-9E1F-4B54-A3A2-5F16C0AD49E2}</a:tableStyleId>
              </a:tblPr>
              <a:tblGrid>
                <a:gridCol w="8096250"/>
                <a:gridCol w="8096250"/>
              </a:tblGrid>
              <a:tr h="279400">
                <a:tc>
                  <a:txBody>
                    <a:bodyPr/>
                    <a:lstStyle/>
                    <a:p>
                      <a:pPr defTabSz="914400">
                        <a:tabLst>
                          <a:tab pos="977900" algn="l"/>
                        </a:tabLst>
                        <a:defRPr sz="1800"/>
                      </a:pPr>
                      <a:r>
                        <a:rPr sz="800">
                          <a:solidFill>
                            <a:srgbClr val="606060"/>
                          </a:solidFill>
                        </a:rPr>
                        <a:t>12/4/2015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77900" algn="l"/>
                          <a:tab pos="7823200" algn="r"/>
                        </a:tabLst>
                        <a:defRPr sz="1800"/>
                      </a:pPr>
                      <a:r>
                        <a:rPr sz="800">
                          <a:solidFill>
                            <a:srgbClr val="606060"/>
                          </a:solidFill>
                        </a:rPr>
                        <a:t>Page 		Paul Wang• Input Devices - Apple Confidential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136" name="Shape 136"/>
          <p:cNvSpPr/>
          <p:nvPr>
            <p:ph type="sldNum" sz="quarter" idx="2"/>
          </p:nvPr>
        </p:nvSpPr>
        <p:spPr>
          <a:xfrm>
            <a:off x="8589512" y="10185400"/>
            <a:ext cx="227281" cy="225653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w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/>
        </p:nvSpPr>
        <p:spPr>
          <a:xfrm>
            <a:off x="-63500" y="10172700"/>
            <a:ext cx="18046700" cy="342900"/>
          </a:xfrm>
          <a:prstGeom prst="rect">
            <a:avLst/>
          </a:prstGeom>
          <a:solidFill>
            <a:srgbClr val="D6D6D6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 algn="ctr" defTabSz="622300">
              <a:defRPr sz="3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44" name="Shape 144"/>
          <p:cNvSpPr/>
          <p:nvPr/>
        </p:nvSpPr>
        <p:spPr>
          <a:xfrm>
            <a:off x="344706" y="952500"/>
            <a:ext cx="15543969" cy="0"/>
          </a:xfrm>
          <a:prstGeom prst="line">
            <a:avLst/>
          </a:prstGeom>
          <a:ln w="12700">
            <a:solidFill>
              <a:srgbClr val="929292"/>
            </a:solidFill>
            <a:miter lim="400000"/>
          </a:ln>
        </p:spPr>
        <p:txBody>
          <a:bodyPr lIns="0" tIns="0" rIns="0" bIns="0"/>
          <a:lstStyle/>
          <a:p>
            <a:pPr>
              <a:defRPr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aphicFrame>
        <p:nvGraphicFramePr>
          <p:cNvPr id="145" name="Table 145"/>
          <p:cNvGraphicFramePr/>
          <p:nvPr/>
        </p:nvGraphicFramePr>
        <p:xfrm>
          <a:off x="38100" y="10147300"/>
          <a:ext cx="16192500" cy="2794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{8F44A2F1-9E1F-4B54-A3A2-5F16C0AD49E2}</a:tableStyleId>
              </a:tblPr>
              <a:tblGrid>
                <a:gridCol w="8096250"/>
                <a:gridCol w="8096250"/>
              </a:tblGrid>
              <a:tr h="279400">
                <a:tc>
                  <a:txBody>
                    <a:bodyPr/>
                    <a:lstStyle/>
                    <a:p>
                      <a:pPr defTabSz="914400">
                        <a:tabLst>
                          <a:tab pos="977900" algn="l"/>
                        </a:tabLst>
                        <a:defRPr sz="1800"/>
                      </a:pPr>
                      <a:r>
                        <a:rPr sz="800">
                          <a:solidFill>
                            <a:srgbClr val="606060"/>
                          </a:solidFill>
                        </a:rPr>
                        <a:t>12/4/2015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77900" algn="l"/>
                          <a:tab pos="7823200" algn="r"/>
                        </a:tabLst>
                        <a:defRPr sz="1800"/>
                      </a:pPr>
                      <a:r>
                        <a:rPr sz="800">
                          <a:solidFill>
                            <a:srgbClr val="606060"/>
                          </a:solidFill>
                        </a:rPr>
                        <a:t>Page 		Paul Wang• Input Devices - Apple Confidential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146" name="Shape 146"/>
          <p:cNvSpPr/>
          <p:nvPr>
            <p:ph type="sldNum" sz="quarter" idx="2"/>
          </p:nvPr>
        </p:nvSpPr>
        <p:spPr>
          <a:xfrm>
            <a:off x="8589512" y="10185400"/>
            <a:ext cx="227281" cy="225653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w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/>
        </p:nvSpPr>
        <p:spPr>
          <a:xfrm>
            <a:off x="-63500" y="10172700"/>
            <a:ext cx="18046700" cy="342900"/>
          </a:xfrm>
          <a:prstGeom prst="rect">
            <a:avLst/>
          </a:prstGeom>
          <a:solidFill>
            <a:srgbClr val="D6D6D6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 algn="ctr" defTabSz="622300">
              <a:defRPr sz="3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54" name="Shape 154"/>
          <p:cNvSpPr/>
          <p:nvPr/>
        </p:nvSpPr>
        <p:spPr>
          <a:xfrm>
            <a:off x="344706" y="952500"/>
            <a:ext cx="15543969" cy="0"/>
          </a:xfrm>
          <a:prstGeom prst="line">
            <a:avLst/>
          </a:prstGeom>
          <a:ln w="12700">
            <a:solidFill>
              <a:srgbClr val="929292"/>
            </a:solidFill>
            <a:miter lim="400000"/>
          </a:ln>
        </p:spPr>
        <p:txBody>
          <a:bodyPr lIns="0" tIns="0" rIns="0" bIns="0"/>
          <a:lstStyle/>
          <a:p>
            <a:pPr>
              <a:defRPr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aphicFrame>
        <p:nvGraphicFramePr>
          <p:cNvPr id="155" name="Table 155"/>
          <p:cNvGraphicFramePr/>
          <p:nvPr/>
        </p:nvGraphicFramePr>
        <p:xfrm>
          <a:off x="38100" y="10147300"/>
          <a:ext cx="16192500" cy="2794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{8F44A2F1-9E1F-4B54-A3A2-5F16C0AD49E2}</a:tableStyleId>
              </a:tblPr>
              <a:tblGrid>
                <a:gridCol w="8096250"/>
                <a:gridCol w="8096250"/>
              </a:tblGrid>
              <a:tr h="279400">
                <a:tc>
                  <a:txBody>
                    <a:bodyPr/>
                    <a:lstStyle/>
                    <a:p>
                      <a:pPr defTabSz="914400">
                        <a:tabLst>
                          <a:tab pos="977900" algn="l"/>
                        </a:tabLst>
                        <a:defRPr sz="1800"/>
                      </a:pPr>
                      <a:r>
                        <a:rPr sz="800">
                          <a:solidFill>
                            <a:srgbClr val="606060"/>
                          </a:solidFill>
                        </a:rPr>
                        <a:t>12/4/2015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77900" algn="l"/>
                          <a:tab pos="7823200" algn="r"/>
                        </a:tabLst>
                        <a:defRPr sz="1800"/>
                      </a:pPr>
                      <a:r>
                        <a:rPr sz="800">
                          <a:solidFill>
                            <a:srgbClr val="606060"/>
                          </a:solidFill>
                        </a:rPr>
                        <a:t>Page 		Paul Wang• Input Devices - Apple Confidential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156" name="Shape 156"/>
          <p:cNvSpPr/>
          <p:nvPr>
            <p:ph type="sldNum" sz="quarter" idx="2"/>
          </p:nvPr>
        </p:nvSpPr>
        <p:spPr>
          <a:xfrm>
            <a:off x="8589512" y="10185400"/>
            <a:ext cx="227281" cy="225653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w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-63500" y="10172700"/>
            <a:ext cx="18046700" cy="342900"/>
          </a:xfrm>
          <a:prstGeom prst="rect">
            <a:avLst/>
          </a:prstGeom>
          <a:solidFill>
            <a:srgbClr val="D6D6D6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 algn="ctr" defTabSz="622300">
              <a:defRPr sz="3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64" name="Shape 164"/>
          <p:cNvSpPr/>
          <p:nvPr/>
        </p:nvSpPr>
        <p:spPr>
          <a:xfrm>
            <a:off x="344706" y="952500"/>
            <a:ext cx="15543969" cy="0"/>
          </a:xfrm>
          <a:prstGeom prst="line">
            <a:avLst/>
          </a:prstGeom>
          <a:ln w="12700">
            <a:solidFill>
              <a:srgbClr val="929292"/>
            </a:solidFill>
            <a:miter lim="400000"/>
          </a:ln>
        </p:spPr>
        <p:txBody>
          <a:bodyPr lIns="0" tIns="0" rIns="0" bIns="0"/>
          <a:lstStyle/>
          <a:p>
            <a:pPr>
              <a:defRPr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aphicFrame>
        <p:nvGraphicFramePr>
          <p:cNvPr id="165" name="Table 165"/>
          <p:cNvGraphicFramePr/>
          <p:nvPr/>
        </p:nvGraphicFramePr>
        <p:xfrm>
          <a:off x="38100" y="10147300"/>
          <a:ext cx="16192500" cy="2794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{8F44A2F1-9E1F-4B54-A3A2-5F16C0AD49E2}</a:tableStyleId>
              </a:tblPr>
              <a:tblGrid>
                <a:gridCol w="8096250"/>
                <a:gridCol w="8096250"/>
              </a:tblGrid>
              <a:tr h="279400">
                <a:tc>
                  <a:txBody>
                    <a:bodyPr/>
                    <a:lstStyle/>
                    <a:p>
                      <a:pPr defTabSz="914400">
                        <a:tabLst>
                          <a:tab pos="977900" algn="l"/>
                        </a:tabLst>
                        <a:defRPr sz="1800"/>
                      </a:pPr>
                      <a:r>
                        <a:rPr sz="800">
                          <a:solidFill>
                            <a:srgbClr val="606060"/>
                          </a:solidFill>
                        </a:rPr>
                        <a:t>12/4/2015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77900" algn="l"/>
                          <a:tab pos="7823200" algn="r"/>
                        </a:tabLst>
                        <a:defRPr sz="1800"/>
                      </a:pPr>
                      <a:r>
                        <a:rPr sz="800">
                          <a:solidFill>
                            <a:srgbClr val="606060"/>
                          </a:solidFill>
                        </a:rPr>
                        <a:t>Page 		Paul Wang• Input Devices - Apple Confidential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166" name="Shape 166"/>
          <p:cNvSpPr/>
          <p:nvPr>
            <p:ph type="sldNum" sz="quarter" idx="2"/>
          </p:nvPr>
        </p:nvSpPr>
        <p:spPr>
          <a:xfrm>
            <a:off x="8589512" y="10185400"/>
            <a:ext cx="227281" cy="225653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w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/>
        </p:nvSpPr>
        <p:spPr>
          <a:xfrm>
            <a:off x="-63500" y="10172700"/>
            <a:ext cx="18046700" cy="342900"/>
          </a:xfrm>
          <a:prstGeom prst="rect">
            <a:avLst/>
          </a:prstGeom>
          <a:solidFill>
            <a:srgbClr val="D6D6D6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 algn="ctr" defTabSz="622300">
              <a:defRPr sz="3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74" name="Shape 174"/>
          <p:cNvSpPr/>
          <p:nvPr/>
        </p:nvSpPr>
        <p:spPr>
          <a:xfrm>
            <a:off x="344706" y="952500"/>
            <a:ext cx="15543969" cy="0"/>
          </a:xfrm>
          <a:prstGeom prst="line">
            <a:avLst/>
          </a:prstGeom>
          <a:ln w="12700">
            <a:solidFill>
              <a:srgbClr val="929292"/>
            </a:solidFill>
            <a:miter lim="400000"/>
          </a:ln>
        </p:spPr>
        <p:txBody>
          <a:bodyPr lIns="0" tIns="0" rIns="0" bIns="0"/>
          <a:lstStyle/>
          <a:p>
            <a:pPr>
              <a:defRPr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aphicFrame>
        <p:nvGraphicFramePr>
          <p:cNvPr id="175" name="Table 175"/>
          <p:cNvGraphicFramePr/>
          <p:nvPr/>
        </p:nvGraphicFramePr>
        <p:xfrm>
          <a:off x="38100" y="10147300"/>
          <a:ext cx="16192500" cy="2794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{8F44A2F1-9E1F-4B54-A3A2-5F16C0AD49E2}</a:tableStyleId>
              </a:tblPr>
              <a:tblGrid>
                <a:gridCol w="8096250"/>
                <a:gridCol w="8096250"/>
              </a:tblGrid>
              <a:tr h="279400">
                <a:tc>
                  <a:txBody>
                    <a:bodyPr/>
                    <a:lstStyle/>
                    <a:p>
                      <a:pPr defTabSz="914400">
                        <a:tabLst>
                          <a:tab pos="977900" algn="l"/>
                        </a:tabLst>
                        <a:defRPr sz="1800"/>
                      </a:pPr>
                      <a:r>
                        <a:rPr sz="800">
                          <a:solidFill>
                            <a:srgbClr val="606060"/>
                          </a:solidFill>
                        </a:rPr>
                        <a:t>12/4/2015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77900" algn="l"/>
                          <a:tab pos="7823200" algn="r"/>
                        </a:tabLst>
                        <a:defRPr sz="1800"/>
                      </a:pPr>
                      <a:r>
                        <a:rPr sz="800">
                          <a:solidFill>
                            <a:srgbClr val="606060"/>
                          </a:solidFill>
                        </a:rPr>
                        <a:t>Page 		Paul Wang• Input Devices - Apple Confidential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176" name="Shape 176"/>
          <p:cNvSpPr/>
          <p:nvPr>
            <p:ph type="sldNum" sz="quarter" idx="2"/>
          </p:nvPr>
        </p:nvSpPr>
        <p:spPr>
          <a:xfrm>
            <a:off x="8589512" y="10185400"/>
            <a:ext cx="227281" cy="225653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w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/>
        </p:nvSpPr>
        <p:spPr>
          <a:xfrm>
            <a:off x="-63500" y="10172700"/>
            <a:ext cx="18046700" cy="342900"/>
          </a:xfrm>
          <a:prstGeom prst="rect">
            <a:avLst/>
          </a:prstGeom>
          <a:solidFill>
            <a:srgbClr val="D6D6D6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 algn="ctr" defTabSz="622300">
              <a:defRPr sz="3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84" name="Shape 184"/>
          <p:cNvSpPr/>
          <p:nvPr/>
        </p:nvSpPr>
        <p:spPr>
          <a:xfrm>
            <a:off x="344706" y="952500"/>
            <a:ext cx="15543969" cy="0"/>
          </a:xfrm>
          <a:prstGeom prst="line">
            <a:avLst/>
          </a:prstGeom>
          <a:ln w="12700">
            <a:solidFill>
              <a:srgbClr val="929292"/>
            </a:solidFill>
            <a:miter lim="400000"/>
          </a:ln>
        </p:spPr>
        <p:txBody>
          <a:bodyPr lIns="0" tIns="0" rIns="0" bIns="0"/>
          <a:lstStyle/>
          <a:p>
            <a:pPr>
              <a:defRPr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aphicFrame>
        <p:nvGraphicFramePr>
          <p:cNvPr id="185" name="Table 185"/>
          <p:cNvGraphicFramePr/>
          <p:nvPr/>
        </p:nvGraphicFramePr>
        <p:xfrm>
          <a:off x="38100" y="10147300"/>
          <a:ext cx="16192500" cy="2794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{8F44A2F1-9E1F-4B54-A3A2-5F16C0AD49E2}</a:tableStyleId>
              </a:tblPr>
              <a:tblGrid>
                <a:gridCol w="8096250"/>
                <a:gridCol w="8096250"/>
              </a:tblGrid>
              <a:tr h="279400">
                <a:tc>
                  <a:txBody>
                    <a:bodyPr/>
                    <a:lstStyle/>
                    <a:p>
                      <a:pPr defTabSz="914400">
                        <a:tabLst>
                          <a:tab pos="977900" algn="l"/>
                        </a:tabLst>
                        <a:defRPr sz="1800"/>
                      </a:pPr>
                      <a:r>
                        <a:rPr sz="800">
                          <a:solidFill>
                            <a:srgbClr val="606060"/>
                          </a:solidFill>
                        </a:rPr>
                        <a:t>12/4/2015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77900" algn="l"/>
                          <a:tab pos="7823200" algn="r"/>
                        </a:tabLst>
                        <a:defRPr sz="1800"/>
                      </a:pPr>
                      <a:r>
                        <a:rPr sz="800">
                          <a:solidFill>
                            <a:srgbClr val="606060"/>
                          </a:solidFill>
                        </a:rPr>
                        <a:t>Page 		Paul Wang• Input Devices - Apple Confidential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186" name="Shape 186"/>
          <p:cNvSpPr/>
          <p:nvPr>
            <p:ph type="sldNum" sz="quarter" idx="2"/>
          </p:nvPr>
        </p:nvSpPr>
        <p:spPr>
          <a:xfrm>
            <a:off x="8589512" y="10185400"/>
            <a:ext cx="227281" cy="225653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w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/>
        </p:nvSpPr>
        <p:spPr>
          <a:xfrm>
            <a:off x="-63500" y="10172700"/>
            <a:ext cx="18046700" cy="342900"/>
          </a:xfrm>
          <a:prstGeom prst="rect">
            <a:avLst/>
          </a:prstGeom>
          <a:solidFill>
            <a:srgbClr val="D6D6D6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 algn="ctr" defTabSz="622300">
              <a:defRPr sz="3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94" name="Shape 194"/>
          <p:cNvSpPr/>
          <p:nvPr/>
        </p:nvSpPr>
        <p:spPr>
          <a:xfrm>
            <a:off x="344706" y="952500"/>
            <a:ext cx="15543969" cy="0"/>
          </a:xfrm>
          <a:prstGeom prst="line">
            <a:avLst/>
          </a:prstGeom>
          <a:ln w="12700">
            <a:solidFill>
              <a:srgbClr val="929292"/>
            </a:solidFill>
            <a:miter lim="400000"/>
          </a:ln>
        </p:spPr>
        <p:txBody>
          <a:bodyPr lIns="0" tIns="0" rIns="0" bIns="0"/>
          <a:lstStyle/>
          <a:p>
            <a:pPr>
              <a:defRPr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aphicFrame>
        <p:nvGraphicFramePr>
          <p:cNvPr id="195" name="Table 195"/>
          <p:cNvGraphicFramePr/>
          <p:nvPr/>
        </p:nvGraphicFramePr>
        <p:xfrm>
          <a:off x="38100" y="10147300"/>
          <a:ext cx="16192500" cy="2794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{8F44A2F1-9E1F-4B54-A3A2-5F16C0AD49E2}</a:tableStyleId>
              </a:tblPr>
              <a:tblGrid>
                <a:gridCol w="8096250"/>
                <a:gridCol w="8096250"/>
              </a:tblGrid>
              <a:tr h="279400">
                <a:tc>
                  <a:txBody>
                    <a:bodyPr/>
                    <a:lstStyle/>
                    <a:p>
                      <a:pPr defTabSz="914400">
                        <a:tabLst>
                          <a:tab pos="977900" algn="l"/>
                        </a:tabLst>
                        <a:defRPr sz="1800"/>
                      </a:pPr>
                      <a:r>
                        <a:rPr sz="800">
                          <a:solidFill>
                            <a:srgbClr val="606060"/>
                          </a:solidFill>
                        </a:rPr>
                        <a:t>12/4/2015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77900" algn="l"/>
                          <a:tab pos="7823200" algn="r"/>
                        </a:tabLst>
                        <a:defRPr sz="1800"/>
                      </a:pPr>
                      <a:r>
                        <a:rPr sz="800">
                          <a:solidFill>
                            <a:srgbClr val="606060"/>
                          </a:solidFill>
                        </a:rPr>
                        <a:t>Page 		Paul Wang• Input Devices - Apple Confidential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196" name="Shape 196"/>
          <p:cNvSpPr/>
          <p:nvPr>
            <p:ph type="sldNum" sz="quarter" idx="2"/>
          </p:nvPr>
        </p:nvSpPr>
        <p:spPr>
          <a:xfrm>
            <a:off x="8589512" y="10185400"/>
            <a:ext cx="227281" cy="225653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w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w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/>
        </p:nvSpPr>
        <p:spPr>
          <a:xfrm>
            <a:off x="-63500" y="10172700"/>
            <a:ext cx="18046700" cy="342900"/>
          </a:xfrm>
          <a:prstGeom prst="rect">
            <a:avLst/>
          </a:prstGeom>
          <a:solidFill>
            <a:srgbClr val="D6D6D6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 algn="ctr" defTabSz="622300">
              <a:defRPr sz="3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04" name="Shape 204"/>
          <p:cNvSpPr/>
          <p:nvPr/>
        </p:nvSpPr>
        <p:spPr>
          <a:xfrm>
            <a:off x="344706" y="952500"/>
            <a:ext cx="15543969" cy="0"/>
          </a:xfrm>
          <a:prstGeom prst="line">
            <a:avLst/>
          </a:prstGeom>
          <a:ln w="12700">
            <a:solidFill>
              <a:srgbClr val="929292"/>
            </a:solidFill>
            <a:miter lim="400000"/>
          </a:ln>
        </p:spPr>
        <p:txBody>
          <a:bodyPr lIns="0" tIns="0" rIns="0" bIns="0"/>
          <a:lstStyle/>
          <a:p>
            <a:pPr>
              <a:defRPr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aphicFrame>
        <p:nvGraphicFramePr>
          <p:cNvPr id="205" name="Table 205"/>
          <p:cNvGraphicFramePr/>
          <p:nvPr/>
        </p:nvGraphicFramePr>
        <p:xfrm>
          <a:off x="139700" y="10160000"/>
          <a:ext cx="16192500" cy="2794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{8F44A2F1-9E1F-4B54-A3A2-5F16C0AD49E2}</a:tableStyleId>
              </a:tblPr>
              <a:tblGrid>
                <a:gridCol w="8096250"/>
                <a:gridCol w="8096250"/>
              </a:tblGrid>
              <a:tr h="279400">
                <a:tc>
                  <a:txBody>
                    <a:bodyPr/>
                    <a:lstStyle/>
                    <a:p>
                      <a:pPr defTabSz="914400">
                        <a:tabLst>
                          <a:tab pos="977900" algn="l"/>
                        </a:tabLst>
                        <a:defRPr sz="1800"/>
                      </a:pPr>
                      <a:r>
                        <a:rPr sz="800">
                          <a:solidFill>
                            <a:srgbClr val="606060"/>
                          </a:solidFill>
                        </a:rPr>
                        <a:t>12/4/2015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77900" algn="l"/>
                          <a:tab pos="7823200" algn="r"/>
                        </a:tabLst>
                        <a:defRPr sz="1800"/>
                      </a:pPr>
                      <a:r>
                        <a:rPr sz="800">
                          <a:solidFill>
                            <a:srgbClr val="606060"/>
                          </a:solidFill>
                        </a:rPr>
                        <a:t>Page 		Paul Wang• Input Devices - Apple Confidential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206" name="Shape 206"/>
          <p:cNvSpPr/>
          <p:nvPr>
            <p:ph type="sldNum" sz="quarter" idx="2"/>
          </p:nvPr>
        </p:nvSpPr>
        <p:spPr>
          <a:xfrm>
            <a:off x="8589512" y="10185400"/>
            <a:ext cx="227281" cy="225653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w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/>
        </p:nvSpPr>
        <p:spPr>
          <a:xfrm>
            <a:off x="-63500" y="10172700"/>
            <a:ext cx="18046700" cy="342900"/>
          </a:xfrm>
          <a:prstGeom prst="rect">
            <a:avLst/>
          </a:prstGeom>
          <a:solidFill>
            <a:srgbClr val="D6D6D6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 algn="ctr" defTabSz="622300">
              <a:defRPr sz="3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14" name="Shape 214"/>
          <p:cNvSpPr/>
          <p:nvPr/>
        </p:nvSpPr>
        <p:spPr>
          <a:xfrm>
            <a:off x="344706" y="952500"/>
            <a:ext cx="15543969" cy="0"/>
          </a:xfrm>
          <a:prstGeom prst="line">
            <a:avLst/>
          </a:prstGeom>
          <a:ln w="12700">
            <a:solidFill>
              <a:srgbClr val="929292"/>
            </a:solidFill>
            <a:miter lim="400000"/>
          </a:ln>
        </p:spPr>
        <p:txBody>
          <a:bodyPr lIns="0" tIns="0" rIns="0" bIns="0"/>
          <a:lstStyle/>
          <a:p>
            <a:pPr>
              <a:defRPr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aphicFrame>
        <p:nvGraphicFramePr>
          <p:cNvPr id="215" name="Table 215"/>
          <p:cNvGraphicFramePr/>
          <p:nvPr/>
        </p:nvGraphicFramePr>
        <p:xfrm>
          <a:off x="139700" y="10160000"/>
          <a:ext cx="16192500" cy="2794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{8F44A2F1-9E1F-4B54-A3A2-5F16C0AD49E2}</a:tableStyleId>
              </a:tblPr>
              <a:tblGrid>
                <a:gridCol w="8096250"/>
                <a:gridCol w="8096250"/>
              </a:tblGrid>
              <a:tr h="279400">
                <a:tc>
                  <a:txBody>
                    <a:bodyPr/>
                    <a:lstStyle/>
                    <a:p>
                      <a:pPr defTabSz="914400">
                        <a:tabLst>
                          <a:tab pos="977900" algn="l"/>
                        </a:tabLst>
                        <a:defRPr sz="1800"/>
                      </a:pPr>
                      <a:r>
                        <a:rPr sz="800">
                          <a:solidFill>
                            <a:srgbClr val="606060"/>
                          </a:solidFill>
                        </a:rPr>
                        <a:t>12/4/2015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77900" algn="l"/>
                          <a:tab pos="7823200" algn="r"/>
                        </a:tabLst>
                        <a:defRPr sz="1800"/>
                      </a:pPr>
                      <a:r>
                        <a:rPr sz="800">
                          <a:solidFill>
                            <a:srgbClr val="606060"/>
                          </a:solidFill>
                        </a:rPr>
                        <a:t>Page 		Paul Wang• Input Devices - Apple Confidential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216" name="Shape 216"/>
          <p:cNvSpPr/>
          <p:nvPr>
            <p:ph type="sldNum" sz="quarter" idx="2"/>
          </p:nvPr>
        </p:nvSpPr>
        <p:spPr>
          <a:xfrm>
            <a:off x="8589512" y="10185400"/>
            <a:ext cx="227281" cy="225653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w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/>
        </p:nvSpPr>
        <p:spPr>
          <a:xfrm>
            <a:off x="-63500" y="10172700"/>
            <a:ext cx="18046700" cy="342900"/>
          </a:xfrm>
          <a:prstGeom prst="rect">
            <a:avLst/>
          </a:prstGeom>
          <a:solidFill>
            <a:srgbClr val="D6D6D6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 algn="ctr" defTabSz="622300">
              <a:defRPr sz="3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24" name="Shape 224"/>
          <p:cNvSpPr/>
          <p:nvPr/>
        </p:nvSpPr>
        <p:spPr>
          <a:xfrm>
            <a:off x="344706" y="952500"/>
            <a:ext cx="15543969" cy="0"/>
          </a:xfrm>
          <a:prstGeom prst="line">
            <a:avLst/>
          </a:prstGeom>
          <a:ln w="12700">
            <a:solidFill>
              <a:srgbClr val="929292"/>
            </a:solidFill>
            <a:miter lim="400000"/>
          </a:ln>
        </p:spPr>
        <p:txBody>
          <a:bodyPr lIns="0" tIns="0" rIns="0" bIns="0"/>
          <a:lstStyle/>
          <a:p>
            <a:pPr>
              <a:defRPr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aphicFrame>
        <p:nvGraphicFramePr>
          <p:cNvPr id="225" name="Table 225"/>
          <p:cNvGraphicFramePr/>
          <p:nvPr/>
        </p:nvGraphicFramePr>
        <p:xfrm>
          <a:off x="139700" y="10160000"/>
          <a:ext cx="16192500" cy="2794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{8F44A2F1-9E1F-4B54-A3A2-5F16C0AD49E2}</a:tableStyleId>
              </a:tblPr>
              <a:tblGrid>
                <a:gridCol w="8096250"/>
                <a:gridCol w="8096250"/>
              </a:tblGrid>
              <a:tr h="279400">
                <a:tc>
                  <a:txBody>
                    <a:bodyPr/>
                    <a:lstStyle/>
                    <a:p>
                      <a:pPr defTabSz="914400">
                        <a:tabLst>
                          <a:tab pos="977900" algn="l"/>
                        </a:tabLst>
                        <a:defRPr sz="1800"/>
                      </a:pPr>
                      <a:r>
                        <a:rPr sz="800">
                          <a:solidFill>
                            <a:srgbClr val="606060"/>
                          </a:solidFill>
                        </a:rPr>
                        <a:t>12/4/2015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77900" algn="l"/>
                          <a:tab pos="7823200" algn="r"/>
                        </a:tabLst>
                        <a:defRPr sz="1800"/>
                      </a:pPr>
                      <a:r>
                        <a:rPr sz="800">
                          <a:solidFill>
                            <a:srgbClr val="606060"/>
                          </a:solidFill>
                        </a:rPr>
                        <a:t>Page 		Paul Wang• Input Devices - Apple Confidential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226" name="Shape 226"/>
          <p:cNvSpPr/>
          <p:nvPr>
            <p:ph type="sldNum" sz="quarter" idx="2"/>
          </p:nvPr>
        </p:nvSpPr>
        <p:spPr>
          <a:xfrm>
            <a:off x="8589512" y="10185400"/>
            <a:ext cx="227281" cy="225653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Subtitle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3" name="Table 233"/>
          <p:cNvGraphicFramePr/>
          <p:nvPr/>
        </p:nvGraphicFramePr>
        <p:xfrm>
          <a:off x="83608" y="10127133"/>
          <a:ext cx="16205201" cy="28686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{8F44A2F1-9E1F-4B54-A3A2-5F16C0AD49E2}</a:tableStyleId>
              </a:tblPr>
              <a:tblGrid>
                <a:gridCol w="8102600"/>
                <a:gridCol w="8102600"/>
              </a:tblGrid>
              <a:tr h="286867">
                <a:tc>
                  <a:txBody>
                    <a:bodyPr/>
                    <a:lstStyle/>
                    <a:p>
                      <a:pPr marL="30856" marR="30856" algn="l" defTabSz="698500">
                        <a:tabLst>
                          <a:tab pos="977900" algn="l"/>
                          <a:tab pos="1384300" algn="l"/>
                        </a:tabLst>
                        <a:defRPr sz="1800"/>
                      </a:pPr>
                      <a:r>
                        <a:rPr sz="1000">
                          <a:solidFill>
                            <a:srgbClr val="606060"/>
                          </a:solidFill>
                          <a:uFill>
                            <a:solidFill>
                              <a:srgbClr val="606060"/>
                            </a:solidFill>
                          </a:uFill>
                        </a:rPr>
                        <a:t>Apple Confidential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30856" marR="30856" algn="l" defTabSz="698500">
                        <a:tabLst>
                          <a:tab pos="977900" algn="l"/>
                          <a:tab pos="1384300" algn="l"/>
                        </a:tabLst>
                        <a:defRPr sz="1800"/>
                      </a:pPr>
                      <a:r>
                        <a:rPr sz="1000">
                          <a:solidFill>
                            <a:srgbClr val="606060"/>
                          </a:solidFill>
                          <a:uFill>
                            <a:solidFill>
                              <a:srgbClr val="606060"/>
                            </a:solidFill>
                          </a:uFill>
                        </a:rPr>
                        <a:t>8/23/2013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CBCBCB"/>
                    </a:solidFill>
                  </a:tcPr>
                </a:tc>
              </a:tr>
            </a:tbl>
          </a:graphicData>
        </a:graphic>
      </p:graphicFrame>
      <p:sp>
        <p:nvSpPr>
          <p:cNvPr id="234" name="Shape 234"/>
          <p:cNvSpPr/>
          <p:nvPr>
            <p:ph type="title"/>
          </p:nvPr>
        </p:nvSpPr>
        <p:spPr>
          <a:xfrm>
            <a:off x="1587500" y="0"/>
            <a:ext cx="13081000" cy="5270500"/>
          </a:xfrm>
          <a:prstGeom prst="rect">
            <a:avLst/>
          </a:prstGeom>
        </p:spPr>
        <p:txBody>
          <a:bodyPr anchor="b"/>
          <a:lstStyle>
            <a:lvl1pPr defTabSz="698500">
              <a:defRPr>
                <a:solidFill>
                  <a:srgbClr val="2180FD"/>
                </a:solidFill>
                <a:uFill>
                  <a:solidFill>
                    <a:srgbClr val="2180FD"/>
                  </a:solidFill>
                </a:u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35" name="Shape 235"/>
          <p:cNvSpPr/>
          <p:nvPr>
            <p:ph type="body" sz="half" idx="1"/>
          </p:nvPr>
        </p:nvSpPr>
        <p:spPr>
          <a:xfrm>
            <a:off x="1587500" y="5372100"/>
            <a:ext cx="13081000" cy="5041900"/>
          </a:xfrm>
          <a:prstGeom prst="rect">
            <a:avLst/>
          </a:prstGeom>
        </p:spPr>
        <p:txBody>
          <a:bodyPr lIns="50800" tIns="50800" rIns="50800" bIns="50800"/>
          <a:lstStyle>
            <a:lvl1pPr marL="0" indent="0" defTabSz="698500">
              <a:lnSpc>
                <a:spcPct val="100000"/>
              </a:lnSpc>
              <a:spcBef>
                <a:spcPts val="0"/>
              </a:spcBef>
              <a:buSzTx/>
              <a:buNone/>
              <a:defRPr sz="1600">
                <a:uFill>
                  <a:solidFill>
                    <a:srgbClr val="000000"/>
                  </a:solidFill>
                </a:uFill>
              </a:defRPr>
            </a:lvl1pPr>
            <a:lvl2pPr marL="304800" indent="0" defTabSz="698500">
              <a:lnSpc>
                <a:spcPct val="100000"/>
              </a:lnSpc>
              <a:spcBef>
                <a:spcPts val="0"/>
              </a:spcBef>
              <a:buSzTx/>
              <a:buNone/>
              <a:defRPr sz="1600">
                <a:uFill>
                  <a:solidFill>
                    <a:srgbClr val="000000"/>
                  </a:solidFill>
                </a:uFill>
              </a:defRPr>
            </a:lvl2pPr>
            <a:lvl3pPr marL="660400" indent="0" defTabSz="6985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uFill>
                  <a:solidFill>
                    <a:srgbClr val="000000"/>
                  </a:solidFill>
                </a:uFill>
              </a:defRPr>
            </a:lvl3pPr>
            <a:lvl4pPr marL="1003300" indent="0" defTabSz="698500">
              <a:lnSpc>
                <a:spcPct val="100000"/>
              </a:lnSpc>
              <a:spcBef>
                <a:spcPts val="0"/>
              </a:spcBef>
              <a:buSzTx/>
              <a:buNone/>
              <a:defRPr sz="1600">
                <a:uFill>
                  <a:solidFill>
                    <a:srgbClr val="000000"/>
                  </a:solidFill>
                </a:uFill>
              </a:defRPr>
            </a:lvl4pPr>
            <a:lvl5pPr marL="1346200" indent="0" defTabSz="698500">
              <a:lnSpc>
                <a:spcPct val="100000"/>
              </a:lnSpc>
              <a:spcBef>
                <a:spcPts val="0"/>
              </a:spcBef>
              <a:buSzTx/>
              <a:buNone/>
              <a:defRPr sz="1600">
                <a:uFill>
                  <a:solidFill>
                    <a:srgbClr val="000000"/>
                  </a:solidFill>
                </a:u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6" name="Shape 236"/>
          <p:cNvSpPr/>
          <p:nvPr>
            <p:ph type="sldNum" sz="quarter" idx="2"/>
          </p:nvPr>
        </p:nvSpPr>
        <p:spPr>
          <a:xfrm>
            <a:off x="15999815" y="9745045"/>
            <a:ext cx="283770" cy="287680"/>
          </a:xfrm>
          <a:prstGeom prst="rect">
            <a:avLst/>
          </a:prstGeom>
        </p:spPr>
        <p:txBody>
          <a:bodyPr/>
          <a:lstStyle>
            <a:lvl1pPr defTabSz="444500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Subtitle cop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3" name="Table 243"/>
          <p:cNvGraphicFramePr/>
          <p:nvPr/>
        </p:nvGraphicFramePr>
        <p:xfrm>
          <a:off x="83608" y="10127133"/>
          <a:ext cx="16205201" cy="28686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{8F44A2F1-9E1F-4B54-A3A2-5F16C0AD49E2}</a:tableStyleId>
              </a:tblPr>
              <a:tblGrid>
                <a:gridCol w="8102600"/>
                <a:gridCol w="8102600"/>
              </a:tblGrid>
              <a:tr h="286867">
                <a:tc>
                  <a:txBody>
                    <a:bodyPr/>
                    <a:lstStyle/>
                    <a:p>
                      <a:pPr marL="30856" marR="30856" algn="l" defTabSz="698500">
                        <a:tabLst>
                          <a:tab pos="977900" algn="l"/>
                          <a:tab pos="1384300" algn="l"/>
                        </a:tabLst>
                        <a:defRPr sz="1800"/>
                      </a:pPr>
                      <a:r>
                        <a:rPr sz="1000">
                          <a:solidFill>
                            <a:srgbClr val="606060"/>
                          </a:solidFill>
                          <a:uFill>
                            <a:solidFill>
                              <a:srgbClr val="606060"/>
                            </a:solidFill>
                          </a:uFill>
                        </a:rPr>
                        <a:t>Apple Confidential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30856" marR="30856" algn="l" defTabSz="698500">
                        <a:tabLst>
                          <a:tab pos="977900" algn="l"/>
                          <a:tab pos="1384300" algn="l"/>
                        </a:tabLst>
                        <a:defRPr sz="1800"/>
                      </a:pPr>
                      <a:r>
                        <a:rPr sz="1000">
                          <a:solidFill>
                            <a:srgbClr val="606060"/>
                          </a:solidFill>
                          <a:uFill>
                            <a:solidFill>
                              <a:srgbClr val="606060"/>
                            </a:solidFill>
                          </a:uFill>
                        </a:rPr>
                        <a:t>8/23/2013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CBCBCB"/>
                    </a:solidFill>
                  </a:tcPr>
                </a:tc>
              </a:tr>
            </a:tbl>
          </a:graphicData>
        </a:graphic>
      </p:graphicFrame>
      <p:sp>
        <p:nvSpPr>
          <p:cNvPr id="244" name="Shape 244"/>
          <p:cNvSpPr/>
          <p:nvPr>
            <p:ph type="title"/>
          </p:nvPr>
        </p:nvSpPr>
        <p:spPr>
          <a:xfrm>
            <a:off x="1587500" y="0"/>
            <a:ext cx="13081000" cy="5270500"/>
          </a:xfrm>
          <a:prstGeom prst="rect">
            <a:avLst/>
          </a:prstGeom>
        </p:spPr>
        <p:txBody>
          <a:bodyPr anchor="b"/>
          <a:lstStyle>
            <a:lvl1pPr defTabSz="698500">
              <a:defRPr>
                <a:solidFill>
                  <a:srgbClr val="2180FD"/>
                </a:solidFill>
                <a:uFill>
                  <a:solidFill>
                    <a:srgbClr val="2180FD"/>
                  </a:solidFill>
                </a:u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45" name="Shape 245"/>
          <p:cNvSpPr/>
          <p:nvPr>
            <p:ph type="body" sz="half" idx="1"/>
          </p:nvPr>
        </p:nvSpPr>
        <p:spPr>
          <a:xfrm>
            <a:off x="1587500" y="5372100"/>
            <a:ext cx="13081000" cy="5041900"/>
          </a:xfrm>
          <a:prstGeom prst="rect">
            <a:avLst/>
          </a:prstGeom>
        </p:spPr>
        <p:txBody>
          <a:bodyPr lIns="50800" tIns="50800" rIns="50800" bIns="50800"/>
          <a:lstStyle>
            <a:lvl1pPr marL="0" indent="0" defTabSz="698500">
              <a:lnSpc>
                <a:spcPct val="100000"/>
              </a:lnSpc>
              <a:spcBef>
                <a:spcPts val="0"/>
              </a:spcBef>
              <a:buSzTx/>
              <a:buNone/>
              <a:defRPr sz="1600">
                <a:uFill>
                  <a:solidFill>
                    <a:srgbClr val="000000"/>
                  </a:solidFill>
                </a:uFill>
              </a:defRPr>
            </a:lvl1pPr>
            <a:lvl2pPr marL="304800" indent="0" defTabSz="698500">
              <a:lnSpc>
                <a:spcPct val="100000"/>
              </a:lnSpc>
              <a:spcBef>
                <a:spcPts val="0"/>
              </a:spcBef>
              <a:buSzTx/>
              <a:buNone/>
              <a:defRPr sz="1600">
                <a:uFill>
                  <a:solidFill>
                    <a:srgbClr val="000000"/>
                  </a:solidFill>
                </a:uFill>
              </a:defRPr>
            </a:lvl2pPr>
            <a:lvl3pPr marL="660400" indent="0" defTabSz="6985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uFill>
                  <a:solidFill>
                    <a:srgbClr val="000000"/>
                  </a:solidFill>
                </a:uFill>
              </a:defRPr>
            </a:lvl3pPr>
            <a:lvl4pPr marL="1003300" indent="0" defTabSz="698500">
              <a:lnSpc>
                <a:spcPct val="100000"/>
              </a:lnSpc>
              <a:spcBef>
                <a:spcPts val="0"/>
              </a:spcBef>
              <a:buSzTx/>
              <a:buNone/>
              <a:defRPr sz="1600">
                <a:uFill>
                  <a:solidFill>
                    <a:srgbClr val="000000"/>
                  </a:solidFill>
                </a:uFill>
              </a:defRPr>
            </a:lvl4pPr>
            <a:lvl5pPr marL="1346200" indent="0" defTabSz="698500">
              <a:lnSpc>
                <a:spcPct val="100000"/>
              </a:lnSpc>
              <a:spcBef>
                <a:spcPts val="0"/>
              </a:spcBef>
              <a:buSzTx/>
              <a:buNone/>
              <a:defRPr sz="1600">
                <a:uFill>
                  <a:solidFill>
                    <a:srgbClr val="000000"/>
                  </a:solidFill>
                </a:u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6" name="Shape 246"/>
          <p:cNvSpPr/>
          <p:nvPr>
            <p:ph type="sldNum" sz="quarter" idx="2"/>
          </p:nvPr>
        </p:nvSpPr>
        <p:spPr>
          <a:xfrm>
            <a:off x="15999815" y="9745045"/>
            <a:ext cx="283770" cy="287680"/>
          </a:xfrm>
          <a:prstGeom prst="rect">
            <a:avLst/>
          </a:prstGeom>
        </p:spPr>
        <p:txBody>
          <a:bodyPr/>
          <a:lstStyle>
            <a:lvl1pPr defTabSz="444500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Subtitle copy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3" name="Table 253"/>
          <p:cNvGraphicFramePr/>
          <p:nvPr/>
        </p:nvGraphicFramePr>
        <p:xfrm>
          <a:off x="83608" y="10127133"/>
          <a:ext cx="16205201" cy="28686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{8F44A2F1-9E1F-4B54-A3A2-5F16C0AD49E2}</a:tableStyleId>
              </a:tblPr>
              <a:tblGrid>
                <a:gridCol w="8102600"/>
                <a:gridCol w="8102600"/>
              </a:tblGrid>
              <a:tr h="286867">
                <a:tc>
                  <a:txBody>
                    <a:bodyPr/>
                    <a:lstStyle/>
                    <a:p>
                      <a:pPr marL="30856" marR="30856" algn="l" defTabSz="698500">
                        <a:tabLst>
                          <a:tab pos="977900" algn="l"/>
                          <a:tab pos="1384300" algn="l"/>
                        </a:tabLst>
                        <a:defRPr sz="1800"/>
                      </a:pPr>
                      <a:r>
                        <a:rPr sz="1000">
                          <a:solidFill>
                            <a:srgbClr val="606060"/>
                          </a:solidFill>
                          <a:uFill>
                            <a:solidFill>
                              <a:srgbClr val="606060"/>
                            </a:solidFill>
                          </a:uFill>
                        </a:rPr>
                        <a:t>Apple Confidential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30856" marR="30856" algn="l" defTabSz="698500">
                        <a:tabLst>
                          <a:tab pos="977900" algn="l"/>
                          <a:tab pos="1384300" algn="l"/>
                        </a:tabLst>
                        <a:defRPr sz="1800"/>
                      </a:pPr>
                      <a:r>
                        <a:rPr sz="1000">
                          <a:solidFill>
                            <a:srgbClr val="606060"/>
                          </a:solidFill>
                          <a:uFill>
                            <a:solidFill>
                              <a:srgbClr val="606060"/>
                            </a:solidFill>
                          </a:uFill>
                        </a:rPr>
                        <a:t>8/23/2013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CBCBCB"/>
                    </a:solidFill>
                  </a:tcPr>
                </a:tc>
              </a:tr>
            </a:tbl>
          </a:graphicData>
        </a:graphic>
      </p:graphicFrame>
      <p:sp>
        <p:nvSpPr>
          <p:cNvPr id="254" name="Shape 254"/>
          <p:cNvSpPr/>
          <p:nvPr>
            <p:ph type="title"/>
          </p:nvPr>
        </p:nvSpPr>
        <p:spPr>
          <a:xfrm>
            <a:off x="1587500" y="0"/>
            <a:ext cx="13081000" cy="5270500"/>
          </a:xfrm>
          <a:prstGeom prst="rect">
            <a:avLst/>
          </a:prstGeom>
        </p:spPr>
        <p:txBody>
          <a:bodyPr anchor="b"/>
          <a:lstStyle>
            <a:lvl1pPr defTabSz="698500">
              <a:defRPr>
                <a:solidFill>
                  <a:srgbClr val="2180FD"/>
                </a:solidFill>
                <a:uFill>
                  <a:solidFill>
                    <a:srgbClr val="2180FD"/>
                  </a:solidFill>
                </a:u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55" name="Shape 255"/>
          <p:cNvSpPr/>
          <p:nvPr>
            <p:ph type="body" sz="half" idx="1"/>
          </p:nvPr>
        </p:nvSpPr>
        <p:spPr>
          <a:xfrm>
            <a:off x="1587500" y="5372100"/>
            <a:ext cx="13081000" cy="5041900"/>
          </a:xfrm>
          <a:prstGeom prst="rect">
            <a:avLst/>
          </a:prstGeom>
        </p:spPr>
        <p:txBody>
          <a:bodyPr lIns="50800" tIns="50800" rIns="50800" bIns="50800"/>
          <a:lstStyle>
            <a:lvl1pPr marL="0" indent="0" defTabSz="698500">
              <a:lnSpc>
                <a:spcPct val="100000"/>
              </a:lnSpc>
              <a:spcBef>
                <a:spcPts val="0"/>
              </a:spcBef>
              <a:buSzTx/>
              <a:buNone/>
              <a:defRPr sz="1600">
                <a:uFill>
                  <a:solidFill>
                    <a:srgbClr val="000000"/>
                  </a:solidFill>
                </a:uFill>
              </a:defRPr>
            </a:lvl1pPr>
            <a:lvl2pPr marL="304800" indent="0" defTabSz="698500">
              <a:lnSpc>
                <a:spcPct val="100000"/>
              </a:lnSpc>
              <a:spcBef>
                <a:spcPts val="0"/>
              </a:spcBef>
              <a:buSzTx/>
              <a:buNone/>
              <a:defRPr sz="1600">
                <a:uFill>
                  <a:solidFill>
                    <a:srgbClr val="000000"/>
                  </a:solidFill>
                </a:uFill>
              </a:defRPr>
            </a:lvl2pPr>
            <a:lvl3pPr marL="660400" indent="0" defTabSz="6985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uFill>
                  <a:solidFill>
                    <a:srgbClr val="000000"/>
                  </a:solidFill>
                </a:uFill>
              </a:defRPr>
            </a:lvl3pPr>
            <a:lvl4pPr marL="1003300" indent="0" defTabSz="698500">
              <a:lnSpc>
                <a:spcPct val="100000"/>
              </a:lnSpc>
              <a:spcBef>
                <a:spcPts val="0"/>
              </a:spcBef>
              <a:buSzTx/>
              <a:buNone/>
              <a:defRPr sz="1600">
                <a:uFill>
                  <a:solidFill>
                    <a:srgbClr val="000000"/>
                  </a:solidFill>
                </a:uFill>
              </a:defRPr>
            </a:lvl4pPr>
            <a:lvl5pPr marL="1346200" indent="0" defTabSz="698500">
              <a:lnSpc>
                <a:spcPct val="100000"/>
              </a:lnSpc>
              <a:spcBef>
                <a:spcPts val="0"/>
              </a:spcBef>
              <a:buSzTx/>
              <a:buNone/>
              <a:defRPr sz="1600">
                <a:uFill>
                  <a:solidFill>
                    <a:srgbClr val="000000"/>
                  </a:solidFill>
                </a:u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6" name="Shape 256"/>
          <p:cNvSpPr/>
          <p:nvPr>
            <p:ph type="sldNum" sz="quarter" idx="2"/>
          </p:nvPr>
        </p:nvSpPr>
        <p:spPr>
          <a:xfrm>
            <a:off x="15999815" y="9745045"/>
            <a:ext cx="283770" cy="287680"/>
          </a:xfrm>
          <a:prstGeom prst="rect">
            <a:avLst/>
          </a:prstGeom>
        </p:spPr>
        <p:txBody>
          <a:bodyPr/>
          <a:lstStyle>
            <a:lvl1pPr defTabSz="444500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3" name="Table 263"/>
          <p:cNvGraphicFramePr/>
          <p:nvPr/>
        </p:nvGraphicFramePr>
        <p:xfrm>
          <a:off x="83608" y="10127133"/>
          <a:ext cx="16205201" cy="28686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{8F44A2F1-9E1F-4B54-A3A2-5F16C0AD49E2}</a:tableStyleId>
              </a:tblPr>
              <a:tblGrid>
                <a:gridCol w="8102600"/>
                <a:gridCol w="8102600"/>
              </a:tblGrid>
              <a:tr h="286867">
                <a:tc>
                  <a:txBody>
                    <a:bodyPr/>
                    <a:lstStyle/>
                    <a:p>
                      <a:pPr marL="30856" marR="30856" algn="l" defTabSz="698500">
                        <a:tabLst>
                          <a:tab pos="977900" algn="l"/>
                          <a:tab pos="1384300" algn="l"/>
                        </a:tabLst>
                        <a:defRPr sz="1800"/>
                      </a:pPr>
                      <a:r>
                        <a:rPr sz="1000">
                          <a:solidFill>
                            <a:srgbClr val="606060"/>
                          </a:solidFill>
                          <a:uFill>
                            <a:solidFill>
                              <a:srgbClr val="606060"/>
                            </a:solidFill>
                          </a:uFill>
                        </a:rPr>
                        <a:t>Apple Confidential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30856" marR="30856" algn="l" defTabSz="698500">
                        <a:tabLst>
                          <a:tab pos="977900" algn="l"/>
                          <a:tab pos="1384300" algn="l"/>
                        </a:tabLst>
                        <a:defRPr sz="1800"/>
                      </a:pPr>
                      <a:r>
                        <a:rPr sz="1000">
                          <a:solidFill>
                            <a:srgbClr val="606060"/>
                          </a:solidFill>
                          <a:uFill>
                            <a:solidFill>
                              <a:srgbClr val="606060"/>
                            </a:solidFill>
                          </a:uFill>
                        </a:rPr>
                        <a:t>8/23/2013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rgbClr val="CBCBCB"/>
                    </a:solidFill>
                  </a:tcPr>
                </a:tc>
              </a:tr>
            </a:tbl>
          </a:graphicData>
        </a:graphic>
      </p:graphicFrame>
      <p:sp>
        <p:nvSpPr>
          <p:cNvPr id="264" name="Shape 264"/>
          <p:cNvSpPr/>
          <p:nvPr>
            <p:ph type="title"/>
          </p:nvPr>
        </p:nvSpPr>
        <p:spPr>
          <a:xfrm>
            <a:off x="1587500" y="0"/>
            <a:ext cx="13081000" cy="5270500"/>
          </a:xfrm>
          <a:prstGeom prst="rect">
            <a:avLst/>
          </a:prstGeom>
        </p:spPr>
        <p:txBody>
          <a:bodyPr anchor="b"/>
          <a:lstStyle>
            <a:lvl1pPr defTabSz="698500">
              <a:defRPr>
                <a:solidFill>
                  <a:srgbClr val="2180FD"/>
                </a:solidFill>
                <a:uFill>
                  <a:solidFill>
                    <a:srgbClr val="2180FD"/>
                  </a:solidFill>
                </a:u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65" name="Shape 265"/>
          <p:cNvSpPr/>
          <p:nvPr>
            <p:ph type="body" sz="half" idx="1"/>
          </p:nvPr>
        </p:nvSpPr>
        <p:spPr>
          <a:xfrm>
            <a:off x="1587500" y="5372100"/>
            <a:ext cx="13081000" cy="5041900"/>
          </a:xfrm>
          <a:prstGeom prst="rect">
            <a:avLst/>
          </a:prstGeom>
        </p:spPr>
        <p:txBody>
          <a:bodyPr lIns="50800" tIns="50800" rIns="50800" bIns="50800"/>
          <a:lstStyle>
            <a:lvl1pPr marL="0" indent="0" defTabSz="698500">
              <a:lnSpc>
                <a:spcPct val="100000"/>
              </a:lnSpc>
              <a:spcBef>
                <a:spcPts val="0"/>
              </a:spcBef>
              <a:buSzTx/>
              <a:buNone/>
              <a:defRPr sz="1600">
                <a:uFill>
                  <a:solidFill>
                    <a:srgbClr val="000000"/>
                  </a:solidFill>
                </a:uFill>
              </a:defRPr>
            </a:lvl1pPr>
            <a:lvl2pPr marL="304800" indent="0" defTabSz="698500">
              <a:lnSpc>
                <a:spcPct val="100000"/>
              </a:lnSpc>
              <a:spcBef>
                <a:spcPts val="0"/>
              </a:spcBef>
              <a:buSzTx/>
              <a:buNone/>
              <a:defRPr sz="1600">
                <a:uFill>
                  <a:solidFill>
                    <a:srgbClr val="000000"/>
                  </a:solidFill>
                </a:uFill>
              </a:defRPr>
            </a:lvl2pPr>
            <a:lvl3pPr marL="660400" indent="0" defTabSz="6985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600">
                <a:uFill>
                  <a:solidFill>
                    <a:srgbClr val="000000"/>
                  </a:solidFill>
                </a:uFill>
              </a:defRPr>
            </a:lvl3pPr>
            <a:lvl4pPr marL="1003300" indent="0" defTabSz="698500">
              <a:lnSpc>
                <a:spcPct val="100000"/>
              </a:lnSpc>
              <a:spcBef>
                <a:spcPts val="0"/>
              </a:spcBef>
              <a:buSzTx/>
              <a:buNone/>
              <a:defRPr sz="1600">
                <a:uFill>
                  <a:solidFill>
                    <a:srgbClr val="000000"/>
                  </a:solidFill>
                </a:uFill>
              </a:defRPr>
            </a:lvl4pPr>
            <a:lvl5pPr marL="1346200" indent="0" defTabSz="698500">
              <a:lnSpc>
                <a:spcPct val="100000"/>
              </a:lnSpc>
              <a:spcBef>
                <a:spcPts val="0"/>
              </a:spcBef>
              <a:buSzTx/>
              <a:buNone/>
              <a:defRPr sz="1600">
                <a:uFill>
                  <a:solidFill>
                    <a:srgbClr val="000000"/>
                  </a:solidFill>
                </a:u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6" name="Shape 266"/>
          <p:cNvSpPr/>
          <p:nvPr>
            <p:ph type="sldNum" sz="quarter" idx="2"/>
          </p:nvPr>
        </p:nvSpPr>
        <p:spPr>
          <a:xfrm>
            <a:off x="15999815" y="9745045"/>
            <a:ext cx="283770" cy="287680"/>
          </a:xfrm>
          <a:prstGeom prst="rect">
            <a:avLst/>
          </a:prstGeom>
        </p:spPr>
        <p:txBody>
          <a:bodyPr/>
          <a:lstStyle>
            <a:lvl1pPr defTabSz="444500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w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/>
          <p:nvPr/>
        </p:nvSpPr>
        <p:spPr>
          <a:xfrm>
            <a:off x="-63500" y="10172700"/>
            <a:ext cx="18046700" cy="342900"/>
          </a:xfrm>
          <a:prstGeom prst="rect">
            <a:avLst/>
          </a:prstGeom>
          <a:solidFill>
            <a:srgbClr val="D6D6D6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 algn="ctr" defTabSz="622300">
              <a:defRPr sz="34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74" name="Shape 274"/>
          <p:cNvSpPr/>
          <p:nvPr/>
        </p:nvSpPr>
        <p:spPr>
          <a:xfrm>
            <a:off x="344706" y="952500"/>
            <a:ext cx="15543969" cy="0"/>
          </a:xfrm>
          <a:prstGeom prst="line">
            <a:avLst/>
          </a:prstGeom>
          <a:ln w="12700">
            <a:solidFill>
              <a:srgbClr val="929292"/>
            </a:solidFill>
            <a:miter lim="400000"/>
          </a:ln>
        </p:spPr>
        <p:txBody>
          <a:bodyPr lIns="0" tIns="0" rIns="0" bIns="0"/>
          <a:lstStyle/>
          <a:p>
            <a:pPr>
              <a:defRPr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aphicFrame>
        <p:nvGraphicFramePr>
          <p:cNvPr id="275" name="Table 275"/>
          <p:cNvGraphicFramePr/>
          <p:nvPr/>
        </p:nvGraphicFramePr>
        <p:xfrm>
          <a:off x="38100" y="10147300"/>
          <a:ext cx="16192500" cy="2794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{8F44A2F1-9E1F-4B54-A3A2-5F16C0AD49E2}</a:tableStyleId>
              </a:tblPr>
              <a:tblGrid>
                <a:gridCol w="8096250"/>
                <a:gridCol w="8096250"/>
              </a:tblGrid>
              <a:tr h="279400">
                <a:tc>
                  <a:txBody>
                    <a:bodyPr/>
                    <a:lstStyle/>
                    <a:p>
                      <a:pPr defTabSz="914400">
                        <a:tabLst>
                          <a:tab pos="977900" algn="l"/>
                        </a:tabLst>
                        <a:defRPr sz="1800"/>
                      </a:pPr>
                      <a:r>
                        <a:rPr sz="1000">
                          <a:solidFill>
                            <a:srgbClr val="606060"/>
                          </a:solidFill>
                        </a:rPr>
                        <a:t>12/4/2015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77900" algn="l"/>
                          <a:tab pos="7823200" algn="r"/>
                        </a:tabLst>
                        <a:defRPr sz="1800"/>
                      </a:pPr>
                      <a:r>
                        <a:rPr sz="1000">
                          <a:solidFill>
                            <a:srgbClr val="606060"/>
                          </a:solidFill>
                        </a:rPr>
                        <a:t>Page 		Paul Wang • Input Devices - Apple Confidential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276" name="Shape 276"/>
          <p:cNvSpPr/>
          <p:nvPr>
            <p:ph type="sldNum" sz="quarter" idx="2"/>
          </p:nvPr>
        </p:nvSpPr>
        <p:spPr>
          <a:xfrm>
            <a:off x="8573325" y="10160000"/>
            <a:ext cx="255525" cy="250317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wtitle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/>
          <p:nvPr/>
        </p:nvSpPr>
        <p:spPr>
          <a:xfrm>
            <a:off x="-63500" y="10172700"/>
            <a:ext cx="18046700" cy="342900"/>
          </a:xfrm>
          <a:prstGeom prst="rect">
            <a:avLst/>
          </a:prstGeom>
          <a:solidFill>
            <a:srgbClr val="D6D6D6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 algn="ctr" defTabSz="622300">
              <a:defRPr sz="34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84" name="Shape 284"/>
          <p:cNvSpPr/>
          <p:nvPr/>
        </p:nvSpPr>
        <p:spPr>
          <a:xfrm>
            <a:off x="344706" y="952500"/>
            <a:ext cx="15543969" cy="0"/>
          </a:xfrm>
          <a:prstGeom prst="line">
            <a:avLst/>
          </a:prstGeom>
          <a:ln w="12700">
            <a:solidFill>
              <a:srgbClr val="929292"/>
            </a:solidFill>
            <a:miter lim="400000"/>
          </a:ln>
        </p:spPr>
        <p:txBody>
          <a:bodyPr lIns="0" tIns="0" rIns="0" bIns="0"/>
          <a:lstStyle/>
          <a:p>
            <a:pPr>
              <a:defRPr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aphicFrame>
        <p:nvGraphicFramePr>
          <p:cNvPr id="285" name="Table 285"/>
          <p:cNvGraphicFramePr/>
          <p:nvPr/>
        </p:nvGraphicFramePr>
        <p:xfrm>
          <a:off x="38100" y="10147300"/>
          <a:ext cx="16192500" cy="2794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{8F44A2F1-9E1F-4B54-A3A2-5F16C0AD49E2}</a:tableStyleId>
              </a:tblPr>
              <a:tblGrid>
                <a:gridCol w="8096250"/>
                <a:gridCol w="8096250"/>
              </a:tblGrid>
              <a:tr h="279400">
                <a:tc>
                  <a:txBody>
                    <a:bodyPr/>
                    <a:lstStyle/>
                    <a:p>
                      <a:pPr defTabSz="914400">
                        <a:tabLst>
                          <a:tab pos="977900" algn="l"/>
                        </a:tabLst>
                        <a:defRPr sz="1800"/>
                      </a:pPr>
                      <a:r>
                        <a:rPr sz="1000">
                          <a:solidFill>
                            <a:srgbClr val="606060"/>
                          </a:solidFill>
                        </a:rPr>
                        <a:t>12/4/2015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77900" algn="l"/>
                          <a:tab pos="7823200" algn="r"/>
                        </a:tabLst>
                        <a:defRPr sz="1800"/>
                      </a:pPr>
                      <a:r>
                        <a:rPr sz="1000">
                          <a:solidFill>
                            <a:srgbClr val="606060"/>
                          </a:solidFill>
                        </a:rPr>
                        <a:t>Page 		Paul Wang• Input Devices - Apple Confidential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286" name="Shape 286"/>
          <p:cNvSpPr/>
          <p:nvPr>
            <p:ph type="sldNum" sz="quarter" idx="2"/>
          </p:nvPr>
        </p:nvSpPr>
        <p:spPr>
          <a:xfrm>
            <a:off x="8573325" y="10160000"/>
            <a:ext cx="255525" cy="250317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w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/>
          <p:nvPr/>
        </p:nvSpPr>
        <p:spPr>
          <a:xfrm>
            <a:off x="-63500" y="10172700"/>
            <a:ext cx="18046700" cy="342900"/>
          </a:xfrm>
          <a:prstGeom prst="rect">
            <a:avLst/>
          </a:prstGeom>
          <a:solidFill>
            <a:srgbClr val="D6D6D6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 algn="ctr" defTabSz="622300">
              <a:defRPr sz="3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94" name="Shape 294"/>
          <p:cNvSpPr/>
          <p:nvPr/>
        </p:nvSpPr>
        <p:spPr>
          <a:xfrm>
            <a:off x="344706" y="952500"/>
            <a:ext cx="15543969" cy="0"/>
          </a:xfrm>
          <a:prstGeom prst="line">
            <a:avLst/>
          </a:prstGeom>
          <a:ln w="12700">
            <a:solidFill>
              <a:srgbClr val="929292"/>
            </a:solidFill>
            <a:miter lim="400000"/>
          </a:ln>
        </p:spPr>
        <p:txBody>
          <a:bodyPr lIns="0" tIns="0" rIns="0" bIns="0"/>
          <a:lstStyle/>
          <a:p>
            <a:pPr>
              <a:defRPr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aphicFrame>
        <p:nvGraphicFramePr>
          <p:cNvPr id="295" name="Table 295"/>
          <p:cNvGraphicFramePr/>
          <p:nvPr/>
        </p:nvGraphicFramePr>
        <p:xfrm>
          <a:off x="38100" y="10147300"/>
          <a:ext cx="16192500" cy="2794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{8F44A2F1-9E1F-4B54-A3A2-5F16C0AD49E2}</a:tableStyleId>
              </a:tblPr>
              <a:tblGrid>
                <a:gridCol w="8096250"/>
                <a:gridCol w="8096250"/>
              </a:tblGrid>
              <a:tr h="279400">
                <a:tc>
                  <a:txBody>
                    <a:bodyPr/>
                    <a:lstStyle/>
                    <a:p>
                      <a:pPr defTabSz="914400">
                        <a:tabLst>
                          <a:tab pos="977900" algn="l"/>
                        </a:tabLst>
                        <a:defRPr sz="1800"/>
                      </a:pPr>
                      <a:r>
                        <a:rPr sz="800">
                          <a:solidFill>
                            <a:srgbClr val="606060"/>
                          </a:solidFill>
                        </a:rPr>
                        <a:t>12/4/2015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77900" algn="l"/>
                          <a:tab pos="7823200" algn="r"/>
                        </a:tabLst>
                        <a:defRPr sz="1800"/>
                      </a:pPr>
                      <a:r>
                        <a:rPr sz="800">
                          <a:solidFill>
                            <a:srgbClr val="606060"/>
                          </a:solidFill>
                        </a:rPr>
                        <a:t>Page 		Paul Wang• Input Devices - Apple Confidential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296" name="Shape 296"/>
          <p:cNvSpPr/>
          <p:nvPr>
            <p:ph type="sldNum" sz="quarter" idx="2"/>
          </p:nvPr>
        </p:nvSpPr>
        <p:spPr>
          <a:xfrm>
            <a:off x="8589512" y="10185400"/>
            <a:ext cx="227281" cy="225653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w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-63500" y="10172700"/>
            <a:ext cx="18046700" cy="342900"/>
          </a:xfrm>
          <a:prstGeom prst="rect">
            <a:avLst/>
          </a:prstGeom>
          <a:solidFill>
            <a:srgbClr val="D6D6D6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 algn="ctr" defTabSz="622300">
              <a:defRPr sz="3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34" name="Shape 34"/>
          <p:cNvSpPr/>
          <p:nvPr/>
        </p:nvSpPr>
        <p:spPr>
          <a:xfrm>
            <a:off x="344706" y="952500"/>
            <a:ext cx="15543969" cy="0"/>
          </a:xfrm>
          <a:prstGeom prst="line">
            <a:avLst/>
          </a:prstGeom>
          <a:ln w="12700">
            <a:solidFill>
              <a:srgbClr val="929292"/>
            </a:solidFill>
            <a:miter lim="400000"/>
          </a:ln>
        </p:spPr>
        <p:txBody>
          <a:bodyPr lIns="0" tIns="0" rIns="0" bIns="0"/>
          <a:lstStyle/>
          <a:p>
            <a:pPr>
              <a:defRPr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aphicFrame>
        <p:nvGraphicFramePr>
          <p:cNvPr id="35" name="Table 35"/>
          <p:cNvGraphicFramePr/>
          <p:nvPr/>
        </p:nvGraphicFramePr>
        <p:xfrm>
          <a:off x="38100" y="10147300"/>
          <a:ext cx="16192500" cy="2794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{8F44A2F1-9E1F-4B54-A3A2-5F16C0AD49E2}</a:tableStyleId>
              </a:tblPr>
              <a:tblGrid>
                <a:gridCol w="8096250"/>
                <a:gridCol w="8096250"/>
              </a:tblGrid>
              <a:tr h="279400">
                <a:tc>
                  <a:txBody>
                    <a:bodyPr/>
                    <a:lstStyle/>
                    <a:p>
                      <a:pPr defTabSz="914400">
                        <a:tabLst>
                          <a:tab pos="977900" algn="l"/>
                        </a:tabLst>
                        <a:defRPr sz="1800"/>
                      </a:pPr>
                      <a:r>
                        <a:rPr sz="1100">
                          <a:solidFill>
                            <a:srgbClr val="606060"/>
                          </a:solidFill>
                        </a:rPr>
                        <a:t>12/4/2015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977900" algn="l"/>
                          <a:tab pos="7823200" algn="r"/>
                        </a:tabLst>
                        <a:defRPr>
                          <a:solidFill>
                            <a:srgbClr val="606060"/>
                          </a:solidFill>
                        </a:defRPr>
                      </a:pPr>
                      <a:r>
                        <a:t>Page 		</a:t>
                      </a:r>
                      <a:r>
                        <a:rPr sz="800"/>
                        <a:t>Paul Wang</a:t>
                      </a:r>
                      <a:r>
                        <a:t>• Input Devices - Apple Confidential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36" name="Shape 3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w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/>
          <p:nvPr/>
        </p:nvSpPr>
        <p:spPr>
          <a:xfrm>
            <a:off x="-63500" y="10172700"/>
            <a:ext cx="18046700" cy="342900"/>
          </a:xfrm>
          <a:prstGeom prst="rect">
            <a:avLst/>
          </a:prstGeom>
          <a:solidFill>
            <a:srgbClr val="D6D6D6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 algn="ctr" defTabSz="622300">
              <a:defRPr sz="3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304" name="Shape 304"/>
          <p:cNvSpPr/>
          <p:nvPr/>
        </p:nvSpPr>
        <p:spPr>
          <a:xfrm>
            <a:off x="344706" y="952500"/>
            <a:ext cx="15543969" cy="0"/>
          </a:xfrm>
          <a:prstGeom prst="line">
            <a:avLst/>
          </a:prstGeom>
          <a:ln w="12700">
            <a:solidFill>
              <a:srgbClr val="929292"/>
            </a:solidFill>
            <a:miter lim="400000"/>
          </a:ln>
        </p:spPr>
        <p:txBody>
          <a:bodyPr lIns="0" tIns="0" rIns="0" bIns="0"/>
          <a:lstStyle/>
          <a:p>
            <a:pPr>
              <a:defRPr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aphicFrame>
        <p:nvGraphicFramePr>
          <p:cNvPr id="305" name="Table 305"/>
          <p:cNvGraphicFramePr/>
          <p:nvPr/>
        </p:nvGraphicFramePr>
        <p:xfrm>
          <a:off x="38100" y="10147300"/>
          <a:ext cx="16192500" cy="2794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{8F44A2F1-9E1F-4B54-A3A2-5F16C0AD49E2}</a:tableStyleId>
              </a:tblPr>
              <a:tblGrid>
                <a:gridCol w="8096250"/>
                <a:gridCol w="8096250"/>
              </a:tblGrid>
              <a:tr h="279400">
                <a:tc>
                  <a:txBody>
                    <a:bodyPr/>
                    <a:lstStyle/>
                    <a:p>
                      <a:pPr defTabSz="914400">
                        <a:tabLst>
                          <a:tab pos="977900" algn="l"/>
                        </a:tabLst>
                        <a:defRPr sz="1800"/>
                      </a:pPr>
                      <a:r>
                        <a:rPr sz="800">
                          <a:solidFill>
                            <a:srgbClr val="606060"/>
                          </a:solidFill>
                        </a:rPr>
                        <a:t>12/4/2015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77900" algn="l"/>
                          <a:tab pos="7823200" algn="r"/>
                        </a:tabLst>
                        <a:defRPr sz="1800"/>
                      </a:pPr>
                      <a:r>
                        <a:rPr sz="800">
                          <a:solidFill>
                            <a:srgbClr val="606060"/>
                          </a:solidFill>
                        </a:rPr>
                        <a:t>Page 		Paul Wang• Input Devices - Apple Confidential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306" name="Shape 306"/>
          <p:cNvSpPr/>
          <p:nvPr>
            <p:ph type="sldNum" sz="quarter" idx="2"/>
          </p:nvPr>
        </p:nvSpPr>
        <p:spPr>
          <a:xfrm>
            <a:off x="8589512" y="10185400"/>
            <a:ext cx="227281" cy="225653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w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/>
          <p:nvPr/>
        </p:nvSpPr>
        <p:spPr>
          <a:xfrm>
            <a:off x="-63500" y="10172700"/>
            <a:ext cx="18046700" cy="342900"/>
          </a:xfrm>
          <a:prstGeom prst="rect">
            <a:avLst/>
          </a:prstGeom>
          <a:solidFill>
            <a:srgbClr val="D6D6D6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 algn="ctr" defTabSz="622300">
              <a:defRPr sz="3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314" name="Shape 314"/>
          <p:cNvSpPr/>
          <p:nvPr/>
        </p:nvSpPr>
        <p:spPr>
          <a:xfrm>
            <a:off x="344706" y="952500"/>
            <a:ext cx="15543969" cy="0"/>
          </a:xfrm>
          <a:prstGeom prst="line">
            <a:avLst/>
          </a:prstGeom>
          <a:ln w="12700">
            <a:solidFill>
              <a:srgbClr val="929292"/>
            </a:solidFill>
            <a:miter lim="400000"/>
          </a:ln>
        </p:spPr>
        <p:txBody>
          <a:bodyPr lIns="0" tIns="0" rIns="0" bIns="0"/>
          <a:lstStyle/>
          <a:p>
            <a:pPr>
              <a:defRPr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aphicFrame>
        <p:nvGraphicFramePr>
          <p:cNvPr id="315" name="Table 315"/>
          <p:cNvGraphicFramePr/>
          <p:nvPr/>
        </p:nvGraphicFramePr>
        <p:xfrm>
          <a:off x="139700" y="10160000"/>
          <a:ext cx="16192500" cy="2794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{8F44A2F1-9E1F-4B54-A3A2-5F16C0AD49E2}</a:tableStyleId>
              </a:tblPr>
              <a:tblGrid>
                <a:gridCol w="8096250"/>
                <a:gridCol w="8096250"/>
              </a:tblGrid>
              <a:tr h="279400">
                <a:tc>
                  <a:txBody>
                    <a:bodyPr/>
                    <a:lstStyle/>
                    <a:p>
                      <a:pPr defTabSz="914400">
                        <a:tabLst>
                          <a:tab pos="977900" algn="l"/>
                        </a:tabLst>
                        <a:defRPr sz="1800"/>
                      </a:pPr>
                      <a:r>
                        <a:rPr sz="800">
                          <a:solidFill>
                            <a:srgbClr val="606060"/>
                          </a:solidFill>
                        </a:rPr>
                        <a:t>12/4/2015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77900" algn="l"/>
                          <a:tab pos="7823200" algn="r"/>
                        </a:tabLst>
                        <a:defRPr sz="1800"/>
                      </a:pPr>
                      <a:r>
                        <a:rPr sz="800">
                          <a:solidFill>
                            <a:srgbClr val="606060"/>
                          </a:solidFill>
                        </a:rPr>
                        <a:t>Page 		Paul Wang• Input Devices - Apple Confidential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316" name="Shape 316"/>
          <p:cNvSpPr/>
          <p:nvPr>
            <p:ph type="sldNum" sz="quarter" idx="2"/>
          </p:nvPr>
        </p:nvSpPr>
        <p:spPr>
          <a:xfrm>
            <a:off x="8589512" y="10185400"/>
            <a:ext cx="227281" cy="225653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w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/>
          <p:nvPr/>
        </p:nvSpPr>
        <p:spPr>
          <a:xfrm>
            <a:off x="-63500" y="10172700"/>
            <a:ext cx="18046700" cy="342900"/>
          </a:xfrm>
          <a:prstGeom prst="rect">
            <a:avLst/>
          </a:prstGeom>
          <a:solidFill>
            <a:srgbClr val="D6D6D6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 algn="ctr" defTabSz="622300">
              <a:defRPr sz="3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324" name="Shape 324"/>
          <p:cNvSpPr/>
          <p:nvPr/>
        </p:nvSpPr>
        <p:spPr>
          <a:xfrm>
            <a:off x="344706" y="952500"/>
            <a:ext cx="15543969" cy="0"/>
          </a:xfrm>
          <a:prstGeom prst="line">
            <a:avLst/>
          </a:prstGeom>
          <a:ln w="12700">
            <a:solidFill>
              <a:srgbClr val="929292"/>
            </a:solidFill>
            <a:miter lim="400000"/>
          </a:ln>
        </p:spPr>
        <p:txBody>
          <a:bodyPr lIns="0" tIns="0" rIns="0" bIns="0"/>
          <a:lstStyle/>
          <a:p>
            <a:pPr>
              <a:defRPr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aphicFrame>
        <p:nvGraphicFramePr>
          <p:cNvPr id="325" name="Table 325"/>
          <p:cNvGraphicFramePr/>
          <p:nvPr/>
        </p:nvGraphicFramePr>
        <p:xfrm>
          <a:off x="139700" y="10160000"/>
          <a:ext cx="16192500" cy="2794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{8F44A2F1-9E1F-4B54-A3A2-5F16C0AD49E2}</a:tableStyleId>
              </a:tblPr>
              <a:tblGrid>
                <a:gridCol w="8096250"/>
                <a:gridCol w="8096250"/>
              </a:tblGrid>
              <a:tr h="279400">
                <a:tc>
                  <a:txBody>
                    <a:bodyPr/>
                    <a:lstStyle/>
                    <a:p>
                      <a:pPr defTabSz="914400">
                        <a:tabLst>
                          <a:tab pos="977900" algn="l"/>
                        </a:tabLst>
                        <a:defRPr sz="1800"/>
                      </a:pPr>
                      <a:r>
                        <a:rPr sz="800">
                          <a:solidFill>
                            <a:srgbClr val="606060"/>
                          </a:solidFill>
                        </a:rPr>
                        <a:t>12/4/2015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77900" algn="l"/>
                          <a:tab pos="7823200" algn="r"/>
                        </a:tabLst>
                        <a:defRPr sz="1800"/>
                      </a:pPr>
                      <a:r>
                        <a:rPr sz="800">
                          <a:solidFill>
                            <a:srgbClr val="606060"/>
                          </a:solidFill>
                        </a:rPr>
                        <a:t>Page 		Paul Wang• Input Devices - Apple Confidential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326" name="Shape 326"/>
          <p:cNvSpPr/>
          <p:nvPr>
            <p:ph type="sldNum" sz="quarter" idx="2"/>
          </p:nvPr>
        </p:nvSpPr>
        <p:spPr>
          <a:xfrm>
            <a:off x="8589512" y="10185400"/>
            <a:ext cx="227281" cy="225653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w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/>
          <p:nvPr/>
        </p:nvSpPr>
        <p:spPr>
          <a:xfrm>
            <a:off x="-63500" y="10172700"/>
            <a:ext cx="18046700" cy="342900"/>
          </a:xfrm>
          <a:prstGeom prst="rect">
            <a:avLst/>
          </a:prstGeom>
          <a:solidFill>
            <a:srgbClr val="D6D6D6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 algn="ctr" defTabSz="622300">
              <a:defRPr sz="3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334" name="Shape 334"/>
          <p:cNvSpPr/>
          <p:nvPr/>
        </p:nvSpPr>
        <p:spPr>
          <a:xfrm>
            <a:off x="344706" y="952500"/>
            <a:ext cx="15543969" cy="0"/>
          </a:xfrm>
          <a:prstGeom prst="line">
            <a:avLst/>
          </a:prstGeom>
          <a:ln w="12700">
            <a:solidFill>
              <a:srgbClr val="929292"/>
            </a:solidFill>
            <a:miter lim="400000"/>
          </a:ln>
        </p:spPr>
        <p:txBody>
          <a:bodyPr lIns="0" tIns="0" rIns="0" bIns="0"/>
          <a:lstStyle/>
          <a:p>
            <a:pPr>
              <a:defRPr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aphicFrame>
        <p:nvGraphicFramePr>
          <p:cNvPr id="335" name="Table 335"/>
          <p:cNvGraphicFramePr/>
          <p:nvPr/>
        </p:nvGraphicFramePr>
        <p:xfrm>
          <a:off x="139700" y="10160000"/>
          <a:ext cx="16192500" cy="2794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{8F44A2F1-9E1F-4B54-A3A2-5F16C0AD49E2}</a:tableStyleId>
              </a:tblPr>
              <a:tblGrid>
                <a:gridCol w="8096250"/>
                <a:gridCol w="8096250"/>
              </a:tblGrid>
              <a:tr h="279400">
                <a:tc>
                  <a:txBody>
                    <a:bodyPr/>
                    <a:lstStyle/>
                    <a:p>
                      <a:pPr defTabSz="914400">
                        <a:tabLst>
                          <a:tab pos="977900" algn="l"/>
                        </a:tabLst>
                        <a:defRPr sz="1800"/>
                      </a:pPr>
                      <a:r>
                        <a:rPr sz="800">
                          <a:solidFill>
                            <a:srgbClr val="606060"/>
                          </a:solidFill>
                        </a:rPr>
                        <a:t>12/4/2015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77900" algn="l"/>
                          <a:tab pos="7823200" algn="r"/>
                        </a:tabLst>
                        <a:defRPr sz="1800"/>
                      </a:pPr>
                      <a:r>
                        <a:rPr sz="800">
                          <a:solidFill>
                            <a:srgbClr val="606060"/>
                          </a:solidFill>
                        </a:rPr>
                        <a:t>Page 		Paul Wang• Input Devices - Apple Confidential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336" name="Shape 336"/>
          <p:cNvSpPr/>
          <p:nvPr>
            <p:ph type="sldNum" sz="quarter" idx="2"/>
          </p:nvPr>
        </p:nvSpPr>
        <p:spPr>
          <a:xfrm>
            <a:off x="8589512" y="10185400"/>
            <a:ext cx="227281" cy="225653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w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/>
          <p:nvPr/>
        </p:nvSpPr>
        <p:spPr>
          <a:xfrm>
            <a:off x="-63500" y="10172700"/>
            <a:ext cx="18046700" cy="342900"/>
          </a:xfrm>
          <a:prstGeom prst="rect">
            <a:avLst/>
          </a:prstGeom>
          <a:solidFill>
            <a:srgbClr val="D6D6D6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 algn="ctr" defTabSz="622300">
              <a:defRPr sz="3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344" name="Shape 344"/>
          <p:cNvSpPr/>
          <p:nvPr/>
        </p:nvSpPr>
        <p:spPr>
          <a:xfrm>
            <a:off x="344706" y="952500"/>
            <a:ext cx="15543969" cy="0"/>
          </a:xfrm>
          <a:prstGeom prst="line">
            <a:avLst/>
          </a:prstGeom>
          <a:ln w="12700">
            <a:solidFill>
              <a:srgbClr val="929292"/>
            </a:solidFill>
            <a:miter lim="400000"/>
          </a:ln>
        </p:spPr>
        <p:txBody>
          <a:bodyPr lIns="0" tIns="0" rIns="0" bIns="0"/>
          <a:lstStyle/>
          <a:p>
            <a:pPr>
              <a:defRPr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aphicFrame>
        <p:nvGraphicFramePr>
          <p:cNvPr id="345" name="Table 345"/>
          <p:cNvGraphicFramePr/>
          <p:nvPr/>
        </p:nvGraphicFramePr>
        <p:xfrm>
          <a:off x="139700" y="10160000"/>
          <a:ext cx="16192500" cy="2794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{8F44A2F1-9E1F-4B54-A3A2-5F16C0AD49E2}</a:tableStyleId>
              </a:tblPr>
              <a:tblGrid>
                <a:gridCol w="8096250"/>
                <a:gridCol w="8096250"/>
              </a:tblGrid>
              <a:tr h="279400">
                <a:tc>
                  <a:txBody>
                    <a:bodyPr/>
                    <a:lstStyle/>
                    <a:p>
                      <a:pPr defTabSz="914400">
                        <a:tabLst>
                          <a:tab pos="977900" algn="l"/>
                        </a:tabLst>
                        <a:defRPr sz="1800"/>
                      </a:pPr>
                      <a:r>
                        <a:rPr sz="800">
                          <a:solidFill>
                            <a:srgbClr val="606060"/>
                          </a:solidFill>
                        </a:rPr>
                        <a:t>12/4/2015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77900" algn="l"/>
                          <a:tab pos="7823200" algn="r"/>
                        </a:tabLst>
                        <a:defRPr sz="1800"/>
                      </a:pPr>
                      <a:r>
                        <a:rPr sz="800">
                          <a:solidFill>
                            <a:srgbClr val="606060"/>
                          </a:solidFill>
                        </a:rPr>
                        <a:t>Page 		Paul Wang• Input Devices - Apple Confidential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346" name="Shape 346"/>
          <p:cNvSpPr/>
          <p:nvPr>
            <p:ph type="sldNum" sz="quarter" idx="2"/>
          </p:nvPr>
        </p:nvSpPr>
        <p:spPr>
          <a:xfrm>
            <a:off x="8589512" y="10185400"/>
            <a:ext cx="227281" cy="225653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w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/>
          <p:nvPr/>
        </p:nvSpPr>
        <p:spPr>
          <a:xfrm>
            <a:off x="-63500" y="10172700"/>
            <a:ext cx="18046700" cy="342900"/>
          </a:xfrm>
          <a:prstGeom prst="rect">
            <a:avLst/>
          </a:prstGeom>
          <a:solidFill>
            <a:srgbClr val="D6D6D6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 algn="ctr" defTabSz="622300">
              <a:defRPr sz="3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354" name="Shape 354"/>
          <p:cNvSpPr/>
          <p:nvPr/>
        </p:nvSpPr>
        <p:spPr>
          <a:xfrm>
            <a:off x="344706" y="952500"/>
            <a:ext cx="15543969" cy="0"/>
          </a:xfrm>
          <a:prstGeom prst="line">
            <a:avLst/>
          </a:prstGeom>
          <a:ln w="12700">
            <a:solidFill>
              <a:srgbClr val="929292"/>
            </a:solidFill>
            <a:miter lim="400000"/>
          </a:ln>
        </p:spPr>
        <p:txBody>
          <a:bodyPr lIns="0" tIns="0" rIns="0" bIns="0"/>
          <a:lstStyle/>
          <a:p>
            <a:pPr>
              <a:defRPr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aphicFrame>
        <p:nvGraphicFramePr>
          <p:cNvPr id="355" name="Table 355"/>
          <p:cNvGraphicFramePr/>
          <p:nvPr/>
        </p:nvGraphicFramePr>
        <p:xfrm>
          <a:off x="139700" y="10160000"/>
          <a:ext cx="16192500" cy="2794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{8F44A2F1-9E1F-4B54-A3A2-5F16C0AD49E2}</a:tableStyleId>
              </a:tblPr>
              <a:tblGrid>
                <a:gridCol w="8096250"/>
                <a:gridCol w="8096250"/>
              </a:tblGrid>
              <a:tr h="279400">
                <a:tc>
                  <a:txBody>
                    <a:bodyPr/>
                    <a:lstStyle/>
                    <a:p>
                      <a:pPr defTabSz="914400">
                        <a:tabLst>
                          <a:tab pos="977900" algn="l"/>
                        </a:tabLst>
                        <a:defRPr sz="1800"/>
                      </a:pPr>
                      <a:r>
                        <a:rPr sz="800">
                          <a:solidFill>
                            <a:srgbClr val="606060"/>
                          </a:solidFill>
                        </a:rPr>
                        <a:t>12/4/2015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77900" algn="l"/>
                          <a:tab pos="7823200" algn="r"/>
                        </a:tabLst>
                        <a:defRPr sz="1800"/>
                      </a:pPr>
                      <a:r>
                        <a:rPr sz="800">
                          <a:solidFill>
                            <a:srgbClr val="606060"/>
                          </a:solidFill>
                        </a:rPr>
                        <a:t>Page 		Paul Wang• Input Devices - Apple Confidential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356" name="Shape 356"/>
          <p:cNvSpPr/>
          <p:nvPr>
            <p:ph type="sldNum" sz="quarter" idx="2"/>
          </p:nvPr>
        </p:nvSpPr>
        <p:spPr>
          <a:xfrm>
            <a:off x="8589512" y="10185400"/>
            <a:ext cx="227281" cy="225653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w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/>
          <p:nvPr/>
        </p:nvSpPr>
        <p:spPr>
          <a:xfrm>
            <a:off x="-63500" y="10172700"/>
            <a:ext cx="18046700" cy="342900"/>
          </a:xfrm>
          <a:prstGeom prst="rect">
            <a:avLst/>
          </a:prstGeom>
          <a:solidFill>
            <a:srgbClr val="D6D6D6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 algn="ctr" defTabSz="622300">
              <a:defRPr sz="3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364" name="Shape 364"/>
          <p:cNvSpPr/>
          <p:nvPr/>
        </p:nvSpPr>
        <p:spPr>
          <a:xfrm>
            <a:off x="344706" y="952500"/>
            <a:ext cx="15543969" cy="0"/>
          </a:xfrm>
          <a:prstGeom prst="line">
            <a:avLst/>
          </a:prstGeom>
          <a:ln w="12700">
            <a:solidFill>
              <a:srgbClr val="929292"/>
            </a:solidFill>
            <a:miter lim="400000"/>
          </a:ln>
        </p:spPr>
        <p:txBody>
          <a:bodyPr lIns="0" tIns="0" rIns="0" bIns="0"/>
          <a:lstStyle/>
          <a:p>
            <a:pPr>
              <a:defRPr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aphicFrame>
        <p:nvGraphicFramePr>
          <p:cNvPr id="365" name="Table 365"/>
          <p:cNvGraphicFramePr/>
          <p:nvPr/>
        </p:nvGraphicFramePr>
        <p:xfrm>
          <a:off x="38100" y="10147300"/>
          <a:ext cx="16192500" cy="2794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{8F44A2F1-9E1F-4B54-A3A2-5F16C0AD49E2}</a:tableStyleId>
              </a:tblPr>
              <a:tblGrid>
                <a:gridCol w="8096250"/>
                <a:gridCol w="8096250"/>
              </a:tblGrid>
              <a:tr h="279400">
                <a:tc>
                  <a:txBody>
                    <a:bodyPr/>
                    <a:lstStyle/>
                    <a:p>
                      <a:pPr defTabSz="914400">
                        <a:tabLst>
                          <a:tab pos="977900" algn="l"/>
                        </a:tabLst>
                        <a:defRPr sz="1800"/>
                      </a:pPr>
                      <a:r>
                        <a:rPr sz="800">
                          <a:solidFill>
                            <a:srgbClr val="606060"/>
                          </a:solidFill>
                        </a:rPr>
                        <a:t>12/4/2015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77900" algn="l"/>
                          <a:tab pos="7823200" algn="r"/>
                        </a:tabLst>
                        <a:defRPr sz="1800"/>
                      </a:pPr>
                      <a:r>
                        <a:rPr sz="800">
                          <a:solidFill>
                            <a:srgbClr val="606060"/>
                          </a:solidFill>
                        </a:rPr>
                        <a:t>Page 		Ryan Brooks• Input Devices - Apple Confidential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366" name="Shape 366"/>
          <p:cNvSpPr/>
          <p:nvPr>
            <p:ph type="sldNum" sz="quarter" idx="2"/>
          </p:nvPr>
        </p:nvSpPr>
        <p:spPr>
          <a:xfrm>
            <a:off x="8589512" y="10185400"/>
            <a:ext cx="227281" cy="225653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w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/>
          <p:nvPr/>
        </p:nvSpPr>
        <p:spPr>
          <a:xfrm>
            <a:off x="-63500" y="10172700"/>
            <a:ext cx="18046700" cy="342900"/>
          </a:xfrm>
          <a:prstGeom prst="rect">
            <a:avLst/>
          </a:prstGeom>
          <a:solidFill>
            <a:srgbClr val="D6D6D6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 algn="ctr" defTabSz="622300">
              <a:defRPr sz="3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374" name="Shape 374"/>
          <p:cNvSpPr/>
          <p:nvPr/>
        </p:nvSpPr>
        <p:spPr>
          <a:xfrm>
            <a:off x="344706" y="952500"/>
            <a:ext cx="15543969" cy="0"/>
          </a:xfrm>
          <a:prstGeom prst="line">
            <a:avLst/>
          </a:prstGeom>
          <a:ln w="12700">
            <a:solidFill>
              <a:srgbClr val="929292"/>
            </a:solidFill>
            <a:miter lim="400000"/>
          </a:ln>
        </p:spPr>
        <p:txBody>
          <a:bodyPr lIns="0" tIns="0" rIns="0" bIns="0"/>
          <a:lstStyle/>
          <a:p>
            <a:pPr>
              <a:defRPr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aphicFrame>
        <p:nvGraphicFramePr>
          <p:cNvPr id="375" name="Table 375"/>
          <p:cNvGraphicFramePr/>
          <p:nvPr/>
        </p:nvGraphicFramePr>
        <p:xfrm>
          <a:off x="38100" y="10147300"/>
          <a:ext cx="16192500" cy="2794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{8F44A2F1-9E1F-4B54-A3A2-5F16C0AD49E2}</a:tableStyleId>
              </a:tblPr>
              <a:tblGrid>
                <a:gridCol w="8096250"/>
                <a:gridCol w="8096250"/>
              </a:tblGrid>
              <a:tr h="279400">
                <a:tc>
                  <a:txBody>
                    <a:bodyPr/>
                    <a:lstStyle/>
                    <a:p>
                      <a:pPr defTabSz="914400">
                        <a:tabLst>
                          <a:tab pos="977900" algn="l"/>
                        </a:tabLst>
                        <a:defRPr sz="1800"/>
                      </a:pPr>
                      <a:r>
                        <a:rPr sz="800">
                          <a:solidFill>
                            <a:srgbClr val="606060"/>
                          </a:solidFill>
                        </a:rPr>
                        <a:t>12/4/2015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77900" algn="l"/>
                          <a:tab pos="7823200" algn="r"/>
                        </a:tabLst>
                        <a:defRPr sz="1800"/>
                      </a:pPr>
                      <a:r>
                        <a:rPr sz="800">
                          <a:solidFill>
                            <a:srgbClr val="606060"/>
                          </a:solidFill>
                        </a:rPr>
                        <a:t>Page 		Ryan Brooks• Input Devices - Apple Confidential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376" name="Shape 376"/>
          <p:cNvSpPr/>
          <p:nvPr>
            <p:ph type="sldNum" sz="quarter" idx="2"/>
          </p:nvPr>
        </p:nvSpPr>
        <p:spPr>
          <a:xfrm>
            <a:off x="8589512" y="10185400"/>
            <a:ext cx="227281" cy="225653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w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/>
          <p:nvPr/>
        </p:nvSpPr>
        <p:spPr>
          <a:xfrm>
            <a:off x="-63500" y="10172700"/>
            <a:ext cx="18046700" cy="342900"/>
          </a:xfrm>
          <a:prstGeom prst="rect">
            <a:avLst/>
          </a:prstGeom>
          <a:solidFill>
            <a:srgbClr val="D6D6D6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 algn="ctr" defTabSz="622300">
              <a:defRPr sz="3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384" name="Shape 384"/>
          <p:cNvSpPr/>
          <p:nvPr/>
        </p:nvSpPr>
        <p:spPr>
          <a:xfrm>
            <a:off x="344706" y="952500"/>
            <a:ext cx="15543969" cy="0"/>
          </a:xfrm>
          <a:prstGeom prst="line">
            <a:avLst/>
          </a:prstGeom>
          <a:ln w="12700">
            <a:solidFill>
              <a:srgbClr val="929292"/>
            </a:solidFill>
            <a:miter lim="400000"/>
          </a:ln>
        </p:spPr>
        <p:txBody>
          <a:bodyPr lIns="0" tIns="0" rIns="0" bIns="0"/>
          <a:lstStyle/>
          <a:p>
            <a:pPr>
              <a:defRPr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aphicFrame>
        <p:nvGraphicFramePr>
          <p:cNvPr id="385" name="Table 385"/>
          <p:cNvGraphicFramePr/>
          <p:nvPr/>
        </p:nvGraphicFramePr>
        <p:xfrm>
          <a:off x="38100" y="10147300"/>
          <a:ext cx="16192500" cy="2794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{8F44A2F1-9E1F-4B54-A3A2-5F16C0AD49E2}</a:tableStyleId>
              </a:tblPr>
              <a:tblGrid>
                <a:gridCol w="8096250"/>
                <a:gridCol w="8096250"/>
              </a:tblGrid>
              <a:tr h="279400">
                <a:tc>
                  <a:txBody>
                    <a:bodyPr/>
                    <a:lstStyle/>
                    <a:p>
                      <a:pPr defTabSz="914400">
                        <a:tabLst>
                          <a:tab pos="977900" algn="l"/>
                        </a:tabLst>
                        <a:defRPr sz="1800"/>
                      </a:pPr>
                      <a:r>
                        <a:rPr sz="1100">
                          <a:solidFill>
                            <a:srgbClr val="606060"/>
                          </a:solidFill>
                        </a:rPr>
                        <a:t>12/4/2015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77900" algn="l"/>
                          <a:tab pos="7823200" algn="r"/>
                        </a:tabLst>
                        <a:defRPr sz="1800"/>
                      </a:pPr>
                      <a:r>
                        <a:rPr sz="1100">
                          <a:solidFill>
                            <a:srgbClr val="606060"/>
                          </a:solidFill>
                        </a:rPr>
                        <a:t>Page 		Paul Wang• Input Devices - Apple Confidential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386" name="Shape 3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w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/>
          <p:nvPr/>
        </p:nvSpPr>
        <p:spPr>
          <a:xfrm>
            <a:off x="-67734" y="9567333"/>
            <a:ext cx="18042469" cy="304801"/>
          </a:xfrm>
          <a:prstGeom prst="rect">
            <a:avLst/>
          </a:prstGeom>
          <a:solidFill>
            <a:srgbClr val="D6D6D6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800100">
              <a:defRPr sz="34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394" name="Shape 394"/>
          <p:cNvSpPr/>
          <p:nvPr/>
        </p:nvSpPr>
        <p:spPr>
          <a:xfrm>
            <a:off x="344706" y="1473199"/>
            <a:ext cx="15543969" cy="1"/>
          </a:xfrm>
          <a:prstGeom prst="line">
            <a:avLst/>
          </a:prstGeom>
          <a:ln w="3175">
            <a:solidFill>
              <a:srgbClr val="929292"/>
            </a:solidFill>
            <a:miter lim="400000"/>
          </a:ln>
        </p:spPr>
        <p:txBody>
          <a:bodyPr lIns="0" tIns="0" rIns="0" bIns="0"/>
          <a:lstStyle/>
          <a:p>
            <a:pPr>
              <a:defRPr sz="9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aphicFrame>
        <p:nvGraphicFramePr>
          <p:cNvPr id="395" name="Table 395"/>
          <p:cNvGraphicFramePr/>
          <p:nvPr/>
        </p:nvGraphicFramePr>
        <p:xfrm>
          <a:off x="42333" y="9541933"/>
          <a:ext cx="16188268" cy="24553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{8F44A2F1-9E1F-4B54-A3A2-5F16C0AD49E2}</a:tableStyleId>
              </a:tblPr>
              <a:tblGrid>
                <a:gridCol w="8094134"/>
                <a:gridCol w="8094134"/>
              </a:tblGrid>
              <a:tr h="245533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1000">
                          <a:solidFill>
                            <a:srgbClr val="606060"/>
                          </a:solidFill>
                        </a:rPr>
                        <a:t>12/4/2015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  <a:tab pos="10020300" algn="r"/>
                        </a:tabLst>
                        <a:defRPr sz="1800"/>
                      </a:pPr>
                      <a:r>
                        <a:rPr sz="1000">
                          <a:solidFill>
                            <a:srgbClr val="606060"/>
                          </a:solidFill>
                        </a:rPr>
                        <a:t>Page 		Katherine Wong • Input Devices - Apple Confidential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396" name="Shape 396"/>
          <p:cNvSpPr/>
          <p:nvPr>
            <p:ph type="sldNum" sz="quarter" idx="2"/>
          </p:nvPr>
        </p:nvSpPr>
        <p:spPr>
          <a:xfrm>
            <a:off x="8590258" y="9567333"/>
            <a:ext cx="221659" cy="216451"/>
          </a:xfrm>
          <a:prstGeom prst="rect">
            <a:avLst/>
          </a:prstGeom>
        </p:spPr>
        <p:txBody>
          <a:bodyPr lIns="33866" tIns="33866" rIns="33866" bIns="33866"/>
          <a:lstStyle>
            <a:lvl1pPr defTabSz="800100">
              <a:defRPr sz="10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w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-63500" y="10172700"/>
            <a:ext cx="18046700" cy="342900"/>
          </a:xfrm>
          <a:prstGeom prst="rect">
            <a:avLst/>
          </a:prstGeom>
          <a:solidFill>
            <a:srgbClr val="D6D6D6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 algn="ctr" defTabSz="622300">
              <a:defRPr sz="34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44" name="Shape 44"/>
          <p:cNvSpPr/>
          <p:nvPr/>
        </p:nvSpPr>
        <p:spPr>
          <a:xfrm>
            <a:off x="344706" y="952500"/>
            <a:ext cx="15543969" cy="0"/>
          </a:xfrm>
          <a:prstGeom prst="line">
            <a:avLst/>
          </a:prstGeom>
          <a:ln w="12700">
            <a:solidFill>
              <a:srgbClr val="929292"/>
            </a:solidFill>
            <a:miter lim="400000"/>
          </a:ln>
        </p:spPr>
        <p:txBody>
          <a:bodyPr lIns="0" tIns="0" rIns="0" bIns="0"/>
          <a:lstStyle/>
          <a:p>
            <a:pPr>
              <a:defRPr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aphicFrame>
        <p:nvGraphicFramePr>
          <p:cNvPr id="45" name="Table 45"/>
          <p:cNvGraphicFramePr/>
          <p:nvPr/>
        </p:nvGraphicFramePr>
        <p:xfrm>
          <a:off x="38100" y="10147300"/>
          <a:ext cx="16192500" cy="2794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{8F44A2F1-9E1F-4B54-A3A2-5F16C0AD49E2}</a:tableStyleId>
              </a:tblPr>
              <a:tblGrid>
                <a:gridCol w="8096250"/>
                <a:gridCol w="8096250"/>
              </a:tblGrid>
              <a:tr h="279400">
                <a:tc>
                  <a:txBody>
                    <a:bodyPr/>
                    <a:lstStyle/>
                    <a:p>
                      <a:pPr defTabSz="914400">
                        <a:tabLst>
                          <a:tab pos="977900" algn="l"/>
                        </a:tabLst>
                        <a:defRPr sz="1800"/>
                      </a:pPr>
                      <a:r>
                        <a:rPr sz="900">
                          <a:solidFill>
                            <a:srgbClr val="606060"/>
                          </a:solidFill>
                        </a:rPr>
                        <a:t>12/4/2015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977900" algn="l"/>
                          <a:tab pos="7823200" algn="r"/>
                        </a:tabLst>
                        <a:defRPr sz="900">
                          <a:solidFill>
                            <a:srgbClr val="606060"/>
                          </a:solidFill>
                        </a:defRPr>
                      </a:pPr>
                      <a:r>
                        <a:t>Page 		</a:t>
                      </a:r>
                      <a:r>
                        <a:rPr sz="800"/>
                        <a:t>Paul Wang</a:t>
                      </a:r>
                      <a:r>
                        <a:t>• Input Devices - Apple Confidential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46" name="Shape 46"/>
          <p:cNvSpPr/>
          <p:nvPr>
            <p:ph type="sldNum" sz="quarter" idx="2"/>
          </p:nvPr>
        </p:nvSpPr>
        <p:spPr>
          <a:xfrm>
            <a:off x="8580386" y="10172700"/>
            <a:ext cx="241403" cy="23798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w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/>
          <p:nvPr/>
        </p:nvSpPr>
        <p:spPr>
          <a:xfrm>
            <a:off x="-59267" y="9567333"/>
            <a:ext cx="18050934" cy="304801"/>
          </a:xfrm>
          <a:prstGeom prst="rect">
            <a:avLst/>
          </a:prstGeom>
          <a:solidFill>
            <a:srgbClr val="D6D6D6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825500">
              <a:defRPr sz="34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404" name="Shape 404"/>
          <p:cNvSpPr/>
          <p:nvPr/>
        </p:nvSpPr>
        <p:spPr>
          <a:xfrm>
            <a:off x="344706" y="1473199"/>
            <a:ext cx="15543968" cy="1"/>
          </a:xfrm>
          <a:prstGeom prst="line">
            <a:avLst/>
          </a:prstGeom>
          <a:ln w="3175">
            <a:solidFill>
              <a:srgbClr val="929292"/>
            </a:solidFill>
            <a:miter lim="400000"/>
          </a:ln>
        </p:spPr>
        <p:txBody>
          <a:bodyPr lIns="0" tIns="0" rIns="0" bIns="0"/>
          <a:lstStyle/>
          <a:p>
            <a:pPr>
              <a:defRPr sz="9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aphicFrame>
        <p:nvGraphicFramePr>
          <p:cNvPr id="405" name="Table 405"/>
          <p:cNvGraphicFramePr/>
          <p:nvPr/>
        </p:nvGraphicFramePr>
        <p:xfrm>
          <a:off x="42333" y="9541933"/>
          <a:ext cx="16196734" cy="24553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{8F44A2F1-9E1F-4B54-A3A2-5F16C0AD49E2}</a:tableStyleId>
              </a:tblPr>
              <a:tblGrid>
                <a:gridCol w="8098367"/>
                <a:gridCol w="8098367"/>
              </a:tblGrid>
              <a:tr h="245533">
                <a:tc>
                  <a:txBody>
                    <a:bodyPr/>
                    <a:lstStyle/>
                    <a:p>
                      <a:pPr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sz="1000">
                          <a:solidFill>
                            <a:srgbClr val="606060"/>
                          </a:solidFill>
                        </a:rPr>
                        <a:t>12/4/2015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82700" algn="l"/>
                          <a:tab pos="10299700" algn="r"/>
                        </a:tabLst>
                        <a:defRPr sz="1800"/>
                      </a:pPr>
                      <a:r>
                        <a:rPr sz="1000">
                          <a:solidFill>
                            <a:srgbClr val="606060"/>
                          </a:solidFill>
                        </a:rPr>
                        <a:t>Page 		Ryan Brooks • Input Devices - Apple Confidential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406" name="Shape 406"/>
          <p:cNvSpPr/>
          <p:nvPr>
            <p:ph type="sldNum" sz="quarter" idx="2"/>
          </p:nvPr>
        </p:nvSpPr>
        <p:spPr>
          <a:xfrm>
            <a:off x="8590258" y="9567333"/>
            <a:ext cx="221659" cy="216451"/>
          </a:xfrm>
          <a:prstGeom prst="rect">
            <a:avLst/>
          </a:prstGeom>
        </p:spPr>
        <p:txBody>
          <a:bodyPr lIns="33866" tIns="33866" rIns="33866" bIns="33866"/>
          <a:lstStyle>
            <a:lvl1pPr defTabSz="825500">
              <a:defRPr sz="10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w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/>
          <p:nvPr/>
        </p:nvSpPr>
        <p:spPr>
          <a:xfrm>
            <a:off x="-63500" y="10172700"/>
            <a:ext cx="18046700" cy="342900"/>
          </a:xfrm>
          <a:prstGeom prst="rect">
            <a:avLst/>
          </a:prstGeom>
          <a:solidFill>
            <a:srgbClr val="D6D6D6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 algn="ctr" defTabSz="622300">
              <a:defRPr sz="3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414" name="Shape 414"/>
          <p:cNvSpPr/>
          <p:nvPr/>
        </p:nvSpPr>
        <p:spPr>
          <a:xfrm>
            <a:off x="344706" y="952500"/>
            <a:ext cx="15543969" cy="0"/>
          </a:xfrm>
          <a:prstGeom prst="line">
            <a:avLst/>
          </a:prstGeom>
          <a:ln w="12700">
            <a:solidFill>
              <a:srgbClr val="929292"/>
            </a:solidFill>
            <a:miter lim="400000"/>
          </a:ln>
        </p:spPr>
        <p:txBody>
          <a:bodyPr lIns="0" tIns="0" rIns="0" bIns="0"/>
          <a:lstStyle/>
          <a:p>
            <a:pPr>
              <a:defRPr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aphicFrame>
        <p:nvGraphicFramePr>
          <p:cNvPr id="415" name="Table 415"/>
          <p:cNvGraphicFramePr/>
          <p:nvPr/>
        </p:nvGraphicFramePr>
        <p:xfrm>
          <a:off x="38100" y="10147300"/>
          <a:ext cx="16192500" cy="2794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{8F44A2F1-9E1F-4B54-A3A2-5F16C0AD49E2}</a:tableStyleId>
              </a:tblPr>
              <a:tblGrid>
                <a:gridCol w="8096250"/>
                <a:gridCol w="8096250"/>
              </a:tblGrid>
              <a:tr h="279400">
                <a:tc>
                  <a:txBody>
                    <a:bodyPr/>
                    <a:lstStyle/>
                    <a:p>
                      <a:pPr defTabSz="914400">
                        <a:tabLst>
                          <a:tab pos="977900" algn="l"/>
                        </a:tabLst>
                        <a:defRPr sz="1800"/>
                      </a:pPr>
                      <a:r>
                        <a:rPr sz="1100">
                          <a:solidFill>
                            <a:srgbClr val="606060"/>
                          </a:solidFill>
                        </a:rPr>
                        <a:t>12/4/2015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77900" algn="l"/>
                          <a:tab pos="7823200" algn="r"/>
                        </a:tabLst>
                        <a:defRPr sz="1800"/>
                      </a:pPr>
                      <a:r>
                        <a:rPr sz="1100">
                          <a:solidFill>
                            <a:srgbClr val="606060"/>
                          </a:solidFill>
                        </a:rPr>
                        <a:t>Page 		Paul Wang• Input Devices - Apple Confidential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416" name="Shape 41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w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/>
          <p:nvPr/>
        </p:nvSpPr>
        <p:spPr>
          <a:xfrm>
            <a:off x="-63500" y="10172700"/>
            <a:ext cx="18046700" cy="342900"/>
          </a:xfrm>
          <a:prstGeom prst="rect">
            <a:avLst/>
          </a:prstGeom>
          <a:solidFill>
            <a:srgbClr val="D6D6D6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 algn="ctr" defTabSz="622300">
              <a:defRPr sz="3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424" name="Shape 424"/>
          <p:cNvSpPr/>
          <p:nvPr/>
        </p:nvSpPr>
        <p:spPr>
          <a:xfrm>
            <a:off x="344706" y="952500"/>
            <a:ext cx="15543969" cy="0"/>
          </a:xfrm>
          <a:prstGeom prst="line">
            <a:avLst/>
          </a:prstGeom>
          <a:ln w="12700">
            <a:solidFill>
              <a:srgbClr val="929292"/>
            </a:solidFill>
            <a:miter lim="400000"/>
          </a:ln>
        </p:spPr>
        <p:txBody>
          <a:bodyPr lIns="0" tIns="0" rIns="0" bIns="0"/>
          <a:lstStyle/>
          <a:p>
            <a:pPr>
              <a:defRPr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aphicFrame>
        <p:nvGraphicFramePr>
          <p:cNvPr id="425" name="Table 425"/>
          <p:cNvGraphicFramePr/>
          <p:nvPr/>
        </p:nvGraphicFramePr>
        <p:xfrm>
          <a:off x="38100" y="10147300"/>
          <a:ext cx="16192500" cy="2794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{8F44A2F1-9E1F-4B54-A3A2-5F16C0AD49E2}</a:tableStyleId>
              </a:tblPr>
              <a:tblGrid>
                <a:gridCol w="8096250"/>
                <a:gridCol w="8096250"/>
              </a:tblGrid>
              <a:tr h="279400">
                <a:tc>
                  <a:txBody>
                    <a:bodyPr/>
                    <a:lstStyle/>
                    <a:p>
                      <a:pPr defTabSz="914400">
                        <a:tabLst>
                          <a:tab pos="977900" algn="l"/>
                        </a:tabLst>
                        <a:defRPr sz="1800"/>
                      </a:pPr>
                      <a:r>
                        <a:rPr sz="1100">
                          <a:solidFill>
                            <a:srgbClr val="606060"/>
                          </a:solidFill>
                        </a:rPr>
                        <a:t>12/4/2015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77900" algn="l"/>
                          <a:tab pos="7823200" algn="r"/>
                        </a:tabLst>
                        <a:defRPr sz="1800"/>
                      </a:pPr>
                      <a:r>
                        <a:rPr sz="1100">
                          <a:solidFill>
                            <a:srgbClr val="606060"/>
                          </a:solidFill>
                        </a:rPr>
                        <a:t>Page 		Paul Wang• Input Devices - Apple Confidential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426" name="Shape 42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Objects copy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/>
          <p:nvPr/>
        </p:nvSpPr>
        <p:spPr>
          <a:xfrm>
            <a:off x="8789803" y="9464410"/>
            <a:ext cx="6489701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 defTabSz="546100">
              <a:defRPr sz="1000">
                <a:solidFill>
                  <a:srgbClr val="60606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Apple Need to Know Confidential</a:t>
            </a:r>
          </a:p>
        </p:txBody>
      </p:sp>
      <p:sp>
        <p:nvSpPr>
          <p:cNvPr id="434" name="Shape 434"/>
          <p:cNvSpPr/>
          <p:nvPr/>
        </p:nvSpPr>
        <p:spPr>
          <a:xfrm flipV="1">
            <a:off x="819135" y="1535151"/>
            <a:ext cx="14782829" cy="5"/>
          </a:xfrm>
          <a:prstGeom prst="line">
            <a:avLst/>
          </a:prstGeom>
          <a:ln w="3175">
            <a:solidFill>
              <a:srgbClr val="44444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35" name="Shape 435"/>
          <p:cNvSpPr/>
          <p:nvPr>
            <p:ph type="obj" idx="3"/>
          </p:nvPr>
        </p:nvSpPr>
        <p:spPr>
          <a:xfrm>
            <a:off x="800099" y="1752600"/>
            <a:ext cx="14820901" cy="6908800"/>
          </a:xfrm>
          <a:prstGeom prst="rect">
            <a:avLst/>
          </a:prstGeom>
        </p:spPr>
        <p:txBody>
          <a:bodyPr lIns="50800" tIns="50800" rIns="50800" bIns="50800" anchor="ctr">
            <a:noAutofit/>
          </a:bodyPr>
          <a:lstStyle/>
          <a:p>
            <a:pPr marL="0" indent="0" algn="ctr" defTabSz="546100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</p:txBody>
      </p:sp>
      <p:sp>
        <p:nvSpPr>
          <p:cNvPr id="436" name="Shape 436"/>
          <p:cNvSpPr/>
          <p:nvPr>
            <p:ph type="title"/>
          </p:nvPr>
        </p:nvSpPr>
        <p:spPr>
          <a:xfrm>
            <a:off x="825499" y="812799"/>
            <a:ext cx="12039601" cy="698501"/>
          </a:xfrm>
          <a:prstGeom prst="rect">
            <a:avLst/>
          </a:prstGeom>
        </p:spPr>
        <p:txBody>
          <a:bodyPr>
            <a:noAutofit/>
          </a:bodyPr>
          <a:lstStyle>
            <a:lvl1pPr defTabSz="546100">
              <a:defRPr sz="3600">
                <a:solidFill>
                  <a:srgbClr val="335687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37" name="Shape 437"/>
          <p:cNvSpPr/>
          <p:nvPr>
            <p:ph type="sldNum" sz="quarter" idx="2"/>
          </p:nvPr>
        </p:nvSpPr>
        <p:spPr>
          <a:xfrm>
            <a:off x="15333027" y="9461500"/>
            <a:ext cx="255525" cy="250445"/>
          </a:xfrm>
          <a:prstGeom prst="rect">
            <a:avLst/>
          </a:prstGeom>
        </p:spPr>
        <p:txBody>
          <a:bodyPr>
            <a:spAutoFit/>
          </a:bodyPr>
          <a:lstStyle>
            <a:lvl1pPr defTabSz="546100">
              <a:defRPr sz="1000">
                <a:solidFill>
                  <a:srgbClr val="60606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Objects copy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/>
          <p:nvPr/>
        </p:nvSpPr>
        <p:spPr>
          <a:xfrm>
            <a:off x="8789803" y="9464410"/>
            <a:ext cx="6489701" cy="25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 defTabSz="546100">
              <a:defRPr sz="900">
                <a:solidFill>
                  <a:srgbClr val="60606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Apple Need to Know Confidential</a:t>
            </a:r>
          </a:p>
        </p:txBody>
      </p:sp>
      <p:sp>
        <p:nvSpPr>
          <p:cNvPr id="445" name="Shape 445"/>
          <p:cNvSpPr/>
          <p:nvPr/>
        </p:nvSpPr>
        <p:spPr>
          <a:xfrm flipV="1">
            <a:off x="819135" y="1535151"/>
            <a:ext cx="14782829" cy="5"/>
          </a:xfrm>
          <a:prstGeom prst="line">
            <a:avLst/>
          </a:prstGeom>
          <a:ln w="3175">
            <a:solidFill>
              <a:srgbClr val="444444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46" name="Shape 446"/>
          <p:cNvSpPr/>
          <p:nvPr>
            <p:ph type="obj" idx="3"/>
          </p:nvPr>
        </p:nvSpPr>
        <p:spPr>
          <a:xfrm>
            <a:off x="800099" y="1752599"/>
            <a:ext cx="14820901" cy="6908801"/>
          </a:xfrm>
          <a:prstGeom prst="rect">
            <a:avLst/>
          </a:prstGeom>
        </p:spPr>
        <p:txBody>
          <a:bodyPr lIns="50800" tIns="50800" rIns="50800" bIns="50800" anchor="ctr">
            <a:noAutofit/>
          </a:bodyPr>
          <a:lstStyle/>
          <a:p>
            <a:pPr marL="0" indent="0" algn="ctr" defTabSz="546100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53535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</p:txBody>
      </p:sp>
      <p:sp>
        <p:nvSpPr>
          <p:cNvPr id="447" name="Shape 447"/>
          <p:cNvSpPr/>
          <p:nvPr>
            <p:ph type="title"/>
          </p:nvPr>
        </p:nvSpPr>
        <p:spPr>
          <a:xfrm>
            <a:off x="825499" y="812799"/>
            <a:ext cx="12039601" cy="698501"/>
          </a:xfrm>
          <a:prstGeom prst="rect">
            <a:avLst/>
          </a:prstGeom>
        </p:spPr>
        <p:txBody>
          <a:bodyPr>
            <a:noAutofit/>
          </a:bodyPr>
          <a:lstStyle>
            <a:lvl1pPr defTabSz="546100">
              <a:defRPr sz="3600">
                <a:solidFill>
                  <a:srgbClr val="335687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48" name="Shape 448"/>
          <p:cNvSpPr/>
          <p:nvPr>
            <p:ph type="sldNum" sz="quarter" idx="2"/>
          </p:nvPr>
        </p:nvSpPr>
        <p:spPr>
          <a:xfrm>
            <a:off x="15340088" y="9461500"/>
            <a:ext cx="241403" cy="238100"/>
          </a:xfrm>
          <a:prstGeom prst="rect">
            <a:avLst/>
          </a:prstGeom>
        </p:spPr>
        <p:txBody>
          <a:bodyPr>
            <a:spAutoFit/>
          </a:bodyPr>
          <a:lstStyle>
            <a:lvl1pPr defTabSz="546100">
              <a:defRPr sz="900">
                <a:solidFill>
                  <a:srgbClr val="60606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/>
          <p:nvPr/>
        </p:nvSpPr>
        <p:spPr>
          <a:xfrm>
            <a:off x="1600199" y="5308600"/>
            <a:ext cx="13057983" cy="0"/>
          </a:xfrm>
          <a:prstGeom prst="line">
            <a:avLst/>
          </a:prstGeom>
          <a:ln w="3175">
            <a:solidFill>
              <a:srgbClr val="999999"/>
            </a:solidFill>
            <a:miter lim="400000"/>
          </a:ln>
        </p:spPr>
        <p:txBody>
          <a:bodyPr lIns="0" tIns="0" rIns="0" bIns="0"/>
          <a:lstStyle/>
          <a:p>
            <a:pPr>
              <a:defRPr sz="9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56" name="Shape 456"/>
          <p:cNvSpPr/>
          <p:nvPr>
            <p:ph type="title"/>
          </p:nvPr>
        </p:nvSpPr>
        <p:spPr>
          <a:xfrm>
            <a:off x="1591733" y="2175933"/>
            <a:ext cx="13081001" cy="3098801"/>
          </a:xfrm>
          <a:prstGeom prst="rect">
            <a:avLst/>
          </a:prstGeom>
        </p:spPr>
        <p:txBody>
          <a:bodyPr lIns="25400" tIns="25400" rIns="25400" bIns="25400" anchor="b">
            <a:noAutofit/>
          </a:bodyPr>
          <a:lstStyle>
            <a:lvl1pPr defTabSz="825500">
              <a:defRPr sz="4600">
                <a:solidFill>
                  <a:srgbClr val="1C7AC1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57" name="Shape 457"/>
          <p:cNvSpPr/>
          <p:nvPr>
            <p:ph type="body" sz="quarter" idx="1"/>
          </p:nvPr>
        </p:nvSpPr>
        <p:spPr>
          <a:xfrm>
            <a:off x="1591733" y="5350933"/>
            <a:ext cx="13081001" cy="1066801"/>
          </a:xfrm>
          <a:prstGeom prst="rect">
            <a:avLst/>
          </a:prstGeom>
        </p:spPr>
        <p:txBody>
          <a:bodyPr lIns="25400" tIns="25400" rIns="25400" bIns="25400">
            <a:no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1400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1400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400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1400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8" name="Shape 458"/>
          <p:cNvSpPr/>
          <p:nvPr>
            <p:ph type="sldNum" sz="quarter" idx="2"/>
          </p:nvPr>
        </p:nvSpPr>
        <p:spPr>
          <a:xfrm>
            <a:off x="8000932" y="9394903"/>
            <a:ext cx="232970" cy="236880"/>
          </a:xfrm>
          <a:prstGeom prst="rect">
            <a:avLst/>
          </a:prstGeom>
        </p:spPr>
        <p:txBody>
          <a:bodyPr lIns="25400" tIns="25400" rIns="25400" bIns="25400">
            <a:spAutoFit/>
          </a:bodyPr>
          <a:lstStyle>
            <a:lvl1pPr defTabSz="825500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w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-63500" y="10172700"/>
            <a:ext cx="18046700" cy="342900"/>
          </a:xfrm>
          <a:prstGeom prst="rect">
            <a:avLst/>
          </a:prstGeom>
          <a:solidFill>
            <a:srgbClr val="D6D6D6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 algn="ctr" defTabSz="622300">
              <a:defRPr sz="34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54" name="Shape 54"/>
          <p:cNvSpPr/>
          <p:nvPr/>
        </p:nvSpPr>
        <p:spPr>
          <a:xfrm>
            <a:off x="344706" y="952500"/>
            <a:ext cx="15543969" cy="0"/>
          </a:xfrm>
          <a:prstGeom prst="line">
            <a:avLst/>
          </a:prstGeom>
          <a:ln w="12700">
            <a:solidFill>
              <a:srgbClr val="929292"/>
            </a:solidFill>
            <a:miter lim="400000"/>
          </a:ln>
        </p:spPr>
        <p:txBody>
          <a:bodyPr lIns="0" tIns="0" rIns="0" bIns="0"/>
          <a:lstStyle/>
          <a:p>
            <a:pPr>
              <a:defRPr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aphicFrame>
        <p:nvGraphicFramePr>
          <p:cNvPr id="55" name="Table 55"/>
          <p:cNvGraphicFramePr/>
          <p:nvPr/>
        </p:nvGraphicFramePr>
        <p:xfrm>
          <a:off x="38100" y="10147300"/>
          <a:ext cx="16192500" cy="2794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{8F44A2F1-9E1F-4B54-A3A2-5F16C0AD49E2}</a:tableStyleId>
              </a:tblPr>
              <a:tblGrid>
                <a:gridCol w="8096250"/>
                <a:gridCol w="8096250"/>
              </a:tblGrid>
              <a:tr h="279400">
                <a:tc>
                  <a:txBody>
                    <a:bodyPr/>
                    <a:lstStyle/>
                    <a:p>
                      <a:pPr defTabSz="914400">
                        <a:tabLst>
                          <a:tab pos="977900" algn="l"/>
                        </a:tabLst>
                        <a:defRPr sz="1800"/>
                      </a:pPr>
                      <a:r>
                        <a:rPr sz="900">
                          <a:solidFill>
                            <a:srgbClr val="606060"/>
                          </a:solidFill>
                        </a:rPr>
                        <a:t>12/4/2015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977900" algn="l"/>
                          <a:tab pos="7823200" algn="r"/>
                        </a:tabLst>
                        <a:defRPr sz="900">
                          <a:solidFill>
                            <a:srgbClr val="606060"/>
                          </a:solidFill>
                        </a:defRPr>
                      </a:pPr>
                      <a:r>
                        <a:t>Page 		</a:t>
                      </a:r>
                      <a:r>
                        <a:rPr sz="800"/>
                        <a:t>Paul Wang</a:t>
                      </a:r>
                      <a:r>
                        <a:t>• Input Devices - Apple Confidential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56" name="Shape 56"/>
          <p:cNvSpPr/>
          <p:nvPr>
            <p:ph type="sldNum" sz="quarter" idx="2"/>
          </p:nvPr>
        </p:nvSpPr>
        <p:spPr>
          <a:xfrm>
            <a:off x="8580386" y="10172700"/>
            <a:ext cx="241403" cy="23798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w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/>
        </p:nvSpPr>
        <p:spPr>
          <a:xfrm>
            <a:off x="-63500" y="10172700"/>
            <a:ext cx="18046700" cy="342900"/>
          </a:xfrm>
          <a:prstGeom prst="rect">
            <a:avLst/>
          </a:prstGeom>
          <a:solidFill>
            <a:srgbClr val="D6D6D6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 algn="ctr" defTabSz="622300">
              <a:defRPr sz="3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64" name="Shape 64"/>
          <p:cNvSpPr/>
          <p:nvPr/>
        </p:nvSpPr>
        <p:spPr>
          <a:xfrm>
            <a:off x="344706" y="952500"/>
            <a:ext cx="15543969" cy="0"/>
          </a:xfrm>
          <a:prstGeom prst="line">
            <a:avLst/>
          </a:prstGeom>
          <a:ln w="12700">
            <a:solidFill>
              <a:srgbClr val="929292"/>
            </a:solidFill>
            <a:miter lim="400000"/>
          </a:ln>
        </p:spPr>
        <p:txBody>
          <a:bodyPr lIns="0" tIns="0" rIns="0" bIns="0"/>
          <a:lstStyle/>
          <a:p>
            <a:pPr>
              <a:defRPr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aphicFrame>
        <p:nvGraphicFramePr>
          <p:cNvPr id="65" name="Table 65"/>
          <p:cNvGraphicFramePr/>
          <p:nvPr/>
        </p:nvGraphicFramePr>
        <p:xfrm>
          <a:off x="38100" y="10147300"/>
          <a:ext cx="16192500" cy="2794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{8F44A2F1-9E1F-4B54-A3A2-5F16C0AD49E2}</a:tableStyleId>
              </a:tblPr>
              <a:tblGrid>
                <a:gridCol w="8096250"/>
                <a:gridCol w="8096250"/>
              </a:tblGrid>
              <a:tr h="279400">
                <a:tc>
                  <a:txBody>
                    <a:bodyPr/>
                    <a:lstStyle/>
                    <a:p>
                      <a:pPr defTabSz="914400">
                        <a:tabLst>
                          <a:tab pos="977900" algn="l"/>
                        </a:tabLst>
                        <a:defRPr sz="1800"/>
                      </a:pPr>
                      <a:r>
                        <a:rPr sz="800">
                          <a:solidFill>
                            <a:srgbClr val="606060"/>
                          </a:solidFill>
                        </a:rPr>
                        <a:t>12/4/2015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77900" algn="l"/>
                          <a:tab pos="7823200" algn="r"/>
                        </a:tabLst>
                        <a:defRPr sz="1800"/>
                      </a:pPr>
                      <a:r>
                        <a:rPr sz="800">
                          <a:solidFill>
                            <a:srgbClr val="606060"/>
                          </a:solidFill>
                        </a:rPr>
                        <a:t>Page 		Paul Wang• Input Devices - Apple Confidential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66" name="Shape 66"/>
          <p:cNvSpPr/>
          <p:nvPr>
            <p:ph type="sldNum" sz="quarter" idx="2"/>
          </p:nvPr>
        </p:nvSpPr>
        <p:spPr>
          <a:xfrm>
            <a:off x="8589512" y="10185400"/>
            <a:ext cx="227281" cy="225653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w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/>
        </p:nvSpPr>
        <p:spPr>
          <a:xfrm>
            <a:off x="-63500" y="10172700"/>
            <a:ext cx="18046700" cy="342900"/>
          </a:xfrm>
          <a:prstGeom prst="rect">
            <a:avLst/>
          </a:prstGeom>
          <a:solidFill>
            <a:srgbClr val="D6D6D6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 algn="ctr" defTabSz="622300">
              <a:defRPr sz="3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74" name="Shape 74"/>
          <p:cNvSpPr/>
          <p:nvPr/>
        </p:nvSpPr>
        <p:spPr>
          <a:xfrm>
            <a:off x="344706" y="952500"/>
            <a:ext cx="15543969" cy="0"/>
          </a:xfrm>
          <a:prstGeom prst="line">
            <a:avLst/>
          </a:prstGeom>
          <a:ln w="12700">
            <a:solidFill>
              <a:srgbClr val="929292"/>
            </a:solidFill>
            <a:miter lim="400000"/>
          </a:ln>
        </p:spPr>
        <p:txBody>
          <a:bodyPr lIns="0" tIns="0" rIns="0" bIns="0"/>
          <a:lstStyle/>
          <a:p>
            <a:pPr>
              <a:defRPr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aphicFrame>
        <p:nvGraphicFramePr>
          <p:cNvPr id="75" name="Table 75"/>
          <p:cNvGraphicFramePr/>
          <p:nvPr/>
        </p:nvGraphicFramePr>
        <p:xfrm>
          <a:off x="38100" y="10147300"/>
          <a:ext cx="16192500" cy="2794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{8F44A2F1-9E1F-4B54-A3A2-5F16C0AD49E2}</a:tableStyleId>
              </a:tblPr>
              <a:tblGrid>
                <a:gridCol w="8096250"/>
                <a:gridCol w="8096250"/>
              </a:tblGrid>
              <a:tr h="279400">
                <a:tc>
                  <a:txBody>
                    <a:bodyPr/>
                    <a:lstStyle/>
                    <a:p>
                      <a:pPr defTabSz="914400">
                        <a:tabLst>
                          <a:tab pos="977900" algn="l"/>
                        </a:tabLst>
                        <a:defRPr sz="1800"/>
                      </a:pPr>
                      <a:r>
                        <a:rPr sz="800">
                          <a:solidFill>
                            <a:srgbClr val="606060"/>
                          </a:solidFill>
                        </a:rPr>
                        <a:t>12/4/2015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77900" algn="l"/>
                          <a:tab pos="7823200" algn="r"/>
                        </a:tabLst>
                        <a:defRPr sz="1800"/>
                      </a:pPr>
                      <a:r>
                        <a:rPr sz="800">
                          <a:solidFill>
                            <a:srgbClr val="606060"/>
                          </a:solidFill>
                        </a:rPr>
                        <a:t>Page 		Paul Wang• Input Devices - Apple Confidential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76" name="Shape 76"/>
          <p:cNvSpPr/>
          <p:nvPr>
            <p:ph type="sldNum" sz="quarter" idx="2"/>
          </p:nvPr>
        </p:nvSpPr>
        <p:spPr>
          <a:xfrm>
            <a:off x="8589512" y="10185400"/>
            <a:ext cx="227281" cy="225653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w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/>
        </p:nvSpPr>
        <p:spPr>
          <a:xfrm>
            <a:off x="-63500" y="10172700"/>
            <a:ext cx="18046700" cy="342900"/>
          </a:xfrm>
          <a:prstGeom prst="rect">
            <a:avLst/>
          </a:prstGeom>
          <a:solidFill>
            <a:srgbClr val="D6D6D6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 algn="ctr" defTabSz="622300">
              <a:defRPr sz="3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84" name="Shape 84"/>
          <p:cNvSpPr/>
          <p:nvPr/>
        </p:nvSpPr>
        <p:spPr>
          <a:xfrm>
            <a:off x="344706" y="952500"/>
            <a:ext cx="15543969" cy="0"/>
          </a:xfrm>
          <a:prstGeom prst="line">
            <a:avLst/>
          </a:prstGeom>
          <a:ln w="12700">
            <a:solidFill>
              <a:srgbClr val="929292"/>
            </a:solidFill>
            <a:miter lim="400000"/>
          </a:ln>
        </p:spPr>
        <p:txBody>
          <a:bodyPr lIns="0" tIns="0" rIns="0" bIns="0"/>
          <a:lstStyle/>
          <a:p>
            <a:pPr>
              <a:defRPr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aphicFrame>
        <p:nvGraphicFramePr>
          <p:cNvPr id="85" name="Table 85"/>
          <p:cNvGraphicFramePr/>
          <p:nvPr/>
        </p:nvGraphicFramePr>
        <p:xfrm>
          <a:off x="38100" y="10147300"/>
          <a:ext cx="16192500" cy="2794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{8F44A2F1-9E1F-4B54-A3A2-5F16C0AD49E2}</a:tableStyleId>
              </a:tblPr>
              <a:tblGrid>
                <a:gridCol w="8096250"/>
                <a:gridCol w="8096250"/>
              </a:tblGrid>
              <a:tr h="279400">
                <a:tc>
                  <a:txBody>
                    <a:bodyPr/>
                    <a:lstStyle/>
                    <a:p>
                      <a:pPr defTabSz="914400">
                        <a:tabLst>
                          <a:tab pos="977900" algn="l"/>
                        </a:tabLst>
                        <a:defRPr sz="1800"/>
                      </a:pPr>
                      <a:r>
                        <a:rPr sz="800">
                          <a:solidFill>
                            <a:srgbClr val="606060"/>
                          </a:solidFill>
                        </a:rPr>
                        <a:t>12/4/2015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77900" algn="l"/>
                          <a:tab pos="7823200" algn="r"/>
                        </a:tabLst>
                        <a:defRPr sz="1800"/>
                      </a:pPr>
                      <a:r>
                        <a:rPr sz="800">
                          <a:solidFill>
                            <a:srgbClr val="606060"/>
                          </a:solidFill>
                        </a:rPr>
                        <a:t>Page 		Paul Wang• Input Devices - Apple Confidential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86" name="Shape 86"/>
          <p:cNvSpPr/>
          <p:nvPr>
            <p:ph type="sldNum" sz="quarter" idx="2"/>
          </p:nvPr>
        </p:nvSpPr>
        <p:spPr>
          <a:xfrm>
            <a:off x="8589512" y="10185400"/>
            <a:ext cx="227281" cy="225653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w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/>
        </p:nvSpPr>
        <p:spPr>
          <a:xfrm>
            <a:off x="-63500" y="10172700"/>
            <a:ext cx="18046700" cy="342900"/>
          </a:xfrm>
          <a:prstGeom prst="rect">
            <a:avLst/>
          </a:prstGeom>
          <a:solidFill>
            <a:srgbClr val="D6D6D6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 algn="ctr" defTabSz="622300">
              <a:defRPr sz="3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94" name="Shape 94"/>
          <p:cNvSpPr/>
          <p:nvPr/>
        </p:nvSpPr>
        <p:spPr>
          <a:xfrm>
            <a:off x="344706" y="952500"/>
            <a:ext cx="15543969" cy="0"/>
          </a:xfrm>
          <a:prstGeom prst="line">
            <a:avLst/>
          </a:prstGeom>
          <a:ln w="12700">
            <a:solidFill>
              <a:srgbClr val="929292"/>
            </a:solidFill>
            <a:miter lim="400000"/>
          </a:ln>
        </p:spPr>
        <p:txBody>
          <a:bodyPr lIns="0" tIns="0" rIns="0" bIns="0"/>
          <a:lstStyle/>
          <a:p>
            <a:pPr>
              <a:defRPr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aphicFrame>
        <p:nvGraphicFramePr>
          <p:cNvPr id="95" name="Table 95"/>
          <p:cNvGraphicFramePr/>
          <p:nvPr/>
        </p:nvGraphicFramePr>
        <p:xfrm>
          <a:off x="38100" y="10147300"/>
          <a:ext cx="16192500" cy="2794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{8F44A2F1-9E1F-4B54-A3A2-5F16C0AD49E2}</a:tableStyleId>
              </a:tblPr>
              <a:tblGrid>
                <a:gridCol w="8096250"/>
                <a:gridCol w="8096250"/>
              </a:tblGrid>
              <a:tr h="279400">
                <a:tc>
                  <a:txBody>
                    <a:bodyPr/>
                    <a:lstStyle/>
                    <a:p>
                      <a:pPr defTabSz="914400">
                        <a:tabLst>
                          <a:tab pos="977900" algn="l"/>
                        </a:tabLst>
                        <a:defRPr sz="1800"/>
                      </a:pPr>
                      <a:r>
                        <a:rPr sz="800">
                          <a:solidFill>
                            <a:srgbClr val="606060"/>
                          </a:solidFill>
                        </a:rPr>
                        <a:t>12/4/2015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77900" algn="l"/>
                          <a:tab pos="7823200" algn="r"/>
                        </a:tabLst>
                        <a:defRPr sz="1800"/>
                      </a:pPr>
                      <a:r>
                        <a:rPr sz="800">
                          <a:solidFill>
                            <a:srgbClr val="606060"/>
                          </a:solidFill>
                        </a:rPr>
                        <a:t>Page 		Paul Wang• Input Devices - Apple Confidential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96" name="Shape 96"/>
          <p:cNvSpPr/>
          <p:nvPr>
            <p:ph type="sldNum" sz="quarter" idx="2"/>
          </p:nvPr>
        </p:nvSpPr>
        <p:spPr>
          <a:xfrm>
            <a:off x="8589512" y="10185400"/>
            <a:ext cx="227281" cy="225653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29.xml"/><Relationship Id="rId31" Type="http://schemas.openxmlformats.org/officeDocument/2006/relationships/slideLayout" Target="../slideLayouts/slideLayout30.xml"/><Relationship Id="rId32" Type="http://schemas.openxmlformats.org/officeDocument/2006/relationships/slideLayout" Target="../slideLayouts/slideLayout31.xml"/><Relationship Id="rId33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33.xml"/><Relationship Id="rId35" Type="http://schemas.openxmlformats.org/officeDocument/2006/relationships/slideLayout" Target="../slideLayouts/slideLayout34.xml"/><Relationship Id="rId36" Type="http://schemas.openxmlformats.org/officeDocument/2006/relationships/slideLayout" Target="../slideLayouts/slideLayout35.xml"/><Relationship Id="rId37" Type="http://schemas.openxmlformats.org/officeDocument/2006/relationships/slideLayout" Target="../slideLayouts/slideLayout36.xml"/><Relationship Id="rId38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38.xml"/><Relationship Id="rId40" Type="http://schemas.openxmlformats.org/officeDocument/2006/relationships/slideLayout" Target="../slideLayouts/slideLayout39.xml"/><Relationship Id="rId41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1.xml"/><Relationship Id="rId43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43.xml"/><Relationship Id="rId45" Type="http://schemas.openxmlformats.org/officeDocument/2006/relationships/slideLayout" Target="../slideLayouts/slideLayout44.xml"/><Relationship Id="rId46" Type="http://schemas.openxmlformats.org/officeDocument/2006/relationships/slideLayout" Target="../slideLayouts/slideLayout4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-63500" y="10172700"/>
            <a:ext cx="18046700" cy="342900"/>
          </a:xfrm>
          <a:prstGeom prst="rect">
            <a:avLst/>
          </a:prstGeom>
          <a:solidFill>
            <a:srgbClr val="D6D6D6"/>
          </a:solidFill>
          <a:ln w="25400">
            <a:miter lim="400000"/>
          </a:ln>
        </p:spPr>
        <p:txBody>
          <a:bodyPr lIns="38100" tIns="38100" rIns="38100" bIns="38100" anchor="ctr"/>
          <a:lstStyle/>
          <a:p>
            <a:pPr algn="ctr" defTabSz="622300">
              <a:defRPr sz="36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3" name="Shape 3"/>
          <p:cNvSpPr/>
          <p:nvPr/>
        </p:nvSpPr>
        <p:spPr>
          <a:xfrm>
            <a:off x="344706" y="952500"/>
            <a:ext cx="15543969" cy="0"/>
          </a:xfrm>
          <a:prstGeom prst="line">
            <a:avLst/>
          </a:prstGeom>
          <a:ln w="12700">
            <a:solidFill>
              <a:srgbClr val="929292"/>
            </a:solidFill>
            <a:miter lim="400000"/>
          </a:ln>
        </p:spPr>
        <p:txBody>
          <a:bodyPr lIns="0" tIns="0" rIns="0" bIns="0"/>
          <a:lstStyle/>
          <a:p>
            <a:pPr>
              <a:defRPr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aphicFrame>
        <p:nvGraphicFramePr>
          <p:cNvPr id="4" name="Table 4"/>
          <p:cNvGraphicFramePr/>
          <p:nvPr/>
        </p:nvGraphicFramePr>
        <p:xfrm>
          <a:off x="38100" y="10147300"/>
          <a:ext cx="16192500" cy="2794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{8F44A2F1-9E1F-4B54-A3A2-5F16C0AD49E2}</a:tableStyleId>
              </a:tblPr>
              <a:tblGrid>
                <a:gridCol w="8096250"/>
                <a:gridCol w="8096250"/>
              </a:tblGrid>
              <a:tr h="279400">
                <a:tc>
                  <a:txBody>
                    <a:bodyPr/>
                    <a:lstStyle/>
                    <a:p>
                      <a:pPr defTabSz="914400">
                        <a:tabLst>
                          <a:tab pos="977900" algn="l"/>
                        </a:tabLst>
                        <a:defRPr sz="1800"/>
                      </a:pPr>
                      <a:r>
                        <a:rPr sz="1100">
                          <a:solidFill>
                            <a:srgbClr val="606060"/>
                          </a:solidFill>
                        </a:rPr>
                        <a:t>12/4/2015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977900" algn="l"/>
                          <a:tab pos="7823200" algn="r"/>
                        </a:tabLst>
                        <a:defRPr sz="1800"/>
                      </a:pPr>
                      <a:r>
                        <a:rPr sz="1100">
                          <a:solidFill>
                            <a:srgbClr val="606060"/>
                          </a:solidFill>
                        </a:rPr>
                        <a:t>Page 		Paul Wang• Input Devices - Apple Confidential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5" name="Shape 5"/>
          <p:cNvSpPr/>
          <p:nvPr>
            <p:ph type="sldNum" sz="quarter" idx="2"/>
          </p:nvPr>
        </p:nvSpPr>
        <p:spPr>
          <a:xfrm>
            <a:off x="8566264" y="10147300"/>
            <a:ext cx="269647" cy="26264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normAutofit fontScale="100000" lnSpcReduction="0"/>
          </a:bodyPr>
          <a:lstStyle>
            <a:lvl1pPr algn="ctr" defTabSz="622300">
              <a:defRPr sz="1100">
                <a:solidFill>
                  <a:srgbClr val="535353"/>
                </a:solidFill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6" name="Shape 6"/>
          <p:cNvSpPr/>
          <p:nvPr>
            <p:ph type="title"/>
          </p:nvPr>
        </p:nvSpPr>
        <p:spPr>
          <a:xfrm>
            <a:off x="711200" y="139700"/>
            <a:ext cx="14833600" cy="63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7" name="Shape 7"/>
          <p:cNvSpPr/>
          <p:nvPr>
            <p:ph type="body" idx="1"/>
          </p:nvPr>
        </p:nvSpPr>
        <p:spPr>
          <a:xfrm>
            <a:off x="711200" y="1168400"/>
            <a:ext cx="14833600" cy="8534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2pPr>
              <a:buChar char="-"/>
            </a:lvl2pPr>
            <a:lvl3pPr>
              <a:buFont typeface="Lucida Grande"/>
              <a:buChar char="‣"/>
            </a:lvl3pPr>
            <a:lvl4pPr>
              <a:buChar char="-"/>
            </a:lvl4pPr>
            <a:lvl5pPr>
              <a:buChar char="-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</p:sldLayoutIdLst>
  <p:transition xmlns:p14="http://schemas.microsoft.com/office/powerpoint/2010/main" spd="med" advClick="1"/>
  <p:txStyles>
    <p:titleStyle>
      <a:lvl1pPr marL="0" marR="0" indent="0" algn="l" defTabSz="6223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400" u="none">
          <a:ln>
            <a:noFill/>
          </a:ln>
          <a:solidFill>
            <a:srgbClr val="0096FF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l" defTabSz="6223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400" u="none">
          <a:ln>
            <a:noFill/>
          </a:ln>
          <a:solidFill>
            <a:srgbClr val="0096FF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l" defTabSz="6223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400" u="none">
          <a:ln>
            <a:noFill/>
          </a:ln>
          <a:solidFill>
            <a:srgbClr val="0096FF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l" defTabSz="6223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400" u="none">
          <a:ln>
            <a:noFill/>
          </a:ln>
          <a:solidFill>
            <a:srgbClr val="0096FF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l" defTabSz="6223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400" u="none">
          <a:ln>
            <a:noFill/>
          </a:ln>
          <a:solidFill>
            <a:srgbClr val="0096FF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l" defTabSz="6223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400" u="none">
          <a:ln>
            <a:noFill/>
          </a:ln>
          <a:solidFill>
            <a:srgbClr val="0096FF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l" defTabSz="6223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400" u="none">
          <a:ln>
            <a:noFill/>
          </a:ln>
          <a:solidFill>
            <a:srgbClr val="0096FF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l" defTabSz="6223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400" u="none">
          <a:ln>
            <a:noFill/>
          </a:ln>
          <a:solidFill>
            <a:srgbClr val="0096FF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l" defTabSz="6223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400" u="none">
          <a:ln>
            <a:noFill/>
          </a:ln>
          <a:solidFill>
            <a:srgbClr val="0096FF"/>
          </a:solidFill>
          <a:uFillTx/>
          <a:latin typeface="+mn-lt"/>
          <a:ea typeface="+mn-ea"/>
          <a:cs typeface="+mn-cs"/>
          <a:sym typeface="Helvetica Neue Light"/>
        </a:defRPr>
      </a:lvl9pPr>
    </p:titleStyle>
    <p:bodyStyle>
      <a:lvl1pPr marL="508000" marR="0" indent="-190500" algn="l" defTabSz="622300" latinLnBrk="0">
        <a:lnSpc>
          <a:spcPct val="80000"/>
        </a:lnSpc>
        <a:spcBef>
          <a:spcPts val="10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2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1pPr>
      <a:lvl2pPr marL="952500" marR="0" indent="-190500" algn="l" defTabSz="622300" latinLnBrk="0">
        <a:lnSpc>
          <a:spcPct val="80000"/>
        </a:lnSpc>
        <a:spcBef>
          <a:spcPts val="10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2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2pPr>
      <a:lvl3pPr marL="1397000" marR="0" indent="-190500" algn="l" defTabSz="622300" latinLnBrk="0">
        <a:lnSpc>
          <a:spcPct val="80000"/>
        </a:lnSpc>
        <a:spcBef>
          <a:spcPts val="10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2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3pPr>
      <a:lvl4pPr marL="1841500" marR="0" indent="-190500" algn="l" defTabSz="622300" latinLnBrk="0">
        <a:lnSpc>
          <a:spcPct val="80000"/>
        </a:lnSpc>
        <a:spcBef>
          <a:spcPts val="10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2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4pPr>
      <a:lvl5pPr marL="2286000" marR="0" indent="-190500" algn="l" defTabSz="622300" latinLnBrk="0">
        <a:lnSpc>
          <a:spcPct val="80000"/>
        </a:lnSpc>
        <a:spcBef>
          <a:spcPts val="10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2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5pPr>
      <a:lvl6pPr marL="2641600" marR="0" indent="-190500" algn="l" defTabSz="622300" latinLnBrk="0">
        <a:lnSpc>
          <a:spcPct val="80000"/>
        </a:lnSpc>
        <a:spcBef>
          <a:spcPts val="10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2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6pPr>
      <a:lvl7pPr marL="2997200" marR="0" indent="-190500" algn="l" defTabSz="622300" latinLnBrk="0">
        <a:lnSpc>
          <a:spcPct val="80000"/>
        </a:lnSpc>
        <a:spcBef>
          <a:spcPts val="10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2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7pPr>
      <a:lvl8pPr marL="3352800" marR="0" indent="-190500" algn="l" defTabSz="622300" latinLnBrk="0">
        <a:lnSpc>
          <a:spcPct val="80000"/>
        </a:lnSpc>
        <a:spcBef>
          <a:spcPts val="10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2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8pPr>
      <a:lvl9pPr marL="3708400" marR="0" indent="-190500" algn="l" defTabSz="622300" latinLnBrk="0">
        <a:lnSpc>
          <a:spcPct val="80000"/>
        </a:lnSpc>
        <a:spcBef>
          <a:spcPts val="10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2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9pPr>
    </p:bodyStyle>
    <p:otherStyle>
      <a:lvl1pPr marL="0" marR="0" indent="0" algn="ctr" defTabSz="6223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6223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6223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6223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6223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6223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6223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6223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6223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3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3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hape 467"/>
          <p:cNvSpPr/>
          <p:nvPr>
            <p:ph type="title"/>
          </p:nvPr>
        </p:nvSpPr>
        <p:spPr>
          <a:xfrm>
            <a:off x="1587499" y="2184400"/>
            <a:ext cx="13081001" cy="3098800"/>
          </a:xfrm>
          <a:prstGeom prst="rect">
            <a:avLst/>
          </a:prstGeom>
        </p:spPr>
        <p:txBody>
          <a:bodyPr/>
          <a:lstStyle/>
          <a:p>
            <a:pPr/>
            <a:r>
              <a:t>Assignment #4</a:t>
            </a:r>
          </a:p>
        </p:txBody>
      </p:sp>
      <p:sp>
        <p:nvSpPr>
          <p:cNvPr id="468" name="Shape 46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Maya Balakrishnan, Tara Balakrishnan, Alex Chang, Shubha Raghvendra</a:t>
            </a:r>
          </a:p>
          <a:p>
            <a:pPr/>
            <a:r>
              <a:t>10/16/15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Shape 472"/>
          <p:cNvSpPr/>
          <p:nvPr/>
        </p:nvSpPr>
        <p:spPr>
          <a:xfrm>
            <a:off x="0" y="0"/>
            <a:ext cx="16256000" cy="104140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622300">
              <a:defRPr sz="3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473" name="Shape 473"/>
          <p:cNvSpPr/>
          <p:nvPr/>
        </p:nvSpPr>
        <p:spPr>
          <a:xfrm flipV="1">
            <a:off x="831850" y="1330408"/>
            <a:ext cx="14782802" cy="28493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74" name="Shape 474"/>
          <p:cNvSpPr/>
          <p:nvPr/>
        </p:nvSpPr>
        <p:spPr>
          <a:xfrm>
            <a:off x="6208528" y="9498559"/>
            <a:ext cx="4178301" cy="2751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46100">
              <a:defRPr>
                <a:solidFill>
                  <a:srgbClr val="60606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Apple Confidential - Strictly Need to Know</a:t>
            </a:r>
          </a:p>
        </p:txBody>
      </p:sp>
      <p:sp>
        <p:nvSpPr>
          <p:cNvPr id="475" name="Shape 475"/>
          <p:cNvSpPr/>
          <p:nvPr/>
        </p:nvSpPr>
        <p:spPr>
          <a:xfrm>
            <a:off x="14736" y="9450755"/>
            <a:ext cx="1003301" cy="4024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sz="11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Rev. 20130815</a:t>
            </a:r>
          </a:p>
        </p:txBody>
      </p:sp>
      <p:sp>
        <p:nvSpPr>
          <p:cNvPr id="476" name="Shape 476"/>
          <p:cNvSpPr/>
          <p:nvPr/>
        </p:nvSpPr>
        <p:spPr>
          <a:xfrm>
            <a:off x="0" y="635000"/>
            <a:ext cx="16256000" cy="91440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46100">
              <a:defRPr sz="3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477" name="Shape 477"/>
          <p:cNvSpPr/>
          <p:nvPr/>
        </p:nvSpPr>
        <p:spPr>
          <a:xfrm>
            <a:off x="-59267" y="9567333"/>
            <a:ext cx="18050934" cy="304801"/>
          </a:xfrm>
          <a:prstGeom prst="rect">
            <a:avLst/>
          </a:prstGeom>
          <a:solidFill>
            <a:srgbClr val="D6D6D6"/>
          </a:solidFill>
          <a:ln w="25400">
            <a:miter lim="400000"/>
          </a:ln>
        </p:spPr>
        <p:txBody>
          <a:bodyPr lIns="25400" tIns="25400" rIns="25400" bIns="25400" anchor="ctr"/>
          <a:lstStyle/>
          <a:p>
            <a:pPr algn="ctr" defTabSz="825500">
              <a:defRPr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478" name="Shape 478"/>
          <p:cNvSpPr/>
          <p:nvPr/>
        </p:nvSpPr>
        <p:spPr>
          <a:xfrm>
            <a:off x="344706" y="1473199"/>
            <a:ext cx="15543968" cy="1"/>
          </a:xfrm>
          <a:prstGeom prst="line">
            <a:avLst/>
          </a:prstGeom>
          <a:ln w="3175">
            <a:solidFill>
              <a:srgbClr val="929292"/>
            </a:solidFill>
            <a:miter lim="400000"/>
          </a:ln>
        </p:spPr>
        <p:txBody>
          <a:bodyPr lIns="0" tIns="0" rIns="0" bIns="0"/>
          <a:lstStyle/>
          <a:p>
            <a:pPr>
              <a:defRPr sz="8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aphicFrame>
        <p:nvGraphicFramePr>
          <p:cNvPr id="479" name="Table 479"/>
          <p:cNvGraphicFramePr/>
          <p:nvPr/>
        </p:nvGraphicFramePr>
        <p:xfrm>
          <a:off x="42333" y="9541933"/>
          <a:ext cx="16196734" cy="24553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{8F44A2F1-9E1F-4B54-A3A2-5F16C0AD49E2}</a:tableStyleId>
              </a:tblPr>
              <a:tblGrid>
                <a:gridCol w="8098367"/>
                <a:gridCol w="8098367"/>
              </a:tblGrid>
              <a:tr h="245533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sz="900">
                          <a:solidFill>
                            <a:srgbClr val="606060"/>
                          </a:solidFill>
                        </a:rPr>
                        <a:t>12/4/2015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  <a:tab pos="10299700" algn="r"/>
                        </a:tabLst>
                        <a:defRPr sz="1800"/>
                      </a:pPr>
                      <a:r>
                        <a:rPr sz="900">
                          <a:solidFill>
                            <a:srgbClr val="606060"/>
                          </a:solidFill>
                        </a:rPr>
                        <a:t>Page 		Ryan Brooks• Input Devices - Apple Confidential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480" name="Shape 480"/>
          <p:cNvSpPr/>
          <p:nvPr/>
        </p:nvSpPr>
        <p:spPr>
          <a:xfrm>
            <a:off x="-1" y="634999"/>
            <a:ext cx="16256001" cy="9144001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3175">
            <a:solidFill>
              <a:srgbClr val="000000"/>
            </a:solidFill>
            <a:miter lim="400000"/>
          </a:ln>
        </p:spPr>
        <p:txBody>
          <a:bodyPr lIns="33866" tIns="33866" rIns="33866" bIns="33866" anchor="ctr"/>
          <a:lstStyle/>
          <a:p>
            <a:pPr algn="ctr" defTabSz="825500">
              <a:defRPr sz="3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481" name="Shape 481"/>
          <p:cNvSpPr/>
          <p:nvPr/>
        </p:nvSpPr>
        <p:spPr>
          <a:xfrm>
            <a:off x="-59267" y="9567333"/>
            <a:ext cx="18050934" cy="304801"/>
          </a:xfrm>
          <a:prstGeom prst="rect">
            <a:avLst/>
          </a:prstGeom>
          <a:solidFill>
            <a:srgbClr val="D6D6D6"/>
          </a:solidFill>
          <a:ln w="25400">
            <a:miter lim="400000"/>
          </a:ln>
        </p:spPr>
        <p:txBody>
          <a:bodyPr lIns="25400" tIns="25400" rIns="25400" bIns="25400" anchor="ctr"/>
          <a:lstStyle/>
          <a:p>
            <a:pPr algn="ctr" defTabSz="825500">
              <a:defRPr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482" name="Shape 482"/>
          <p:cNvSpPr/>
          <p:nvPr/>
        </p:nvSpPr>
        <p:spPr>
          <a:xfrm>
            <a:off x="344706" y="1473199"/>
            <a:ext cx="15543968" cy="1"/>
          </a:xfrm>
          <a:prstGeom prst="line">
            <a:avLst/>
          </a:prstGeom>
          <a:ln w="3175">
            <a:solidFill>
              <a:srgbClr val="929292"/>
            </a:solidFill>
            <a:miter lim="400000"/>
          </a:ln>
        </p:spPr>
        <p:txBody>
          <a:bodyPr lIns="0" tIns="0" rIns="0" bIns="0"/>
          <a:lstStyle/>
          <a:p>
            <a:pPr>
              <a:defRPr sz="8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aphicFrame>
        <p:nvGraphicFramePr>
          <p:cNvPr id="483" name="Table 483"/>
          <p:cNvGraphicFramePr/>
          <p:nvPr/>
        </p:nvGraphicFramePr>
        <p:xfrm>
          <a:off x="29633" y="9414933"/>
          <a:ext cx="16134675" cy="55756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{8F44A2F1-9E1F-4B54-A3A2-5F16C0AD49E2}</a:tableStyleId>
              </a:tblPr>
              <a:tblGrid>
                <a:gridCol w="6645489"/>
                <a:gridCol w="3446004"/>
                <a:gridCol w="6043179"/>
              </a:tblGrid>
              <a:tr h="557561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sz="1400">
                          <a:solidFill>
                            <a:srgbClr val="606060"/>
                          </a:solidFill>
                        </a:rPr>
                        <a:t>12/4/2015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82700" algn="l"/>
                          <a:tab pos="10299700" algn="r"/>
                        </a:tabLst>
                        <a:defRPr sz="1800"/>
                      </a:pPr>
                      <a:r>
                        <a:rPr sz="1400">
                          <a:solidFill>
                            <a:srgbClr val="606060"/>
                          </a:solidFill>
                        </a:rPr>
                        <a:t>Page 	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tabLst>
                          <a:tab pos="1282700" algn="l"/>
                          <a:tab pos="10299700" algn="r"/>
                        </a:tabLst>
                        <a:defRPr sz="1800"/>
                      </a:pPr>
                      <a:r>
                        <a:rPr sz="1400">
                          <a:solidFill>
                            <a:srgbClr val="606060"/>
                          </a:solidFill>
                        </a:rPr>
                        <a:t>Maya Balakrishnan, Tara Balakrishnan, Alex Chang, Shubha Raghvendra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484" name="Shape 484"/>
          <p:cNvSpPr/>
          <p:nvPr>
            <p:ph type="sldNum" sz="quarter" idx="2"/>
          </p:nvPr>
        </p:nvSpPr>
        <p:spPr>
          <a:xfrm>
            <a:off x="7880742" y="9604974"/>
            <a:ext cx="143985" cy="20411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3866" tIns="33866" rIns="33866" bIns="33866"/>
          <a:lstStyle>
            <a:lvl1pPr defTabSz="825500">
              <a:defRPr sz="900"/>
            </a:lvl1pPr>
          </a:lstStyle>
          <a:p>
            <a:pPr/>
            <a:fld id="{86CB4B4D-7CA3-9044-876B-883B54F8677D}" type="slidenum"/>
          </a:p>
        </p:txBody>
      </p:sp>
      <p:sp>
        <p:nvSpPr>
          <p:cNvPr id="485" name="Shape 485"/>
          <p:cNvSpPr/>
          <p:nvPr/>
        </p:nvSpPr>
        <p:spPr>
          <a:xfrm>
            <a:off x="407469" y="880326"/>
            <a:ext cx="13024626" cy="557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604" tIns="44604" rIns="44604" bIns="44604" anchor="ctr"/>
          <a:lstStyle/>
          <a:p>
            <a:pPr defTabSz="414866">
              <a:defRPr sz="3000">
                <a:solidFill>
                  <a:srgbClr val="0096FF"/>
                </a:solidFill>
                <a:latin typeface="+mn-lt"/>
                <a:ea typeface="+mn-ea"/>
                <a:cs typeface="+mn-cs"/>
                <a:sym typeface="Helvetica Neue Light"/>
              </a:defRPr>
            </a:pPr>
            <a:r>
              <a:t>Assignment 4 </a:t>
            </a:r>
            <a:r>
              <a:rPr>
                <a:solidFill>
                  <a:srgbClr val="000000"/>
                </a:solidFill>
              </a:rPr>
              <a:t>| Value Proposition, Problem/Solution Overview</a:t>
            </a:r>
          </a:p>
        </p:txBody>
      </p:sp>
      <p:sp>
        <p:nvSpPr>
          <p:cNvPr id="486" name="Shape 486"/>
          <p:cNvSpPr/>
          <p:nvPr/>
        </p:nvSpPr>
        <p:spPr>
          <a:xfrm>
            <a:off x="407642" y="2022201"/>
            <a:ext cx="15466116" cy="67310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just">
              <a:defRPr sz="4800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Value Proposition</a:t>
            </a:r>
            <a:r>
              <a:t>: Personalize your Cantor experience</a:t>
            </a:r>
          </a:p>
          <a:p>
            <a:pPr algn="just">
              <a:defRPr sz="4800"/>
            </a:pPr>
          </a:p>
          <a:p>
            <a:pPr algn="just">
              <a:defRPr sz="4800"/>
            </a:pPr>
            <a:r>
              <a:rPr b="1">
                <a:latin typeface="Helvetica"/>
                <a:ea typeface="Helvetica"/>
                <a:cs typeface="Helvetica"/>
                <a:sym typeface="Helvetica"/>
              </a:rPr>
              <a:t>Problem/Solution Overview</a:t>
            </a:r>
            <a:r>
              <a:t>: The Cantor Arts Center, among other museums, lacks self-guided tour options. Visitors often seem disengaged from the art they see, or are overwhelmed by the volume of art to see. CanTour uses a quiz interface to personalize the experience of the Cantor visitor, and allows users to learn more about the paintings they choose to see.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/>
          <p:nvPr/>
        </p:nvSpPr>
        <p:spPr>
          <a:xfrm>
            <a:off x="0" y="0"/>
            <a:ext cx="16256000" cy="104140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622300">
              <a:defRPr sz="3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489" name="Shape 489"/>
          <p:cNvSpPr/>
          <p:nvPr/>
        </p:nvSpPr>
        <p:spPr>
          <a:xfrm flipV="1">
            <a:off x="831850" y="1330408"/>
            <a:ext cx="14782802" cy="28493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90" name="Shape 490"/>
          <p:cNvSpPr/>
          <p:nvPr/>
        </p:nvSpPr>
        <p:spPr>
          <a:xfrm>
            <a:off x="6208528" y="9498559"/>
            <a:ext cx="4178301" cy="2751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46100">
              <a:defRPr>
                <a:solidFill>
                  <a:srgbClr val="60606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Apple Confidential - Strictly Need to Know</a:t>
            </a:r>
          </a:p>
        </p:txBody>
      </p:sp>
      <p:sp>
        <p:nvSpPr>
          <p:cNvPr id="491" name="Shape 491"/>
          <p:cNvSpPr/>
          <p:nvPr/>
        </p:nvSpPr>
        <p:spPr>
          <a:xfrm>
            <a:off x="14736" y="9450755"/>
            <a:ext cx="1003301" cy="4024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sz="11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Rev. 20130815</a:t>
            </a:r>
          </a:p>
        </p:txBody>
      </p:sp>
      <p:sp>
        <p:nvSpPr>
          <p:cNvPr id="492" name="Shape 492"/>
          <p:cNvSpPr/>
          <p:nvPr/>
        </p:nvSpPr>
        <p:spPr>
          <a:xfrm>
            <a:off x="0" y="635000"/>
            <a:ext cx="16256000" cy="91440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46100">
              <a:defRPr sz="3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493" name="Shape 493"/>
          <p:cNvSpPr/>
          <p:nvPr/>
        </p:nvSpPr>
        <p:spPr>
          <a:xfrm>
            <a:off x="-59267" y="9567333"/>
            <a:ext cx="18050934" cy="304801"/>
          </a:xfrm>
          <a:prstGeom prst="rect">
            <a:avLst/>
          </a:prstGeom>
          <a:solidFill>
            <a:srgbClr val="D6D6D6"/>
          </a:solidFill>
          <a:ln w="25400">
            <a:miter lim="400000"/>
          </a:ln>
        </p:spPr>
        <p:txBody>
          <a:bodyPr lIns="25400" tIns="25400" rIns="25400" bIns="25400" anchor="ctr"/>
          <a:lstStyle/>
          <a:p>
            <a:pPr algn="ctr" defTabSz="825500">
              <a:defRPr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494" name="Shape 494"/>
          <p:cNvSpPr/>
          <p:nvPr/>
        </p:nvSpPr>
        <p:spPr>
          <a:xfrm>
            <a:off x="344706" y="1473199"/>
            <a:ext cx="15543968" cy="1"/>
          </a:xfrm>
          <a:prstGeom prst="line">
            <a:avLst/>
          </a:prstGeom>
          <a:ln w="3175">
            <a:solidFill>
              <a:srgbClr val="929292"/>
            </a:solidFill>
            <a:miter lim="400000"/>
          </a:ln>
        </p:spPr>
        <p:txBody>
          <a:bodyPr lIns="0" tIns="0" rIns="0" bIns="0"/>
          <a:lstStyle/>
          <a:p>
            <a:pPr>
              <a:defRPr sz="8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aphicFrame>
        <p:nvGraphicFramePr>
          <p:cNvPr id="495" name="Table 495"/>
          <p:cNvGraphicFramePr/>
          <p:nvPr/>
        </p:nvGraphicFramePr>
        <p:xfrm>
          <a:off x="42333" y="9541933"/>
          <a:ext cx="16196734" cy="24553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{8F44A2F1-9E1F-4B54-A3A2-5F16C0AD49E2}</a:tableStyleId>
              </a:tblPr>
              <a:tblGrid>
                <a:gridCol w="8098367"/>
                <a:gridCol w="8098367"/>
              </a:tblGrid>
              <a:tr h="245533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sz="900">
                          <a:solidFill>
                            <a:srgbClr val="606060"/>
                          </a:solidFill>
                        </a:rPr>
                        <a:t>12/4/2015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  <a:tab pos="10299700" algn="r"/>
                        </a:tabLst>
                        <a:defRPr sz="1800"/>
                      </a:pPr>
                      <a:r>
                        <a:rPr sz="900">
                          <a:solidFill>
                            <a:srgbClr val="606060"/>
                          </a:solidFill>
                        </a:rPr>
                        <a:t>Page 		Ryan Brooks• Input Devices - Apple Confidential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496" name="Shape 496"/>
          <p:cNvSpPr/>
          <p:nvPr/>
        </p:nvSpPr>
        <p:spPr>
          <a:xfrm>
            <a:off x="-1" y="634999"/>
            <a:ext cx="16256001" cy="9144001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3175">
            <a:solidFill>
              <a:srgbClr val="000000"/>
            </a:solidFill>
            <a:miter lim="400000"/>
          </a:ln>
        </p:spPr>
        <p:txBody>
          <a:bodyPr lIns="33866" tIns="33866" rIns="33866" bIns="33866" anchor="ctr"/>
          <a:lstStyle/>
          <a:p>
            <a:pPr algn="ctr" defTabSz="825500">
              <a:defRPr sz="3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497" name="Shape 497"/>
          <p:cNvSpPr/>
          <p:nvPr/>
        </p:nvSpPr>
        <p:spPr>
          <a:xfrm>
            <a:off x="-59267" y="9567333"/>
            <a:ext cx="18050934" cy="304801"/>
          </a:xfrm>
          <a:prstGeom prst="rect">
            <a:avLst/>
          </a:prstGeom>
          <a:solidFill>
            <a:srgbClr val="D6D6D6"/>
          </a:solidFill>
          <a:ln w="25400">
            <a:miter lim="400000"/>
          </a:ln>
        </p:spPr>
        <p:txBody>
          <a:bodyPr lIns="25400" tIns="25400" rIns="25400" bIns="25400" anchor="ctr"/>
          <a:lstStyle/>
          <a:p>
            <a:pPr algn="ctr" defTabSz="825500">
              <a:defRPr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498" name="Shape 498"/>
          <p:cNvSpPr/>
          <p:nvPr/>
        </p:nvSpPr>
        <p:spPr>
          <a:xfrm>
            <a:off x="344706" y="1473199"/>
            <a:ext cx="15543968" cy="1"/>
          </a:xfrm>
          <a:prstGeom prst="line">
            <a:avLst/>
          </a:prstGeom>
          <a:ln w="3175">
            <a:solidFill>
              <a:srgbClr val="929292"/>
            </a:solidFill>
            <a:miter lim="400000"/>
          </a:ln>
        </p:spPr>
        <p:txBody>
          <a:bodyPr lIns="0" tIns="0" rIns="0" bIns="0"/>
          <a:lstStyle/>
          <a:p>
            <a:pPr>
              <a:defRPr sz="8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aphicFrame>
        <p:nvGraphicFramePr>
          <p:cNvPr id="499" name="Table 499"/>
          <p:cNvGraphicFramePr/>
          <p:nvPr/>
        </p:nvGraphicFramePr>
        <p:xfrm>
          <a:off x="29633" y="9414933"/>
          <a:ext cx="16134675" cy="55756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{8F44A2F1-9E1F-4B54-A3A2-5F16C0AD49E2}</a:tableStyleId>
              </a:tblPr>
              <a:tblGrid>
                <a:gridCol w="6645489"/>
                <a:gridCol w="3446004"/>
                <a:gridCol w="6043179"/>
              </a:tblGrid>
              <a:tr h="557561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sz="1400">
                          <a:solidFill>
                            <a:srgbClr val="606060"/>
                          </a:solidFill>
                        </a:rPr>
                        <a:t>12/4/2015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82700" algn="l"/>
                          <a:tab pos="10299700" algn="r"/>
                        </a:tabLst>
                        <a:defRPr sz="1800"/>
                      </a:pPr>
                      <a:r>
                        <a:rPr sz="1400">
                          <a:solidFill>
                            <a:srgbClr val="606060"/>
                          </a:solidFill>
                        </a:rPr>
                        <a:t>Page 	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tabLst>
                          <a:tab pos="1282700" algn="l"/>
                          <a:tab pos="10299700" algn="r"/>
                        </a:tabLst>
                        <a:defRPr sz="1800"/>
                      </a:pPr>
                      <a:r>
                        <a:rPr sz="1400">
                          <a:solidFill>
                            <a:srgbClr val="606060"/>
                          </a:solidFill>
                        </a:rPr>
                        <a:t>Maya Balakrishnan, Tara Balakrishnan, Alex Chang, Shubha Raghvendra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500" name="Shape 500"/>
          <p:cNvSpPr/>
          <p:nvPr>
            <p:ph type="sldNum" sz="quarter" idx="2"/>
          </p:nvPr>
        </p:nvSpPr>
        <p:spPr>
          <a:xfrm>
            <a:off x="7880742" y="9604974"/>
            <a:ext cx="143985" cy="20411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3866" tIns="33866" rIns="33866" bIns="33866"/>
          <a:lstStyle>
            <a:lvl1pPr defTabSz="825500">
              <a:defRPr sz="900"/>
            </a:lvl1pPr>
          </a:lstStyle>
          <a:p>
            <a:pPr/>
            <a:fld id="{86CB4B4D-7CA3-9044-876B-883B54F8677D}" type="slidenum"/>
          </a:p>
        </p:txBody>
      </p:sp>
      <p:sp>
        <p:nvSpPr>
          <p:cNvPr id="501" name="Shape 501"/>
          <p:cNvSpPr/>
          <p:nvPr/>
        </p:nvSpPr>
        <p:spPr>
          <a:xfrm>
            <a:off x="407469" y="880326"/>
            <a:ext cx="13024626" cy="557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604" tIns="44604" rIns="44604" bIns="44604" anchor="ctr"/>
          <a:lstStyle/>
          <a:p>
            <a:pPr defTabSz="414866">
              <a:defRPr sz="3000">
                <a:solidFill>
                  <a:srgbClr val="0096FF"/>
                </a:solidFill>
                <a:latin typeface="+mn-lt"/>
                <a:ea typeface="+mn-ea"/>
                <a:cs typeface="+mn-cs"/>
                <a:sym typeface="Helvetica Neue Light"/>
              </a:defRPr>
            </a:pPr>
            <a:r>
              <a:t>Assignment 4 </a:t>
            </a:r>
            <a:r>
              <a:rPr>
                <a:solidFill>
                  <a:srgbClr val="000000"/>
                </a:solidFill>
              </a:rPr>
              <a:t>| Three Tasks</a:t>
            </a:r>
          </a:p>
        </p:txBody>
      </p:sp>
      <p:sp>
        <p:nvSpPr>
          <p:cNvPr id="502" name="Shape 502"/>
          <p:cNvSpPr/>
          <p:nvPr/>
        </p:nvSpPr>
        <p:spPr>
          <a:xfrm>
            <a:off x="407642" y="3127110"/>
            <a:ext cx="15466116" cy="452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846666" indent="-846666" algn="just">
              <a:buSzPct val="100000"/>
              <a:buAutoNum type="arabicPeriod" startAt="1"/>
              <a:defRPr sz="4800"/>
            </a:pPr>
            <a:r>
              <a:t>Take a quiz to discover what art and exhibits you would like or potentially like. (</a:t>
            </a:r>
            <a:r>
              <a:rPr i="1"/>
              <a:t>complex</a:t>
            </a:r>
            <a:r>
              <a:t>)</a:t>
            </a:r>
          </a:p>
          <a:p>
            <a:pPr marL="846666" indent="-846666" algn="just">
              <a:buSzPct val="100000"/>
              <a:buAutoNum type="arabicPeriod" startAt="1"/>
              <a:defRPr sz="4800"/>
            </a:pPr>
            <a:r>
              <a:t>Navigate through the museum based on your preferences. (</a:t>
            </a:r>
            <a:r>
              <a:rPr i="1"/>
              <a:t>simple</a:t>
            </a:r>
            <a:r>
              <a:t>)</a:t>
            </a:r>
          </a:p>
          <a:p>
            <a:pPr marL="846666" indent="-846666" algn="just">
              <a:buSzPct val="100000"/>
              <a:buAutoNum type="arabicPeriod" startAt="1"/>
              <a:defRPr sz="4800"/>
            </a:pPr>
            <a:r>
              <a:t>Learn more about art that is directly in front of you. (</a:t>
            </a:r>
            <a:r>
              <a:rPr i="1"/>
              <a:t>moderate</a:t>
            </a:r>
            <a:r>
              <a:t>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/>
          <p:nvPr/>
        </p:nvSpPr>
        <p:spPr>
          <a:xfrm>
            <a:off x="0" y="0"/>
            <a:ext cx="16256000" cy="104140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622300">
              <a:defRPr sz="3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505" name="Shape 505"/>
          <p:cNvSpPr/>
          <p:nvPr/>
        </p:nvSpPr>
        <p:spPr>
          <a:xfrm flipV="1">
            <a:off x="831850" y="1330408"/>
            <a:ext cx="14782802" cy="28493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06" name="Shape 506"/>
          <p:cNvSpPr/>
          <p:nvPr/>
        </p:nvSpPr>
        <p:spPr>
          <a:xfrm>
            <a:off x="6208528" y="9498559"/>
            <a:ext cx="4178301" cy="2751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46100">
              <a:defRPr>
                <a:solidFill>
                  <a:srgbClr val="60606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Apple Confidential - Strictly Need to Know</a:t>
            </a:r>
          </a:p>
        </p:txBody>
      </p:sp>
      <p:sp>
        <p:nvSpPr>
          <p:cNvPr id="507" name="Shape 507"/>
          <p:cNvSpPr/>
          <p:nvPr/>
        </p:nvSpPr>
        <p:spPr>
          <a:xfrm>
            <a:off x="14736" y="9450755"/>
            <a:ext cx="1003301" cy="4024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sz="11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Rev. 20130815</a:t>
            </a:r>
          </a:p>
        </p:txBody>
      </p:sp>
      <p:sp>
        <p:nvSpPr>
          <p:cNvPr id="508" name="Shape 508"/>
          <p:cNvSpPr/>
          <p:nvPr/>
        </p:nvSpPr>
        <p:spPr>
          <a:xfrm>
            <a:off x="0" y="635000"/>
            <a:ext cx="16256000" cy="91440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546100">
              <a:defRPr sz="38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509" name="Shape 509"/>
          <p:cNvSpPr/>
          <p:nvPr/>
        </p:nvSpPr>
        <p:spPr>
          <a:xfrm>
            <a:off x="-59267" y="9567333"/>
            <a:ext cx="18050934" cy="304801"/>
          </a:xfrm>
          <a:prstGeom prst="rect">
            <a:avLst/>
          </a:prstGeom>
          <a:solidFill>
            <a:srgbClr val="D6D6D6"/>
          </a:solidFill>
          <a:ln w="25400">
            <a:miter lim="400000"/>
          </a:ln>
        </p:spPr>
        <p:txBody>
          <a:bodyPr lIns="25400" tIns="25400" rIns="25400" bIns="25400" anchor="ctr"/>
          <a:lstStyle/>
          <a:p>
            <a:pPr algn="ctr" defTabSz="825500">
              <a:defRPr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510" name="Shape 510"/>
          <p:cNvSpPr/>
          <p:nvPr/>
        </p:nvSpPr>
        <p:spPr>
          <a:xfrm>
            <a:off x="344706" y="1473199"/>
            <a:ext cx="15543968" cy="1"/>
          </a:xfrm>
          <a:prstGeom prst="line">
            <a:avLst/>
          </a:prstGeom>
          <a:ln w="3175">
            <a:solidFill>
              <a:srgbClr val="929292"/>
            </a:solidFill>
            <a:miter lim="400000"/>
          </a:ln>
        </p:spPr>
        <p:txBody>
          <a:bodyPr lIns="0" tIns="0" rIns="0" bIns="0"/>
          <a:lstStyle/>
          <a:p>
            <a:pPr>
              <a:defRPr sz="8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aphicFrame>
        <p:nvGraphicFramePr>
          <p:cNvPr id="511" name="Table 511"/>
          <p:cNvGraphicFramePr/>
          <p:nvPr/>
        </p:nvGraphicFramePr>
        <p:xfrm>
          <a:off x="42333" y="9541933"/>
          <a:ext cx="16196734" cy="24553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{8F44A2F1-9E1F-4B54-A3A2-5F16C0AD49E2}</a:tableStyleId>
              </a:tblPr>
              <a:tblGrid>
                <a:gridCol w="8098367"/>
                <a:gridCol w="8098367"/>
              </a:tblGrid>
              <a:tr h="245533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sz="900">
                          <a:solidFill>
                            <a:srgbClr val="606060"/>
                          </a:solidFill>
                        </a:rPr>
                        <a:t>12/4/2015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  <a:tab pos="10299700" algn="r"/>
                        </a:tabLst>
                        <a:defRPr sz="1800"/>
                      </a:pPr>
                      <a:r>
                        <a:rPr sz="900">
                          <a:solidFill>
                            <a:srgbClr val="606060"/>
                          </a:solidFill>
                        </a:rPr>
                        <a:t>Page 		Ryan Brooks• Input Devices - Apple Confidential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512" name="Shape 512"/>
          <p:cNvSpPr/>
          <p:nvPr/>
        </p:nvSpPr>
        <p:spPr>
          <a:xfrm>
            <a:off x="-1" y="634999"/>
            <a:ext cx="16256001" cy="9144001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3175">
            <a:solidFill>
              <a:srgbClr val="000000"/>
            </a:solidFill>
            <a:miter lim="400000"/>
          </a:ln>
        </p:spPr>
        <p:txBody>
          <a:bodyPr lIns="33866" tIns="33866" rIns="33866" bIns="33866" anchor="ctr"/>
          <a:lstStyle/>
          <a:p>
            <a:pPr algn="ctr" defTabSz="825500">
              <a:defRPr sz="3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513" name="Shape 513"/>
          <p:cNvSpPr/>
          <p:nvPr/>
        </p:nvSpPr>
        <p:spPr>
          <a:xfrm>
            <a:off x="-59267" y="9567333"/>
            <a:ext cx="18050934" cy="304801"/>
          </a:xfrm>
          <a:prstGeom prst="rect">
            <a:avLst/>
          </a:prstGeom>
          <a:solidFill>
            <a:srgbClr val="D6D6D6"/>
          </a:solidFill>
          <a:ln w="25400">
            <a:miter lim="400000"/>
          </a:ln>
        </p:spPr>
        <p:txBody>
          <a:bodyPr lIns="25400" tIns="25400" rIns="25400" bIns="25400" anchor="ctr"/>
          <a:lstStyle/>
          <a:p>
            <a:pPr algn="ctr" defTabSz="825500">
              <a:defRPr sz="3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514" name="Shape 514"/>
          <p:cNvSpPr/>
          <p:nvPr/>
        </p:nvSpPr>
        <p:spPr>
          <a:xfrm>
            <a:off x="344706" y="1473199"/>
            <a:ext cx="15543968" cy="1"/>
          </a:xfrm>
          <a:prstGeom prst="line">
            <a:avLst/>
          </a:prstGeom>
          <a:ln w="3175">
            <a:solidFill>
              <a:srgbClr val="929292"/>
            </a:solidFill>
            <a:miter lim="400000"/>
          </a:ln>
        </p:spPr>
        <p:txBody>
          <a:bodyPr lIns="0" tIns="0" rIns="0" bIns="0"/>
          <a:lstStyle/>
          <a:p>
            <a:pPr>
              <a:defRPr sz="8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graphicFrame>
        <p:nvGraphicFramePr>
          <p:cNvPr id="515" name="Table 515"/>
          <p:cNvGraphicFramePr/>
          <p:nvPr/>
        </p:nvGraphicFramePr>
        <p:xfrm>
          <a:off x="29633" y="9414933"/>
          <a:ext cx="16134675" cy="55756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{8F44A2F1-9E1F-4B54-A3A2-5F16C0AD49E2}</a:tableStyleId>
              </a:tblPr>
              <a:tblGrid>
                <a:gridCol w="6645489"/>
                <a:gridCol w="3446004"/>
                <a:gridCol w="6043179"/>
              </a:tblGrid>
              <a:tr h="557561">
                <a:tc>
                  <a:txBody>
                    <a:bodyPr/>
                    <a:lstStyle/>
                    <a:p>
                      <a:pPr algn="l" defTabSz="914400">
                        <a:tabLst>
                          <a:tab pos="1282700" algn="l"/>
                        </a:tabLst>
                        <a:defRPr sz="1800"/>
                      </a:pPr>
                      <a:r>
                        <a:rPr sz="1400">
                          <a:solidFill>
                            <a:srgbClr val="606060"/>
                          </a:solidFill>
                        </a:rPr>
                        <a:t>12/4/2015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82700" algn="l"/>
                          <a:tab pos="10299700" algn="r"/>
                        </a:tabLst>
                        <a:defRPr sz="1800"/>
                      </a:pPr>
                      <a:r>
                        <a:rPr sz="1400">
                          <a:solidFill>
                            <a:srgbClr val="606060"/>
                          </a:solidFill>
                        </a:rPr>
                        <a:t>Page 	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tabLst>
                          <a:tab pos="1282700" algn="l"/>
                          <a:tab pos="10299700" algn="r"/>
                        </a:tabLst>
                        <a:defRPr sz="1800"/>
                      </a:pPr>
                      <a:r>
                        <a:rPr sz="1400">
                          <a:solidFill>
                            <a:srgbClr val="606060"/>
                          </a:solidFill>
                        </a:rPr>
                        <a:t>Maya Balakrishnan, Tara Balakrishnan, Alex Chang, Shubha Raghvendra</a:t>
                      </a:r>
                    </a:p>
                  </a:txBody>
                  <a:tcPr marL="50800" marR="50800" marT="50800" marB="50800" anchor="ctr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516" name="Shape 516"/>
          <p:cNvSpPr/>
          <p:nvPr>
            <p:ph type="sldNum" sz="quarter" idx="2"/>
          </p:nvPr>
        </p:nvSpPr>
        <p:spPr>
          <a:xfrm>
            <a:off x="7880742" y="9604974"/>
            <a:ext cx="143985" cy="20411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3866" tIns="33866" rIns="33866" bIns="33866"/>
          <a:lstStyle>
            <a:lvl1pPr defTabSz="825500">
              <a:defRPr sz="900"/>
            </a:lvl1pPr>
          </a:lstStyle>
          <a:p>
            <a:pPr/>
            <a:fld id="{86CB4B4D-7CA3-9044-876B-883B54F8677D}" type="slidenum"/>
          </a:p>
        </p:txBody>
      </p:sp>
      <p:sp>
        <p:nvSpPr>
          <p:cNvPr id="517" name="Shape 517"/>
          <p:cNvSpPr/>
          <p:nvPr/>
        </p:nvSpPr>
        <p:spPr>
          <a:xfrm>
            <a:off x="407469" y="880326"/>
            <a:ext cx="13024626" cy="557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604" tIns="44604" rIns="44604" bIns="44604" anchor="ctr"/>
          <a:lstStyle/>
          <a:p>
            <a:pPr defTabSz="414866">
              <a:defRPr sz="3000">
                <a:solidFill>
                  <a:srgbClr val="0096FF"/>
                </a:solidFill>
                <a:latin typeface="+mn-lt"/>
                <a:ea typeface="+mn-ea"/>
                <a:cs typeface="+mn-cs"/>
                <a:sym typeface="Helvetica Neue Light"/>
              </a:defRPr>
            </a:pPr>
            <a:r>
              <a:t>Assignment 4 </a:t>
            </a:r>
            <a:r>
              <a:rPr>
                <a:solidFill>
                  <a:srgbClr val="000000"/>
                </a:solidFill>
              </a:rPr>
              <a:t>| Video Storyboards</a:t>
            </a:r>
          </a:p>
        </p:txBody>
      </p:sp>
      <p:pic>
        <p:nvPicPr>
          <p:cNvPr id="518" name="IMG_5491-filtered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8168" y="2720943"/>
            <a:ext cx="6376989" cy="4782742"/>
          </a:xfrm>
          <a:prstGeom prst="rect">
            <a:avLst/>
          </a:prstGeom>
          <a:ln w="12700">
            <a:miter lim="400000"/>
          </a:ln>
        </p:spPr>
      </p:pic>
      <p:pic>
        <p:nvPicPr>
          <p:cNvPr id="519" name="IMG_5492-filtered.jpeg"/>
          <p:cNvPicPr>
            <a:picLocks noChangeAspect="1"/>
          </p:cNvPicPr>
          <p:nvPr/>
        </p:nvPicPr>
        <p:blipFill>
          <a:blip r:embed="rId3">
            <a:extLst/>
          </a:blip>
          <a:srcRect l="0" t="0" r="0" b="29281"/>
          <a:stretch>
            <a:fillRect/>
          </a:stretch>
        </p:blipFill>
        <p:spPr>
          <a:xfrm>
            <a:off x="7008534" y="2720943"/>
            <a:ext cx="9017326" cy="4782660"/>
          </a:xfrm>
          <a:prstGeom prst="rect">
            <a:avLst/>
          </a:prstGeom>
          <a:ln w="12700">
            <a:miter lim="400000"/>
          </a:ln>
        </p:spPr>
      </p:pic>
      <p:sp>
        <p:nvSpPr>
          <p:cNvPr id="520" name="Shape 520"/>
          <p:cNvSpPr/>
          <p:nvPr/>
        </p:nvSpPr>
        <p:spPr>
          <a:xfrm>
            <a:off x="363912" y="8135225"/>
            <a:ext cx="15466116" cy="8382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just">
              <a:defRPr b="1" sz="4800">
                <a:latin typeface="Helvetica"/>
                <a:ea typeface="Helvetica"/>
                <a:cs typeface="Helvetica"/>
                <a:sym typeface="Helvetica"/>
              </a:defRPr>
            </a:pPr>
            <a:r>
              <a:t>Video Link: </a:t>
            </a:r>
            <a:r>
              <a:rPr b="0">
                <a:latin typeface="Helvetica Light"/>
                <a:ea typeface="Helvetica Light"/>
                <a:cs typeface="Helvetica Light"/>
                <a:sym typeface="Helvetica Light"/>
              </a:rPr>
              <a:t>www.youtube.com/watch?v=_2Osni4cE9w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FFFFFF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622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FFFFFF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622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