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boto Slab"/>
      <p:regular r:id="rId21"/>
      <p:bold r:id="rId22"/>
    </p:embeddedFont>
    <p:embeddedFont>
      <p:font typeface="Roboto"/>
      <p:regular r:id="rId23"/>
      <p:bold r:id="rId24"/>
      <p:italic r:id="rId25"/>
      <p:boldItalic r:id="rId2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Slab-bold.fntdata"/><Relationship Id="rId21" Type="http://schemas.openxmlformats.org/officeDocument/2006/relationships/font" Target="fonts/RobotoSlab-regular.fntdata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: intermediary page listing projects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most were aesthetic &amp; minimalistic design &amp; matches between the system and the real world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-misleading icons &amp; sections on our navigation sidebar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explore: house icon; originally the default page that hte app would open up to → will change to compass icon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following: person icon, which evaluators said was misleading because our platform follows projects, not users → willc hange to something more intuitive to docket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renaming Projects to My Projects to clarify that this links to personal projects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-also got the feedback to improve our metaphor usage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some changes: renaming project stages to project sections; renaming quicknotes to simply “notes”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-one important suggestion we didn’t take: including the branding, listed as recognition &amp; recall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we won’t have the logo on the page to save space; after looking at similar apps, most don’t have brandign on the page. we believe that when opening the app, the icon and launching page are branding enough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suggestions for our first task to follow inspiring projects: mainly aesthetic &amp; minimalistic design issues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originally an all white background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-confusing sectioning of project updates; evaluators said might be difficult to tell from project update to project update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-especially for a text-y page, black text on white background made it hard to read content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solution--&gt; make the user bars white and gray out the content background, both to give the illusion that the background is nested under the header and also to improve readability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Suggestions for task 2 had to do with control &amp; freedom, and visibility of system status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originally there were issues with managing the notes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for instance, our evaluators said it wasn’t clear how to add to specific stages, how to delete messages and how to make sure a note was published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we’ve redesigned into a format reminiscent of a messaging page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select stages on this bar, which opens to antoher window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add delete feature which will slide out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message will first be gray, then turn white when publsihed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Suggestions for task 3, looking over the project page, ranged from Aesthetic &amp; minimalistic design to Felxibility and Freedom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-some things mentioned included having a cluttered project page by being able to open all the sections and see all the notes; we didn’t address because we thought that users might want to have the freedom to see all the notes laid out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-also again, black text on white background was an issue, so we changed it to off-gray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-we will be adding an intermediary project list page which we will then link to a project page, related to flexibility and freedom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-as well as add a complete feature on our project page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Again, same concept but more specific task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524800" y="67260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" name="Shape 10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1" name="Shape 11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000"/>
            </a:lvl1pPr>
            <a:lvl2pPr rtl="0" algn="ctr">
              <a:spcBef>
                <a:spcPts val="0"/>
              </a:spcBef>
              <a:buSzPct val="100000"/>
              <a:defRPr sz="4000"/>
            </a:lvl2pPr>
            <a:lvl3pPr rtl="0" algn="ctr">
              <a:spcBef>
                <a:spcPts val="0"/>
              </a:spcBef>
              <a:buSzPct val="100000"/>
              <a:defRPr sz="4000"/>
            </a:lvl3pPr>
            <a:lvl4pPr rtl="0" algn="ctr">
              <a:spcBef>
                <a:spcPts val="0"/>
              </a:spcBef>
              <a:buSzPct val="100000"/>
              <a:defRPr sz="4000"/>
            </a:lvl4pPr>
            <a:lvl5pPr rtl="0" algn="ctr">
              <a:spcBef>
                <a:spcPts val="0"/>
              </a:spcBef>
              <a:buSzPct val="100000"/>
              <a:defRPr sz="4000"/>
            </a:lvl5pPr>
            <a:lvl6pPr rtl="0" algn="ctr">
              <a:spcBef>
                <a:spcPts val="0"/>
              </a:spcBef>
              <a:buSzPct val="100000"/>
              <a:defRPr sz="4000"/>
            </a:lvl6pPr>
            <a:lvl7pPr rtl="0" algn="ctr">
              <a:spcBef>
                <a:spcPts val="0"/>
              </a:spcBef>
              <a:buSzPct val="100000"/>
              <a:defRPr sz="4000"/>
            </a:lvl7pPr>
            <a:lvl8pPr rtl="0" algn="ctr">
              <a:spcBef>
                <a:spcPts val="0"/>
              </a:spcBef>
              <a:buSzPct val="100000"/>
              <a:defRPr sz="4000"/>
            </a:lvl8pPr>
            <a:lvl9pPr rtl="0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800"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3800"/>
            </a:lvl1pPr>
            <a:lvl2pPr rtl="0" algn="ctr">
              <a:spcBef>
                <a:spcPts val="0"/>
              </a:spcBef>
              <a:buSzPct val="100000"/>
              <a:defRPr sz="3800"/>
            </a:lvl2pPr>
            <a:lvl3pPr rtl="0" algn="ctr">
              <a:spcBef>
                <a:spcPts val="0"/>
              </a:spcBef>
              <a:buSzPct val="100000"/>
              <a:defRPr sz="3800"/>
            </a:lvl3pPr>
            <a:lvl4pPr rtl="0" algn="ctr">
              <a:spcBef>
                <a:spcPts val="0"/>
              </a:spcBef>
              <a:buSzPct val="100000"/>
              <a:defRPr sz="3800"/>
            </a:lvl4pPr>
            <a:lvl5pPr rtl="0" algn="ctr">
              <a:spcBef>
                <a:spcPts val="0"/>
              </a:spcBef>
              <a:buSzPct val="100000"/>
              <a:defRPr sz="3800"/>
            </a:lvl5pPr>
            <a:lvl6pPr rtl="0" algn="ctr">
              <a:spcBef>
                <a:spcPts val="0"/>
              </a:spcBef>
              <a:buSzPct val="100000"/>
              <a:defRPr sz="3800"/>
            </a:lvl6pPr>
            <a:lvl7pPr rtl="0" algn="ctr">
              <a:spcBef>
                <a:spcPts val="0"/>
              </a:spcBef>
              <a:buSzPct val="100000"/>
              <a:defRPr sz="3800"/>
            </a:lvl7pPr>
            <a:lvl8pPr rtl="0" algn="ctr">
              <a:spcBef>
                <a:spcPts val="0"/>
              </a:spcBef>
              <a:buSzPct val="100000"/>
              <a:defRPr sz="3800"/>
            </a:lvl8pPr>
            <a:lvl9pPr rtl="0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1680301" y="12498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4500">
                <a:solidFill>
                  <a:schemeClr val="lt1"/>
                </a:solidFill>
              </a:rPr>
              <a:t>docket</a:t>
            </a:r>
          </a:p>
          <a:p>
            <a:pPr rtl="0">
              <a:spcBef>
                <a:spcPts val="0"/>
              </a:spcBef>
              <a:buNone/>
            </a:pPr>
            <a:r>
              <a:rPr b="1" i="1" lang="en" sz="3000">
                <a:solidFill>
                  <a:schemeClr val="lt1"/>
                </a:solidFill>
              </a:rPr>
              <a:t>“Bringing ideas to life”</a:t>
            </a:r>
            <a:br>
              <a:rPr lang="en" sz="3600">
                <a:solidFill>
                  <a:schemeClr val="lt1"/>
                </a:solidFill>
              </a:rPr>
            </a:br>
            <a:r>
              <a:rPr lang="en" sz="3000">
                <a:solidFill>
                  <a:schemeClr val="lt1"/>
                </a:solidFill>
              </a:rPr>
              <a:t>Assignment 8: Midway Hi-fi 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680300" y="3201625"/>
            <a:ext cx="5783400" cy="179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Irene Hsu, Ke Xu, Jessica Zhang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Completed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Task 3: Look through project page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-project page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clickable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hard-coded content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-”My Projects”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Ongoing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-Task 1: Follow Inspiring Projects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create feed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-Task 2: Add a Public Note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create page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link to update with project page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Wizard-of-Oz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-none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Hard-coded Data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-preloaded user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-feed pre-loaded with project updates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-pre-loaded notes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can add project section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can add notes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-pre-loaded project sections &amp; updates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Questions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-Is it possible to use two platforms to implement the app and merge them together? (Meteor &amp; swift)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Demonstration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Task 3: Look through project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Summary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</a:t>
            </a: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completed: 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Task 3 is completed!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</a:t>
            </a: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uncompleted: 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Task 1 &amp; 2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-design changes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metaphors &amp; labels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text on background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organized “Notes”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Problem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87900" y="1449025"/>
            <a:ext cx="7958400" cy="3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For people from all walks of life, the bustle of everyday leaves little time and energy for personal side projects. </a:t>
            </a: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Solution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87900" y="1449025"/>
            <a:ext cx="7958400" cy="3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000">
                <a:latin typeface="Roboto Slab"/>
                <a:ea typeface="Roboto Slab"/>
                <a:cs typeface="Roboto Slab"/>
                <a:sym typeface="Roboto Slab"/>
              </a:rPr>
              <a:t>docket</a:t>
            </a: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 is a public platform that documents project-related ideas throughout the day and allows users to support one another’s projects for inspiration and motivation. Through documentation and social interaction, </a:t>
            </a:r>
            <a:r>
              <a:rPr b="1" lang="en" sz="2000">
                <a:latin typeface="Roboto Slab"/>
                <a:ea typeface="Roboto Slab"/>
                <a:cs typeface="Roboto Slab"/>
                <a:sym typeface="Roboto Slab"/>
              </a:rPr>
              <a:t>docket</a:t>
            </a: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 aims to build momentum for personal projects. </a:t>
            </a: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Overview of Talk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387900" y="1449025"/>
            <a:ext cx="7958400" cy="3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-Heuristic Evaluation Results &amp; Design Revisions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General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Task 1, 2, 3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-Implementation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Tools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Completed &amp; Ongoing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Wizard-of-Oz &amp; Hard-coded Data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87900" y="5342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HE Results &amp; Design Revisions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General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87900" y="1333375"/>
            <a:ext cx="8638200" cy="338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-misleading icons/sections [H2-2 Aesthetic] [H2-8 Match]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“Explore” &amp; “Following” icons: misleading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“Projects” → “My Projects”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-better metaphors [H2-8 Match]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“Stages” → “Sections”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“Quicknotes” → “Notes”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</a:t>
            </a: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unaddressed: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 branding [H2-6 Recognition]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87900" y="5342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HE Results &amp; Design Revisions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Task 1: Follow Inspiring Projects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87900" y="1333375"/>
            <a:ext cx="6492299" cy="338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-feed: visually overwhelming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[H2-2 Aesthetic]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confusing sectioning of project updates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black text on white background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</a:t>
            </a: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unaddressed: </a:t>
            </a: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subscribing to other users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2100" y="707825"/>
            <a:ext cx="1747049" cy="401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HE Results &amp; Design Revisions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Task 2: Add a Public Note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21525" y="1264700"/>
            <a:ext cx="8748599" cy="36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-issues w/ managing notes [H2-3 Control] [H2-1 Visibility]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organizing into stages, deleting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showing status of note </a:t>
            </a:r>
          </a:p>
          <a:p>
            <a:pPr indent="45720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(public, private, stage, etc.)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→ redesign into message format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select stages from another window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add delete features (slide out)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9953" y="1927199"/>
            <a:ext cx="1654750" cy="290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chemeClr val="lt1"/>
                </a:solidFill>
              </a:rPr>
              <a:t>HE Results &amp; Design Revisions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Task 3: Look through project page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-visual design [H2-8 Aesthetic]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cluttered notes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black text on white background → off-gray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</a:t>
            </a:r>
            <a:r>
              <a:rPr b="1" lang="en" sz="2400">
                <a:latin typeface="Roboto Slab"/>
                <a:ea typeface="Roboto Slab"/>
                <a:cs typeface="Roboto Slab"/>
                <a:sym typeface="Roboto Slab"/>
              </a:rPr>
              <a:t>related: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-add project list page [H2-7 Flexibility]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-add “complete” feature [H2-7 Flexibility]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Implementation: Tools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87900" y="1264700"/>
            <a:ext cx="7958400" cy="362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-iOS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on-the-go momentum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-XCode (Swift)</a:t>
            </a:r>
          </a:p>
          <a:p>
            <a:pPr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collaborate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	resource to learn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