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embeddedFontLst>
    <p:embeddedFont>
      <p:font typeface="Montserrat"/>
      <p:regular r:id="rId47"/>
      <p:bold r:id="rId48"/>
    </p:embeddedFont>
    <p:embeddedFont>
      <p:font typeface="Source Sans Pro"/>
      <p:regular r:id="rId49"/>
      <p:bold r:id="rId50"/>
      <p:italic r:id="rId51"/>
      <p:boldItalic r:id="rId52"/>
    </p:embeddedFont>
    <p:embeddedFont>
      <p:font typeface="Open Sans"/>
      <p:regular r:id="rId53"/>
      <p:bold r:id="rId54"/>
      <p:italic r:id="rId55"/>
      <p:boldItalic r:id="rId56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3" name="Joanne Jang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SourceSansPr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SourceSansPro-italic.fntdata"/><Relationship Id="rId50" Type="http://schemas.openxmlformats.org/officeDocument/2006/relationships/font" Target="fonts/SourceSansPro-bold.fntdata"/><Relationship Id="rId53" Type="http://schemas.openxmlformats.org/officeDocument/2006/relationships/font" Target="fonts/OpenSans-regular.fntdata"/><Relationship Id="rId52" Type="http://schemas.openxmlformats.org/officeDocument/2006/relationships/font" Target="fonts/SourceSansPro-boldItalic.fntdata"/><Relationship Id="rId11" Type="http://schemas.openxmlformats.org/officeDocument/2006/relationships/slide" Target="slides/slide5.xml"/><Relationship Id="rId55" Type="http://schemas.openxmlformats.org/officeDocument/2006/relationships/font" Target="fonts/OpenSans-italic.fntdata"/><Relationship Id="rId10" Type="http://schemas.openxmlformats.org/officeDocument/2006/relationships/slide" Target="slides/slide4.xml"/><Relationship Id="rId54" Type="http://schemas.openxmlformats.org/officeDocument/2006/relationships/font" Target="fonts/OpenSans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schemas.openxmlformats.org/officeDocument/2006/relationships/font" Target="fonts/Open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2">
    <p:pos x="6000" y="0"/>
    <p:text>Note any changes you’ve made from the tasks on the low-fi prototype assignment.</p:text>
  </p:cm>
  <p:cm authorId="0" idx="3">
    <p:pos x="6000" y="100"/>
    <p:text>Note any changes you’ve made from the tasks on the low-fi prototype assignment.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need one more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5" name="Shape 3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2.jpg"/><Relationship Id="rId4" Type="http://schemas.openxmlformats.org/officeDocument/2006/relationships/image" Target="../media/image0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2.jpg"/><Relationship Id="rId4" Type="http://schemas.openxmlformats.org/officeDocument/2006/relationships/image" Target="../media/image0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jpg"/><Relationship Id="rId4" Type="http://schemas.openxmlformats.org/officeDocument/2006/relationships/image" Target="../media/image0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2.xml"/><Relationship Id="rId4" Type="http://schemas.openxmlformats.org/officeDocument/2006/relationships/image" Target="../media/image03.jpg"/><Relationship Id="rId5" Type="http://schemas.openxmlformats.org/officeDocument/2006/relationships/image" Target="../media/image0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4.jpg"/><Relationship Id="rId4" Type="http://schemas.openxmlformats.org/officeDocument/2006/relationships/image" Target="../media/image0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4.jpg"/><Relationship Id="rId4" Type="http://schemas.openxmlformats.org/officeDocument/2006/relationships/image" Target="../media/image0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9.png"/><Relationship Id="rId4" Type="http://schemas.openxmlformats.org/officeDocument/2006/relationships/image" Target="../media/image10.png"/><Relationship Id="rId5" Type="http://schemas.openxmlformats.org/officeDocument/2006/relationships/image" Target="../media/image07.png"/><Relationship Id="rId6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Relationship Id="rId4" Type="http://schemas.openxmlformats.org/officeDocument/2006/relationships/image" Target="../media/image42.png"/><Relationship Id="rId5" Type="http://schemas.openxmlformats.org/officeDocument/2006/relationships/image" Target="../media/image58.png"/><Relationship Id="rId6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comments" Target="../comments/comment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x="-362625" y="0"/>
            <a:ext cx="10287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hape 51"/>
          <p:cNvSpPr txBox="1"/>
          <p:nvPr>
            <p:ph type="ctrTitle"/>
          </p:nvPr>
        </p:nvSpPr>
        <p:spPr>
          <a:xfrm>
            <a:off x="311708" y="10493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MEDIUM-FI PROTOTYPING</a:t>
            </a:r>
          </a:p>
        </p:txBody>
      </p:sp>
      <p:sp>
        <p:nvSpPr>
          <p:cNvPr id="52" name="Shape 52"/>
          <p:cNvSpPr txBox="1"/>
          <p:nvPr>
            <p:ph idx="1" type="subTitle"/>
          </p:nvPr>
        </p:nvSpPr>
        <p:spPr>
          <a:xfrm>
            <a:off x="311700" y="31389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Addison, Joanne, Katherine, SunMi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725" y="1383698"/>
            <a:ext cx="2192548" cy="33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400" y="1234712"/>
            <a:ext cx="1893950" cy="359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AutoNum type="arabicPeriod"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viewing other people’s profiles...</a:t>
            </a:r>
          </a:p>
        </p:txBody>
      </p:sp>
      <p:sp>
        <p:nvSpPr>
          <p:cNvPr id="111" name="Shape 111"/>
          <p:cNvSpPr/>
          <p:nvPr/>
        </p:nvSpPr>
        <p:spPr>
          <a:xfrm>
            <a:off x="3971587" y="2519275"/>
            <a:ext cx="1030499" cy="515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725" y="1383698"/>
            <a:ext cx="2192548" cy="33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400" y="1234712"/>
            <a:ext cx="1893950" cy="359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AutoNum type="arabicPeriod"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viewing other people’s profiles...</a:t>
            </a:r>
          </a:p>
        </p:txBody>
      </p:sp>
      <p:sp>
        <p:nvSpPr>
          <p:cNvPr id="119" name="Shape 119"/>
          <p:cNvSpPr/>
          <p:nvPr/>
        </p:nvSpPr>
        <p:spPr>
          <a:xfrm>
            <a:off x="3971587" y="2519275"/>
            <a:ext cx="1030499" cy="515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5630400" y="3807525"/>
            <a:ext cx="1893899" cy="1022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  Can users search for anything they want?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727" y="1383699"/>
            <a:ext cx="2194981" cy="354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0425" y="1383699"/>
            <a:ext cx="3129999" cy="119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205" y="1267825"/>
            <a:ext cx="2177894" cy="351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8675" y="1267816"/>
            <a:ext cx="2192716" cy="351755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  Can users search for anything they want?</a:t>
            </a:r>
          </a:p>
        </p:txBody>
      </p:sp>
      <p:sp>
        <p:nvSpPr>
          <p:cNvPr id="135" name="Shape 135"/>
          <p:cNvSpPr/>
          <p:nvPr/>
        </p:nvSpPr>
        <p:spPr>
          <a:xfrm>
            <a:off x="4009773" y="2586075"/>
            <a:ext cx="848999" cy="4247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  Does the mental model of categories change?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876" y="1224150"/>
            <a:ext cx="2234560" cy="36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112" y="1224150"/>
            <a:ext cx="2273283" cy="369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  Does the mental model of categories change?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876" y="1224150"/>
            <a:ext cx="2234560" cy="36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112" y="1224150"/>
            <a:ext cx="2273283" cy="3690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/>
          <p:nvPr/>
        </p:nvSpPr>
        <p:spPr>
          <a:xfrm>
            <a:off x="4952850" y="3139550"/>
            <a:ext cx="2375999" cy="734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51" name="Shape 151"/>
          <p:cNvCxnSpPr/>
          <p:nvPr/>
        </p:nvCxnSpPr>
        <p:spPr>
          <a:xfrm rot="10800000">
            <a:off x="1183349" y="2175679"/>
            <a:ext cx="3769500" cy="13359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FFFF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2" name="Shape 152"/>
          <p:cNvSpPr/>
          <p:nvPr/>
        </p:nvSpPr>
        <p:spPr>
          <a:xfrm>
            <a:off x="839750" y="1956250"/>
            <a:ext cx="448499" cy="4484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 txBox="1"/>
          <p:nvPr/>
        </p:nvSpPr>
        <p:spPr>
          <a:xfrm>
            <a:off x="591650" y="2520600"/>
            <a:ext cx="944700" cy="14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Move to front of posting process</a:t>
            </a:r>
          </a:p>
        </p:txBody>
      </p:sp>
      <p:sp>
        <p:nvSpPr>
          <p:cNvPr id="154" name="Shape 154"/>
          <p:cNvSpPr/>
          <p:nvPr/>
        </p:nvSpPr>
        <p:spPr>
          <a:xfrm rot="-4630317">
            <a:off x="4188730" y="3349039"/>
            <a:ext cx="448596" cy="253552"/>
          </a:xfrm>
          <a:prstGeom prst="triangle">
            <a:avLst>
              <a:gd fmla="val 50000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-334850" y="0"/>
            <a:ext cx="10287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2096250" y="1716825"/>
            <a:ext cx="49515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PROTOTYPING TASK FLOWS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25923"/>
            <a:ext cx="9143997" cy="351758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548250" y="496200"/>
            <a:ext cx="8047499" cy="74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the Sketch file looked like… 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Learn about the lifestyles of people you admire.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132825"/>
            <a:ext cx="2087823" cy="37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0576" y="1132825"/>
            <a:ext cx="2087823" cy="37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065" y="1132825"/>
            <a:ext cx="2087823" cy="37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7576" y="1132825"/>
            <a:ext cx="2087823" cy="370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Learn about the lifestyles of people you admire.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25" y="1122925"/>
            <a:ext cx="2010998" cy="356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9374" y="1122925"/>
            <a:ext cx="2010998" cy="356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6965" y="1122925"/>
            <a:ext cx="2010998" cy="356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4577" y="1122925"/>
            <a:ext cx="2010998" cy="3569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Shape 185"/>
          <p:cNvCxnSpPr/>
          <p:nvPr/>
        </p:nvCxnSpPr>
        <p:spPr>
          <a:xfrm>
            <a:off x="2399423" y="1646292"/>
            <a:ext cx="3506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6" name="Shape 186"/>
          <p:cNvCxnSpPr>
            <a:stCxn id="187" idx="3"/>
          </p:cNvCxnSpPr>
          <p:nvPr/>
        </p:nvCxnSpPr>
        <p:spPr>
          <a:xfrm>
            <a:off x="2321407" y="2399397"/>
            <a:ext cx="2463300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8" name="Shape 188"/>
          <p:cNvCxnSpPr>
            <a:stCxn id="189" idx="3"/>
          </p:cNvCxnSpPr>
          <p:nvPr/>
        </p:nvCxnSpPr>
        <p:spPr>
          <a:xfrm>
            <a:off x="1837938" y="2012047"/>
            <a:ext cx="5063400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87" name="Shape 187"/>
          <p:cNvSpPr/>
          <p:nvPr/>
        </p:nvSpPr>
        <p:spPr>
          <a:xfrm>
            <a:off x="460207" y="1856547"/>
            <a:ext cx="1861200" cy="1085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1008438" y="1893847"/>
            <a:ext cx="829499" cy="236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409732" y="1484101"/>
            <a:ext cx="989699" cy="2993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67800" y="469242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Home feed - following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2491875" y="469242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Home feed - trending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4609475" y="469242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Spiel detail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6655475" y="469242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profile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/>
        </p:nvSpPr>
        <p:spPr>
          <a:xfrm>
            <a:off x="2048550" y="1388400"/>
            <a:ext cx="5046899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but first… an important announcement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237" y="1136275"/>
            <a:ext cx="2076566" cy="368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3717" y="1136279"/>
            <a:ext cx="2076566" cy="368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1196" y="1136279"/>
            <a:ext cx="2076566" cy="3685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874" y="1126800"/>
            <a:ext cx="1983361" cy="352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319" y="1126804"/>
            <a:ext cx="1983361" cy="352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0763" y="1126804"/>
            <a:ext cx="1983361" cy="35204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Shape 211"/>
          <p:cNvCxnSpPr/>
          <p:nvPr/>
        </p:nvCxnSpPr>
        <p:spPr>
          <a:xfrm>
            <a:off x="2874090" y="2298755"/>
            <a:ext cx="8414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12" name="Shape 212"/>
          <p:cNvCxnSpPr/>
          <p:nvPr/>
        </p:nvCxnSpPr>
        <p:spPr>
          <a:xfrm>
            <a:off x="4222928" y="3041431"/>
            <a:ext cx="21161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3" name="Shape 213"/>
          <p:cNvSpPr/>
          <p:nvPr/>
        </p:nvSpPr>
        <p:spPr>
          <a:xfrm>
            <a:off x="3869320" y="2924238"/>
            <a:ext cx="353699" cy="234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1058550" y="464727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Clicked on add icon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3517675" y="464727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Choose category</a:t>
            </a:r>
          </a:p>
        </p:txBody>
      </p:sp>
      <p:sp>
        <p:nvSpPr>
          <p:cNvPr id="216" name="Shape 216"/>
          <p:cNvSpPr/>
          <p:nvPr/>
        </p:nvSpPr>
        <p:spPr>
          <a:xfrm>
            <a:off x="6579737" y="3723193"/>
            <a:ext cx="965399" cy="378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17" name="Shape 217"/>
          <p:cNvCxnSpPr>
            <a:endCxn id="218" idx="0"/>
          </p:cNvCxnSpPr>
          <p:nvPr/>
        </p:nvCxnSpPr>
        <p:spPr>
          <a:xfrm flipH="1">
            <a:off x="7062449" y="4102175"/>
            <a:ext cx="6000" cy="5451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18" name="Shape 218"/>
          <p:cNvSpPr txBox="1"/>
          <p:nvPr/>
        </p:nvSpPr>
        <p:spPr>
          <a:xfrm>
            <a:off x="6039450" y="464727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Proceed to next screen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725" y="1184050"/>
            <a:ext cx="2009416" cy="359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7291" y="1184053"/>
            <a:ext cx="2009416" cy="359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9858" y="1184051"/>
            <a:ext cx="2009416" cy="3590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175" y="1165100"/>
            <a:ext cx="1919252" cy="342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373" y="1165103"/>
            <a:ext cx="1919252" cy="342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4572" y="1165101"/>
            <a:ext cx="1919252" cy="34294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Shape 235"/>
          <p:cNvCxnSpPr/>
          <p:nvPr/>
        </p:nvCxnSpPr>
        <p:spPr>
          <a:xfrm>
            <a:off x="2421836" y="2086176"/>
            <a:ext cx="13661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36" name="Shape 236"/>
          <p:cNvSpPr/>
          <p:nvPr/>
        </p:nvSpPr>
        <p:spPr>
          <a:xfrm>
            <a:off x="1607493" y="1677430"/>
            <a:ext cx="814200" cy="817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3996792" y="2157739"/>
            <a:ext cx="551099" cy="5756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38" name="Shape 238"/>
          <p:cNvCxnSpPr/>
          <p:nvPr/>
        </p:nvCxnSpPr>
        <p:spPr>
          <a:xfrm>
            <a:off x="4547811" y="2445567"/>
            <a:ext cx="1764300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39" name="Shape 239"/>
          <p:cNvSpPr/>
          <p:nvPr/>
        </p:nvSpPr>
        <p:spPr>
          <a:xfrm>
            <a:off x="6312096" y="2569949"/>
            <a:ext cx="1654200" cy="4328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40" name="Shape 240"/>
          <p:cNvCxnSpPr>
            <a:stCxn id="239" idx="2"/>
            <a:endCxn id="234" idx="2"/>
          </p:cNvCxnSpPr>
          <p:nvPr/>
        </p:nvCxnSpPr>
        <p:spPr>
          <a:xfrm flipH="1">
            <a:off x="7134096" y="3002849"/>
            <a:ext cx="5100" cy="15918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1" name="Shape 241"/>
          <p:cNvSpPr txBox="1"/>
          <p:nvPr/>
        </p:nvSpPr>
        <p:spPr>
          <a:xfrm>
            <a:off x="991600" y="4594500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Click add picture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3549000" y="4594500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Choose a picture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6174575" y="4594500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name of spiel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280746"/>
            <a:ext cx="1961558" cy="348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452" y="1280725"/>
            <a:ext cx="1961558" cy="348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7645" y="1280731"/>
            <a:ext cx="1961558" cy="348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3841" y="1280736"/>
            <a:ext cx="1961558" cy="348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25" y="1186020"/>
            <a:ext cx="1889379" cy="335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379" y="1186000"/>
            <a:ext cx="1889379" cy="335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2286" y="1186005"/>
            <a:ext cx="1889379" cy="335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6196" y="1186011"/>
            <a:ext cx="1889379" cy="3353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Shape 262"/>
          <p:cNvCxnSpPr/>
          <p:nvPr/>
        </p:nvCxnSpPr>
        <p:spPr>
          <a:xfrm>
            <a:off x="1916401" y="3883040"/>
            <a:ext cx="8429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63" name="Shape 263"/>
          <p:cNvSpPr/>
          <p:nvPr/>
        </p:nvSpPr>
        <p:spPr>
          <a:xfrm>
            <a:off x="2713692" y="3105855"/>
            <a:ext cx="1570500" cy="541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4" name="Shape 264"/>
          <p:cNvCxnSpPr/>
          <p:nvPr/>
        </p:nvCxnSpPr>
        <p:spPr>
          <a:xfrm>
            <a:off x="4284194" y="3376756"/>
            <a:ext cx="8429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65" name="Shape 265"/>
          <p:cNvCxnSpPr/>
          <p:nvPr/>
        </p:nvCxnSpPr>
        <p:spPr>
          <a:xfrm>
            <a:off x="6283130" y="3883040"/>
            <a:ext cx="8429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66" name="Shape 266"/>
          <p:cNvSpPr/>
          <p:nvPr/>
        </p:nvSpPr>
        <p:spPr>
          <a:xfrm>
            <a:off x="7340292" y="3647657"/>
            <a:ext cx="930000" cy="3650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67" name="Shape 267"/>
          <p:cNvCxnSpPr>
            <a:endCxn id="268" idx="0"/>
          </p:cNvCxnSpPr>
          <p:nvPr/>
        </p:nvCxnSpPr>
        <p:spPr>
          <a:xfrm flipH="1">
            <a:off x="7805299" y="4012550"/>
            <a:ext cx="5700" cy="5271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69" name="Shape 269"/>
          <p:cNvSpPr txBox="1"/>
          <p:nvPr/>
        </p:nvSpPr>
        <p:spPr>
          <a:xfrm>
            <a:off x="310112" y="4539650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Keyboard appears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2472025" y="4539650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story about spiel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4633925" y="4539650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Keyboard appears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6782300" y="4539650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Proceed to next screen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025" y="1220175"/>
            <a:ext cx="2028223" cy="360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7887" y="1220168"/>
            <a:ext cx="2028223" cy="360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726" y="1220181"/>
            <a:ext cx="2028223" cy="360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737" y="1210705"/>
            <a:ext cx="1926119" cy="341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8950" y="1210699"/>
            <a:ext cx="1926119" cy="341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141" y="1210712"/>
            <a:ext cx="1926119" cy="3418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Shape 288"/>
          <p:cNvCxnSpPr/>
          <p:nvPr/>
        </p:nvCxnSpPr>
        <p:spPr>
          <a:xfrm>
            <a:off x="2700400" y="2775886"/>
            <a:ext cx="11189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89" name="Shape 289"/>
          <p:cNvSpPr/>
          <p:nvPr/>
        </p:nvSpPr>
        <p:spPr>
          <a:xfrm>
            <a:off x="3910149" y="3260806"/>
            <a:ext cx="1322400" cy="2993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90" name="Shape 290"/>
          <p:cNvCxnSpPr/>
          <p:nvPr/>
        </p:nvCxnSpPr>
        <p:spPr>
          <a:xfrm>
            <a:off x="5232641" y="3410519"/>
            <a:ext cx="11189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91" name="Shape 291"/>
          <p:cNvSpPr txBox="1"/>
          <p:nvPr/>
        </p:nvSpPr>
        <p:spPr>
          <a:xfrm>
            <a:off x="1027800" y="462957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 with networks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3548350" y="4629575"/>
            <a:ext cx="20459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Finished confirmation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5850900" y="4629575"/>
            <a:ext cx="2484599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See new spiel detail in feed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 interesting spiels with your other social networks.</a:t>
            </a:r>
          </a:p>
        </p:txBody>
      </p:sp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475" y="1227900"/>
            <a:ext cx="2000492" cy="355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1757" y="1227899"/>
            <a:ext cx="2000492" cy="355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9032" y="1227908"/>
            <a:ext cx="2000492" cy="355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548250" y="343800"/>
            <a:ext cx="8047499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 </a:t>
            </a:r>
            <a:r>
              <a:rPr lang="en" sz="24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 interesting spiels with your other social networks.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862" y="1208950"/>
            <a:ext cx="1861379" cy="330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0663" y="1208950"/>
            <a:ext cx="1861379" cy="330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2457" y="1208958"/>
            <a:ext cx="1861379" cy="3303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Shape 310"/>
          <p:cNvCxnSpPr/>
          <p:nvPr/>
        </p:nvCxnSpPr>
        <p:spPr>
          <a:xfrm>
            <a:off x="2908593" y="2611895"/>
            <a:ext cx="890100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11" name="Shape 311"/>
          <p:cNvSpPr/>
          <p:nvPr/>
        </p:nvSpPr>
        <p:spPr>
          <a:xfrm>
            <a:off x="1252337" y="2443622"/>
            <a:ext cx="1656300" cy="3374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4311457" y="2781099"/>
            <a:ext cx="307199" cy="2201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13" name="Shape 313"/>
          <p:cNvCxnSpPr/>
          <p:nvPr/>
        </p:nvCxnSpPr>
        <p:spPr>
          <a:xfrm>
            <a:off x="4618461" y="2891355"/>
            <a:ext cx="1762799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14" name="Shape 314"/>
          <p:cNvSpPr txBox="1"/>
          <p:nvPr/>
        </p:nvSpPr>
        <p:spPr>
          <a:xfrm>
            <a:off x="870662" y="4512900"/>
            <a:ext cx="24378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Select category in Discover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3246137" y="4512900"/>
            <a:ext cx="24378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Click to share a spiel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5834225" y="4512900"/>
            <a:ext cx="24378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 with other networks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/>
        </p:nvSpPr>
        <p:spPr>
          <a:xfrm>
            <a:off x="3248700" y="956725"/>
            <a:ext cx="2646600" cy="96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Picks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3248700" y="3103825"/>
            <a:ext cx="2646600" cy="968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Spiel</a:t>
            </a:r>
          </a:p>
        </p:txBody>
      </p:sp>
      <p:sp>
        <p:nvSpPr>
          <p:cNvPr id="64" name="Shape 64"/>
          <p:cNvSpPr/>
          <p:nvPr/>
        </p:nvSpPr>
        <p:spPr>
          <a:xfrm>
            <a:off x="4351950" y="2164030"/>
            <a:ext cx="440099" cy="81569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hape 321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381000" y="0"/>
            <a:ext cx="10287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2096250" y="1716825"/>
            <a:ext cx="49515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PROTOTYPING TOOLS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075" y="1466475"/>
            <a:ext cx="2049150" cy="17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8575" y="1581150"/>
            <a:ext cx="1524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4161600" y="1947137"/>
            <a:ext cx="820800" cy="66809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 txBox="1"/>
          <p:nvPr/>
        </p:nvSpPr>
        <p:spPr>
          <a:xfrm>
            <a:off x="1545850" y="3483500"/>
            <a:ext cx="1803599" cy="57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Sketch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5598775" y="3483500"/>
            <a:ext cx="1803599" cy="572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InVision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/>
        </p:nvSpPr>
        <p:spPr>
          <a:xfrm>
            <a:off x="563025" y="430425"/>
            <a:ext cx="7911000" cy="415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Process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Revisions of sketches based on feedback from last week! (pen and paper)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Designing medium-fi in grayscale for hierarchy (Sketch)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Adding color and making revisions (Sketch)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Adding interaction (InVision)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/>
        </p:nvSpPr>
        <p:spPr>
          <a:xfrm>
            <a:off x="563025" y="430425"/>
            <a:ext cx="3063300" cy="415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Sketch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HELPED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Quick to learn, WYSIWYG building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Integrated with InVision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Symbols and styles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DID NOT HELP</a:t>
            </a:r>
          </a:p>
          <a:p>
            <a:pPr indent="-355600" lvl="0" marL="45720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 collaborative – worked on separate documents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775" y="617724"/>
            <a:ext cx="2201715" cy="3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8509" y="617724"/>
            <a:ext cx="2201715" cy="39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/>
        </p:nvSpPr>
        <p:spPr>
          <a:xfrm>
            <a:off x="563025" y="430425"/>
            <a:ext cx="4628100" cy="415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InVision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HELPED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Helpful features like applying a hotspot template to all screens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Easy import to an iPhone background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DID NOT HELP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Did not account for top bar in prototype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Hard to keep track of which screen are linked</a:t>
            </a: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475" y="366062"/>
            <a:ext cx="2588399" cy="44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5150" y="366062"/>
            <a:ext cx="2461875" cy="2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-173125" y="0"/>
            <a:ext cx="99441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/>
        </p:nvSpPr>
        <p:spPr>
          <a:xfrm>
            <a:off x="2096250" y="1716825"/>
            <a:ext cx="49515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LIMITATIONS &amp; TRADEOFFS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/>
        </p:nvSpPr>
        <p:spPr>
          <a:xfrm>
            <a:off x="563025" y="430425"/>
            <a:ext cx="3988799" cy="415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LIMITATIONS &amp; TRADEOFFS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Left out certain app features</a:t>
            </a:r>
          </a:p>
          <a:p>
            <a:pPr indent="-4191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 settings</a:t>
            </a:r>
          </a:p>
          <a:p>
            <a:pPr indent="-4191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Only view-by-month, toggle is static</a:t>
            </a:r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526" y="0"/>
            <a:ext cx="289774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 b="0" l="2338" r="2223" t="22384"/>
          <a:stretch/>
        </p:blipFill>
        <p:spPr>
          <a:xfrm>
            <a:off x="5597525" y="56825"/>
            <a:ext cx="2897750" cy="1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/>
          <p:nvPr/>
        </p:nvSpPr>
        <p:spPr>
          <a:xfrm>
            <a:off x="8032575" y="175550"/>
            <a:ext cx="462600" cy="36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65" name="Shape 365"/>
          <p:cNvCxnSpPr>
            <a:endCxn id="364" idx="1"/>
          </p:cNvCxnSpPr>
          <p:nvPr/>
        </p:nvCxnSpPr>
        <p:spPr>
          <a:xfrm flipH="1" rot="10800000">
            <a:off x="3429074" y="357800"/>
            <a:ext cx="4603500" cy="27018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66" name="Shape 366"/>
          <p:cNvSpPr/>
          <p:nvPr/>
        </p:nvSpPr>
        <p:spPr>
          <a:xfrm>
            <a:off x="5816050" y="1899325"/>
            <a:ext cx="2491199" cy="36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67" name="Shape 367"/>
          <p:cNvCxnSpPr/>
          <p:nvPr/>
        </p:nvCxnSpPr>
        <p:spPr>
          <a:xfrm flipH="1" rot="10800000">
            <a:off x="4481350" y="2282874"/>
            <a:ext cx="1410600" cy="10917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/>
        </p:nvSpPr>
        <p:spPr>
          <a:xfrm>
            <a:off x="563025" y="430425"/>
            <a:ext cx="3988799" cy="415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LIMITATIONS &amp; TRADEOFFS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Looks like a real app, but limited by tools</a:t>
            </a:r>
          </a:p>
          <a:p>
            <a:pPr indent="-4191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scrolling</a:t>
            </a:r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526" y="0"/>
            <a:ext cx="289774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 b="0" l="2338" r="2223" t="22384"/>
          <a:stretch/>
        </p:blipFill>
        <p:spPr>
          <a:xfrm>
            <a:off x="5597525" y="56825"/>
            <a:ext cx="2897750" cy="1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-505575"/>
            <a:ext cx="9143999" cy="60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 txBox="1"/>
          <p:nvPr/>
        </p:nvSpPr>
        <p:spPr>
          <a:xfrm>
            <a:off x="2096250" y="954825"/>
            <a:ext cx="4951500" cy="3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t/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HAND-CODED FEATURES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/>
        </p:nvSpPr>
        <p:spPr>
          <a:xfrm>
            <a:off x="563025" y="430425"/>
            <a:ext cx="3988799" cy="415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HAND-CODED FEATURES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Users cannot create a post freely, we have preset information in place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Open Sans"/>
              <a:buChar char="●"/>
            </a:pPr>
            <a:r>
              <a:rPr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Text information, photos, and search terms were autofilled and pre-defined</a:t>
            </a:r>
          </a:p>
        </p:txBody>
      </p:sp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525" y="0"/>
            <a:ext cx="289775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4">
            <a:alphaModFix/>
          </a:blip>
          <a:srcRect b="0" l="2338" r="2223" t="22384"/>
          <a:stretch/>
        </p:blipFill>
        <p:spPr>
          <a:xfrm>
            <a:off x="5597525" y="56825"/>
            <a:ext cx="2897750" cy="1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0" y="534400"/>
            <a:ext cx="91440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PROBLEM-SOLUTION OVERVIEW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639300" y="1304550"/>
            <a:ext cx="7865399" cy="3456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People are searching for a better way to learn about the lifestyles of the people they like, admire, and respect.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Spiel helps users </a:t>
            </a: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tell stories about their favorite discoveries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It provides a simpler, more elegant, and more personal platform that allows people to </a:t>
            </a: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discover new interests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through </a:t>
            </a: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people-centric product recommendations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and be inspired by the lifestyles of </a:t>
            </a:r>
            <a:r>
              <a:rPr b="1"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people they admire</a:t>
            </a: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576750" y="1397450"/>
            <a:ext cx="7990500" cy="24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mar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Find our website, prototype (with additional screens!) at</a:t>
            </a:r>
          </a:p>
          <a:p>
            <a:pPr indent="0" marL="0" rtl="0" algn="ctr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stanford.io/1XD6DVX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/>
        </p:nvSpPr>
        <p:spPr>
          <a:xfrm>
            <a:off x="0" y="686800"/>
            <a:ext cx="91440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MISSION • VALUE PROPOSITION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1022100" y="1479725"/>
            <a:ext cx="7099800" cy="3072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Connect to people by sharing stories through your favorite discoveries 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0" y="451600"/>
            <a:ext cx="9144000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Tasks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163275" y="1249825"/>
            <a:ext cx="8919299" cy="3745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Learn about the lifestyles of people you admire.*</a:t>
            </a:r>
          </a:p>
          <a:p>
            <a:pPr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MEDIUM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Inspire others with your new finds and stories.*</a:t>
            </a:r>
          </a:p>
          <a:p>
            <a:pPr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COMPLEX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 interesting spiels with your other social networks.</a:t>
            </a:r>
          </a:p>
          <a:p>
            <a:pPr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SIMPLE</a:t>
            </a:r>
          </a:p>
          <a:p>
            <a:pPr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*changed from low-fi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-228600" y="0"/>
            <a:ext cx="10287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2348550" y="1335825"/>
            <a:ext cx="4446900" cy="23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MAJOR DESIGN CHANGES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75" y="1336951"/>
            <a:ext cx="1702178" cy="26337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AutoNum type="arabicPeriod"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viewing other people’s profiles...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2776925" y="1413150"/>
            <a:ext cx="5773199" cy="2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 do we </a:t>
            </a:r>
            <a:r>
              <a:rPr b="1"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reduce confusion</a:t>
            </a: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about “pick lists” and offer a way to </a:t>
            </a:r>
            <a:r>
              <a:rPr b="1"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scan by monthly basis</a:t>
            </a: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(feature suggested by our tests)?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Just “recent picks” doesn’t help </a:t>
            </a:r>
            <a:r>
              <a:rPr b="1"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discover more about a profile in a new or useful way</a:t>
            </a: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it’s just an information dump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610725" y="4122700"/>
            <a:ext cx="2013599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i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Original sketch of profile screen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C78D8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2" y="1427401"/>
            <a:ext cx="2010237" cy="263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610725" y="534400"/>
            <a:ext cx="7739099" cy="8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AutoNum type="arabicPeriod"/>
            </a:pPr>
            <a:r>
              <a:rPr lang="en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viewing other people’s profiles...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3273125" y="1870350"/>
            <a:ext cx="5276999" cy="2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Discover by month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○"/>
            </a:pPr>
            <a:r>
              <a:rPr lang="en"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Existing print and video models</a:t>
            </a:r>
          </a:p>
          <a:p>
            <a:pPr indent="-419100" lvl="0" marL="45720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Char char="●"/>
            </a:pPr>
            <a:r>
              <a:rPr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Categories are useful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