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Montserrat"/>
      <p:regular r:id="rId35"/>
      <p:bold r:id="rId36"/>
    </p:embeddedFont>
    <p:embeddedFont>
      <p:font typeface="Source Sans Pro"/>
      <p:regular r:id="rId37"/>
      <p:bold r:id="rId38"/>
      <p:italic r:id="rId39"/>
      <p:boldItalic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bold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slide" Target="slides/slide17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SourceSansPro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SourceSansPro-italic.fntdata"/><Relationship Id="rId16" Type="http://schemas.openxmlformats.org/officeDocument/2006/relationships/slide" Target="slides/slide11.xml"/><Relationship Id="rId38" Type="http://schemas.openxmlformats.org/officeDocument/2006/relationships/font" Target="fonts/SourceSansPr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jpg"/><Relationship Id="rId4" Type="http://schemas.openxmlformats.org/officeDocument/2006/relationships/image" Target="../media/image06.jpg"/><Relationship Id="rId5" Type="http://schemas.openxmlformats.org/officeDocument/2006/relationships/image" Target="../media/image0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Relationship Id="rId7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1" y="-217400"/>
            <a:ext cx="9143998" cy="632292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LOW-FI PROTOTYPING</a:t>
            </a:r>
          </a:p>
        </p:txBody>
      </p:sp>
      <p:sp>
        <p:nvSpPr>
          <p:cNvPr id="52" name="Shape 52"/>
          <p:cNvSpPr txBox="1"/>
          <p:nvPr>
            <p:ph idx="1" type="subTitle"/>
          </p:nvPr>
        </p:nvSpPr>
        <p:spPr>
          <a:xfrm>
            <a:off x="311700" y="2834125"/>
            <a:ext cx="8520599" cy="1059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Addison • Joanne • Katherine • SunMi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92350"/>
            <a:ext cx="91439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SELECTED INTERFACE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75" y="1273825"/>
            <a:ext cx="3090575" cy="231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1448" y="1273822"/>
            <a:ext cx="3090575" cy="231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0787" y="2454150"/>
            <a:ext cx="2842425" cy="212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RATIONALE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727625" y="1262875"/>
            <a:ext cx="7468500" cy="3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product-focused</a:t>
            </a:r>
          </a:p>
          <a:p>
            <a:pPr indent="-355600" lvl="0" marL="457200" rtl="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More intuitive interface than the second sketch</a:t>
            </a:r>
          </a:p>
          <a:p>
            <a:pPr indent="-355600" lvl="0" marL="457200" rtl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Encourages users to post one pick at a time </a:t>
            </a:r>
          </a:p>
          <a:p>
            <a:pPr indent="-355600" lvl="1" marL="914400" rtl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mobile-friendly</a:t>
            </a:r>
          </a:p>
          <a:p>
            <a:pPr indent="-355600" lvl="1" marL="914400" rtl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Second sketch asked for picks in the form of collection of picks by theme</a:t>
            </a:r>
          </a:p>
          <a:p>
            <a:pPr indent="-355600" lvl="0" marL="457200" rtl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Ended up incorporating the story component of the second sketch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LOW-FI PROTOTYPE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900" y="1232650"/>
            <a:ext cx="4820200" cy="36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PROTOTYPE STRUCTURE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Flows for each of our three tasks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All screens could be reached through interactions from other screens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Base screen with supporting pop ups (keyboard, choosing a picture, sharing, etc.)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Tried PoP (Prototype on Paper) at first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Participants expected functions like scrolling</a:t>
            </a:r>
          </a:p>
          <a:p>
            <a:pPr indent="-228600" lvl="1" marL="91440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Felt we would get better feedback with just paper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20950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TASK FLOW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TASK 1: Discovery + Following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b="9808" l="3775" r="64006" t="15256"/>
          <a:stretch/>
        </p:blipFill>
        <p:spPr>
          <a:xfrm>
            <a:off x="1053966" y="1442125"/>
            <a:ext cx="1761125" cy="30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b="8175" l="34269" r="35704" t="16890"/>
          <a:stretch/>
        </p:blipFill>
        <p:spPr>
          <a:xfrm>
            <a:off x="3751323" y="1442125"/>
            <a:ext cx="1641349" cy="30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9808" l="62712" r="3469" t="15256"/>
          <a:stretch/>
        </p:blipFill>
        <p:spPr>
          <a:xfrm>
            <a:off x="6240917" y="1442125"/>
            <a:ext cx="1848600" cy="306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3030312" y="2738750"/>
            <a:ext cx="505799" cy="3149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5563887" y="2738737"/>
            <a:ext cx="505799" cy="3149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TASK 2: Posting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19137" l="2418" r="79940" t="23720"/>
          <a:stretch/>
        </p:blipFill>
        <p:spPr>
          <a:xfrm>
            <a:off x="730087" y="1302350"/>
            <a:ext cx="1204499" cy="2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19137" l="19646" r="66098" t="23720"/>
          <a:stretch/>
        </p:blipFill>
        <p:spPr>
          <a:xfrm>
            <a:off x="2123962" y="1302350"/>
            <a:ext cx="973349" cy="2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19697" l="32790" r="51695" t="23160"/>
          <a:stretch/>
        </p:blipFill>
        <p:spPr>
          <a:xfrm>
            <a:off x="3286675" y="1302350"/>
            <a:ext cx="1059249" cy="2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19137" l="47602" r="35905" t="23720"/>
          <a:stretch/>
        </p:blipFill>
        <p:spPr>
          <a:xfrm>
            <a:off x="4535312" y="1302350"/>
            <a:ext cx="1126049" cy="2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19137" l="62980" r="20527" t="23720"/>
          <a:stretch/>
        </p:blipFill>
        <p:spPr>
          <a:xfrm>
            <a:off x="5850737" y="1302350"/>
            <a:ext cx="1126049" cy="2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19137" l="78993" r="2731" t="23720"/>
          <a:stretch/>
        </p:blipFill>
        <p:spPr>
          <a:xfrm>
            <a:off x="7166162" y="1302350"/>
            <a:ext cx="1247750" cy="29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TASK 3: Sharing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0" l="16052" r="16976" t="9247"/>
          <a:stretch/>
        </p:blipFill>
        <p:spPr>
          <a:xfrm>
            <a:off x="939950" y="1438500"/>
            <a:ext cx="1783654" cy="29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 b="0" l="16972" r="15596" t="9280"/>
          <a:stretch/>
        </p:blipFill>
        <p:spPr>
          <a:xfrm>
            <a:off x="3553804" y="1438500"/>
            <a:ext cx="1861689" cy="29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 b="4122" l="16056" r="18805" t="7216"/>
          <a:stretch/>
        </p:blipFill>
        <p:spPr>
          <a:xfrm>
            <a:off x="6245693" y="1438500"/>
            <a:ext cx="1958331" cy="294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2906540" y="2738750"/>
            <a:ext cx="505799" cy="3149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5592374" y="2738737"/>
            <a:ext cx="505799" cy="3149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EXPERIMENTAL METHOD</a:t>
            </a:r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92675" y="1104600"/>
            <a:ext cx="7359000" cy="3743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Participants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Random selection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Already using mobile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83333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Location 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 campus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Method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SunMi, Coordinator + Interviewer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Katherine, Screen Manager / Computer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Joanne, Note Taker</a:t>
            </a:r>
          </a:p>
          <a:p>
            <a:pPr indent="-228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Addison, Photographer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/>
        </p:nvSpPr>
        <p:spPr>
          <a:xfrm>
            <a:off x="425400" y="396900"/>
            <a:ext cx="82932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OVERVIEW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674850" y="1364075"/>
            <a:ext cx="7794299" cy="3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Problem/Solution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Value Proposition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Prototyping Process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Task Flows for the Low-Fi Prototype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Experimental Method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Results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UI + Feature Changes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Script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9400" y="1144975"/>
            <a:ext cx="310580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>
            <p:ph idx="1" type="body"/>
          </p:nvPr>
        </p:nvSpPr>
        <p:spPr>
          <a:xfrm>
            <a:off x="597500" y="1246325"/>
            <a:ext cx="4326899" cy="3213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Introduction and consent form 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Primer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Task questions and observation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Debrief and additional comments 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25" y="429150"/>
            <a:ext cx="260985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262" y="429150"/>
            <a:ext cx="260985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25" y="2073074"/>
            <a:ext cx="3731478" cy="279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0487" y="2073075"/>
            <a:ext cx="3731478" cy="279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7511" y="429149"/>
            <a:ext cx="1968510" cy="1476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1510350" y="3263350"/>
            <a:ext cx="619200" cy="61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6296625" y="2824100"/>
            <a:ext cx="619200" cy="61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7021575" y="857743"/>
            <a:ext cx="278700" cy="27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TESTER 1</a:t>
            </a:r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“Feels very Pinteresty”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Confused because it initially feels like Pinterest, but the workflow is different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Didn’t know where to press to post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Confusion between home feed and search screen</a:t>
            </a:r>
          </a:p>
          <a:p>
            <a:pPr indent="-355600" lvl="1" marL="9144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“This looks just like the last screen!” 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Score: 2 - minor usability problem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TESTER 2</a:t>
            </a:r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Went through the app very quickly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Wanted to see previous picks as well (September picks rather than just October)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Couldn’t find the notifications button</a:t>
            </a:r>
          </a:p>
          <a:p>
            <a:pPr indent="-355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Tried going to the user profile and looking for notifications button rather than looking at lower menu bar 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Score: 2 - minor usability problems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TESTER 3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Also finished most tasks very easily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Mentioned some small, specific buttons while working through the tasks </a:t>
            </a:r>
          </a:p>
          <a:p>
            <a:pPr indent="-355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Wanted to see the “pick list” (which we didn’t have) 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12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Tried to select multiple photos for a single</a:t>
            </a: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post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Notifications button looked like messaging button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Score: 2 - minor usability problem 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TESTER 4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Fully narrated his thoughts while going through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Took a while to figure out how to post </a:t>
            </a:r>
          </a:p>
          <a:p>
            <a:pPr indent="-355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“There’s a triangle I’m tempted to pick on. But I’m going to go back to user screen first” 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Wanted each post to highlight more elements</a:t>
            </a:r>
          </a:p>
          <a:p>
            <a:pPr indent="-355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Who shared the pick </a:t>
            </a:r>
          </a:p>
          <a:p>
            <a:pPr indent="-3556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Who was commenting on each pick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Score: 2 - Minor usability problems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RESULTS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Users were confused by icons (triangle, notifications)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Some users gravitated to the feed instead of other parts of the app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Didn’t account for uses some users wanted (taking photos)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“Very Pinteresty”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UI + FEATURE CHANGES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New icons that better display meaning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UI and experience differentiation from Pinterest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Experiments with new features: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Monthly posting limits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User profiles that group picks based on month</a:t>
            </a:r>
          </a:p>
          <a:p>
            <a:pPr indent="-381000" lvl="1" marL="91440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Char char="-"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Being able to select multiple pictures per post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SUMMARY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 = minor usability problem – </a:t>
            </a: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confusion about icons and home feed vs. search feed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Differentiate from Pinterest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Insights about wishes and needs: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Categorize picks as features by month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311700" y="2197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QUESTIONS || FEEDBACK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425400" y="396900"/>
            <a:ext cx="82932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PROBLEM-SOLUTION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674850" y="1247725"/>
            <a:ext cx="7794299" cy="3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People are searching for a better way to learn about the lifestyles of the people they like, admire, and respect.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Picks </a:t>
            </a:r>
            <a:r>
              <a:rPr b="1" lang="en" sz="20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tells a person’s life story through nouns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It provides a simpler, more elegant, and more personal platform that allows people to </a:t>
            </a:r>
            <a:r>
              <a:rPr b="1" lang="en" sz="20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discover new interests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through </a:t>
            </a:r>
            <a:r>
              <a:rPr b="1" lang="en" sz="20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people-centric product recommendations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and be inspired by the lifestyles of </a:t>
            </a:r>
            <a:r>
              <a:rPr b="1" lang="en" sz="20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people they admire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MISSION • VALUE PROPOSITION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674850" y="1431250"/>
            <a:ext cx="7794299" cy="350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discovery network guided by person-to-person connections that tells a person’s life story through nouns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0" y="-569625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1752150" y="1994550"/>
            <a:ext cx="5639699" cy="108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CONCEPT SKETCHES (3)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7600"/>
            <a:ext cx="91439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02600"/>
            <a:ext cx="91439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0" y="-656200"/>
            <a:ext cx="9143998" cy="668992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1752150" y="1918350"/>
            <a:ext cx="5639699" cy="108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UI SKETCHES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(2)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5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975"/>
            <a:ext cx="9143998" cy="539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