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  <p:embeddedFont>
      <p:font typeface="Alfa Slab One"/>
      <p:regular r:id="rId1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0950" y="4215875"/>
            <a:ext cx="1982099" cy="11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2020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Concept Video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Dartis Willis</a:t>
            </a:r>
          </a:p>
          <a:p>
            <a:pPr rtl="0" algn="l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Cristian Lara</a:t>
            </a:r>
          </a:p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Neven Wang-Tomic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Value Proposition and Overview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b="1" lang="en">
                <a:solidFill>
                  <a:srgbClr val="F3F3F3"/>
                </a:solidFill>
              </a:rPr>
              <a:t>“Never miss out”</a:t>
            </a:r>
          </a:p>
          <a:p>
            <a:pPr indent="-228600" lvl="0" marL="45720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Finding reliable information about events is incredibly difficult. By enabling people to make informed decisions about events through user-driven data, we can improve the event-going experience as a whole.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0" y="2955925"/>
            <a:ext cx="5067300" cy="13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Three Tasks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Simple:</a:t>
            </a:r>
            <a:r>
              <a:rPr lang="en">
                <a:solidFill>
                  <a:srgbClr val="FFFFFF"/>
                </a:solidFill>
              </a:rPr>
              <a:t> Find upcoming events in your area.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Medium</a:t>
            </a:r>
            <a:r>
              <a:rPr lang="en">
                <a:solidFill>
                  <a:srgbClr val="FFFFFF"/>
                </a:solidFill>
              </a:rPr>
              <a:t>: Share information (photos, comments, etc) about events while at them.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Complex</a:t>
            </a:r>
            <a:r>
              <a:rPr lang="en">
                <a:solidFill>
                  <a:srgbClr val="FFFFFF"/>
                </a:solidFill>
              </a:rPr>
              <a:t>: Decide whether or not to go to an event.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50" y="2495550"/>
            <a:ext cx="4254499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40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Storyboard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3667125"/>
            <a:ext cx="8520599" cy="113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https://www.youtube.com/watch?v=1_6CTiQ-FnY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423" y="933497"/>
            <a:ext cx="3095577" cy="228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565" y="933479"/>
            <a:ext cx="3095577" cy="228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33492"/>
            <a:ext cx="3095577" cy="228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