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</p:sldIdLst>
  <p:sldSz cy="18288000" cx="25603200"/>
  <p:notesSz cx="6858000" cy="9144000"/>
  <p:embeddedFontLst>
    <p:embeddedFont>
      <p:font typeface="Proxima Nova"/>
      <p:regular r:id="rId6"/>
      <p:bold r:id="rId7"/>
      <p:italic r:id="rId8"/>
      <p:boldItalic r:id="rId9"/>
    </p:embeddedFont>
    <p:embeddedFont>
      <p:font typeface="Lato"/>
      <p:regular r:id="rId10"/>
      <p:bold r:id="rId11"/>
      <p:italic r:id="rId12"/>
      <p:boldItalic r:id="rId13"/>
    </p:embeddedFont>
  </p:embeddedFontLst>
  <p:defaultTextStyle>
    <a:defPPr marR="0" rtl="0" algn="l">
      <a:lnSpc>
        <a:spcPct val="100000"/>
      </a:lnSpc>
      <a:spcBef>
        <a:spcPts val="0"/>
      </a:spcBef>
      <a:spcAft>
        <a:spcPts val="0"/>
      </a:spcAft>
    </a:defPPr>
    <a:lvl1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rtl="0" algn="l">
      <a:lnSpc>
        <a:spcPct val="100000"/>
      </a:lnSpc>
      <a:spcBef>
        <a:spcPts val="0"/>
      </a:spcBef>
      <a:spcAft>
        <a:spcPts val="0"/>
      </a:spcAft>
      <a:buNone/>
      <a:defRPr b="0" baseline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font" Target="fonts/ProximaNova-boldItalic.fntdata"/><Relationship Id="rId5" Type="http://schemas.openxmlformats.org/officeDocument/2006/relationships/slide" Target="slides/slide1.xml"/><Relationship Id="rId6" Type="http://schemas.openxmlformats.org/officeDocument/2006/relationships/font" Target="fonts/ProximaNova-regular.fntdata"/><Relationship Id="rId7" Type="http://schemas.openxmlformats.org/officeDocument/2006/relationships/font" Target="fonts/ProximaNova-bold.fntdata"/><Relationship Id="rId8" Type="http://schemas.openxmlformats.org/officeDocument/2006/relationships/font" Target="fonts/ProximaNova-italic.fntdata"/><Relationship Id="rId11" Type="http://schemas.openxmlformats.org/officeDocument/2006/relationships/font" Target="fonts/Lato-bold.fntdata"/><Relationship Id="rId10" Type="http://schemas.openxmlformats.org/officeDocument/2006/relationships/font" Target="fonts/Lato-regular.fntdata"/><Relationship Id="rId13" Type="http://schemas.openxmlformats.org/officeDocument/2006/relationships/font" Target="fonts/Lato-boldItalic.fntdata"/><Relationship Id="rId12" Type="http://schemas.openxmlformats.org/officeDocument/2006/relationships/font" Target="fonts/Lato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idx="2" type="sldImg"/>
          </p:nvPr>
        </p:nvSpPr>
        <p:spPr>
          <a:xfrm>
            <a:off x="1029008" y="685800"/>
            <a:ext cx="48006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" name="Shape 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/>
          <p:nvPr>
            <p:ph idx="2" type="sldImg"/>
          </p:nvPr>
        </p:nvSpPr>
        <p:spPr>
          <a:xfrm>
            <a:off x="1029008" y="685800"/>
            <a:ext cx="48006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51" name="Shape 51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872783" y="2647377"/>
            <a:ext cx="23857800" cy="7298099"/>
          </a:xfrm>
          <a:prstGeom prst="rect">
            <a:avLst/>
          </a:prstGeom>
        </p:spPr>
        <p:txBody>
          <a:bodyPr anchorCtr="0" anchor="b" bIns="279025" lIns="279025" rIns="279025" tIns="279025"/>
          <a:lstStyle>
            <a:lvl1pPr algn="ctr">
              <a:spcBef>
                <a:spcPts val="0"/>
              </a:spcBef>
              <a:buSzPct val="100000"/>
              <a:defRPr sz="15900"/>
            </a:lvl1pPr>
            <a:lvl2pPr algn="ctr">
              <a:spcBef>
                <a:spcPts val="0"/>
              </a:spcBef>
              <a:buSzPct val="100000"/>
              <a:defRPr sz="15900"/>
            </a:lvl2pPr>
            <a:lvl3pPr algn="ctr">
              <a:spcBef>
                <a:spcPts val="0"/>
              </a:spcBef>
              <a:buSzPct val="100000"/>
              <a:defRPr sz="15900"/>
            </a:lvl3pPr>
            <a:lvl4pPr algn="ctr">
              <a:spcBef>
                <a:spcPts val="0"/>
              </a:spcBef>
              <a:buSzPct val="100000"/>
              <a:defRPr sz="15900"/>
            </a:lvl4pPr>
            <a:lvl5pPr algn="ctr">
              <a:spcBef>
                <a:spcPts val="0"/>
              </a:spcBef>
              <a:buSzPct val="100000"/>
              <a:defRPr sz="15900"/>
            </a:lvl5pPr>
            <a:lvl6pPr algn="ctr">
              <a:spcBef>
                <a:spcPts val="0"/>
              </a:spcBef>
              <a:buSzPct val="100000"/>
              <a:defRPr sz="15900"/>
            </a:lvl6pPr>
            <a:lvl7pPr algn="ctr">
              <a:spcBef>
                <a:spcPts val="0"/>
              </a:spcBef>
              <a:buSzPct val="100000"/>
              <a:defRPr sz="15900"/>
            </a:lvl7pPr>
            <a:lvl8pPr algn="ctr">
              <a:spcBef>
                <a:spcPts val="0"/>
              </a:spcBef>
              <a:buSzPct val="100000"/>
              <a:defRPr sz="15900"/>
            </a:lvl8pPr>
            <a:lvl9pPr algn="ctr">
              <a:spcBef>
                <a:spcPts val="0"/>
              </a:spcBef>
              <a:buSzPct val="100000"/>
              <a:defRPr sz="15900"/>
            </a:lvl9pPr>
          </a:lstStyle>
          <a:p/>
        </p:txBody>
      </p:sp>
      <p:sp>
        <p:nvSpPr>
          <p:cNvPr id="10" name="Shape 10"/>
          <p:cNvSpPr txBox="1"/>
          <p:nvPr>
            <p:ph idx="1" type="subTitle"/>
          </p:nvPr>
        </p:nvSpPr>
        <p:spPr>
          <a:xfrm>
            <a:off x="872759" y="10076889"/>
            <a:ext cx="23857800" cy="2818200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8500"/>
            </a:lvl9pPr>
          </a:lstStyle>
          <a:p/>
        </p:txBody>
      </p:sp>
      <p:sp>
        <p:nvSpPr>
          <p:cNvPr id="11" name="Shape 11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Big number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/>
          <p:nvPr>
            <p:ph type="title"/>
          </p:nvPr>
        </p:nvSpPr>
        <p:spPr>
          <a:xfrm>
            <a:off x="872759" y="3932889"/>
            <a:ext cx="23857800" cy="6981300"/>
          </a:xfrm>
          <a:prstGeom prst="rect">
            <a:avLst/>
          </a:prstGeom>
        </p:spPr>
        <p:txBody>
          <a:bodyPr anchorCtr="0" anchor="b" bIns="279025" lIns="279025" rIns="279025" tIns="279025"/>
          <a:lstStyle>
            <a:lvl1pPr algn="ctr">
              <a:spcBef>
                <a:spcPts val="0"/>
              </a:spcBef>
              <a:buSzPct val="100000"/>
              <a:defRPr sz="36600"/>
            </a:lvl1pPr>
            <a:lvl2pPr algn="ctr">
              <a:spcBef>
                <a:spcPts val="0"/>
              </a:spcBef>
              <a:buSzPct val="100000"/>
              <a:defRPr sz="36600"/>
            </a:lvl2pPr>
            <a:lvl3pPr algn="ctr">
              <a:spcBef>
                <a:spcPts val="0"/>
              </a:spcBef>
              <a:buSzPct val="100000"/>
              <a:defRPr sz="36600"/>
            </a:lvl3pPr>
            <a:lvl4pPr algn="ctr">
              <a:spcBef>
                <a:spcPts val="0"/>
              </a:spcBef>
              <a:buSzPct val="100000"/>
              <a:defRPr sz="36600"/>
            </a:lvl4pPr>
            <a:lvl5pPr algn="ctr">
              <a:spcBef>
                <a:spcPts val="0"/>
              </a:spcBef>
              <a:buSzPct val="100000"/>
              <a:defRPr sz="36600"/>
            </a:lvl5pPr>
            <a:lvl6pPr algn="ctr">
              <a:spcBef>
                <a:spcPts val="0"/>
              </a:spcBef>
              <a:buSzPct val="100000"/>
              <a:defRPr sz="36600"/>
            </a:lvl6pPr>
            <a:lvl7pPr algn="ctr">
              <a:spcBef>
                <a:spcPts val="0"/>
              </a:spcBef>
              <a:buSzPct val="100000"/>
              <a:defRPr sz="36600"/>
            </a:lvl7pPr>
            <a:lvl8pPr algn="ctr">
              <a:spcBef>
                <a:spcPts val="0"/>
              </a:spcBef>
              <a:buSzPct val="100000"/>
              <a:defRPr sz="36600"/>
            </a:lvl8pPr>
            <a:lvl9pPr algn="ctr">
              <a:spcBef>
                <a:spcPts val="0"/>
              </a:spcBef>
              <a:buSzPct val="100000"/>
              <a:defRPr sz="36600"/>
            </a:lvl9pPr>
          </a:lstStyle>
          <a:p/>
        </p:txBody>
      </p:sp>
      <p:sp>
        <p:nvSpPr>
          <p:cNvPr id="45" name="Shape 45"/>
          <p:cNvSpPr txBox="1"/>
          <p:nvPr>
            <p:ph idx="1" type="body"/>
          </p:nvPr>
        </p:nvSpPr>
        <p:spPr>
          <a:xfrm>
            <a:off x="872759" y="11207910"/>
            <a:ext cx="23857800" cy="4625100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 algn="ctr">
              <a:spcBef>
                <a:spcPts val="0"/>
              </a:spcBef>
              <a:defRPr/>
            </a:lvl1pPr>
            <a:lvl2pPr algn="ctr">
              <a:spcBef>
                <a:spcPts val="0"/>
              </a:spcBef>
              <a:defRPr/>
            </a:lvl2pPr>
            <a:lvl3pPr algn="ctr">
              <a:spcBef>
                <a:spcPts val="0"/>
              </a:spcBef>
              <a:defRPr/>
            </a:lvl3pPr>
            <a:lvl4pPr algn="ctr">
              <a:spcBef>
                <a:spcPts val="0"/>
              </a:spcBef>
              <a:defRPr/>
            </a:lvl4pPr>
            <a:lvl5pPr algn="ctr">
              <a:spcBef>
                <a:spcPts val="0"/>
              </a:spcBef>
              <a:defRPr/>
            </a:lvl5pPr>
            <a:lvl6pPr algn="ctr">
              <a:spcBef>
                <a:spcPts val="0"/>
              </a:spcBef>
              <a:defRPr/>
            </a:lvl6pPr>
            <a:lvl7pPr algn="ctr">
              <a:spcBef>
                <a:spcPts val="0"/>
              </a:spcBef>
              <a:defRPr/>
            </a:lvl7pPr>
            <a:lvl8pPr algn="ctr">
              <a:spcBef>
                <a:spcPts val="0"/>
              </a:spcBef>
              <a:defRPr/>
            </a:lvl8pPr>
            <a:lvl9pPr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Section title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/>
          <p:nvPr>
            <p:ph type="title"/>
          </p:nvPr>
        </p:nvSpPr>
        <p:spPr>
          <a:xfrm>
            <a:off x="872759" y="7647466"/>
            <a:ext cx="23857800" cy="2993099"/>
          </a:xfrm>
          <a:prstGeom prst="rect">
            <a:avLst/>
          </a:prstGeom>
        </p:spPr>
        <p:txBody>
          <a:bodyPr anchorCtr="0" anchor="ctr" bIns="279025" lIns="279025" rIns="279025" tIns="279025"/>
          <a:lstStyle>
            <a:lvl1pPr algn="ctr">
              <a:spcBef>
                <a:spcPts val="0"/>
              </a:spcBef>
              <a:buSzPct val="100000"/>
              <a:defRPr sz="11000"/>
            </a:lvl1pPr>
            <a:lvl2pPr algn="ctr">
              <a:spcBef>
                <a:spcPts val="0"/>
              </a:spcBef>
              <a:buSzPct val="100000"/>
              <a:defRPr sz="11000"/>
            </a:lvl2pPr>
            <a:lvl3pPr algn="ctr">
              <a:spcBef>
                <a:spcPts val="0"/>
              </a:spcBef>
              <a:buSzPct val="100000"/>
              <a:defRPr sz="11000"/>
            </a:lvl3pPr>
            <a:lvl4pPr algn="ctr">
              <a:spcBef>
                <a:spcPts val="0"/>
              </a:spcBef>
              <a:buSzPct val="100000"/>
              <a:defRPr sz="11000"/>
            </a:lvl4pPr>
            <a:lvl5pPr algn="ctr">
              <a:spcBef>
                <a:spcPts val="0"/>
              </a:spcBef>
              <a:buSzPct val="100000"/>
              <a:defRPr sz="11000"/>
            </a:lvl5pPr>
            <a:lvl6pPr algn="ctr">
              <a:spcBef>
                <a:spcPts val="0"/>
              </a:spcBef>
              <a:buSzPct val="100000"/>
              <a:defRPr sz="11000"/>
            </a:lvl6pPr>
            <a:lvl7pPr algn="ctr">
              <a:spcBef>
                <a:spcPts val="0"/>
              </a:spcBef>
              <a:buSzPct val="100000"/>
              <a:defRPr sz="11000"/>
            </a:lvl7pPr>
            <a:lvl8pPr algn="ctr">
              <a:spcBef>
                <a:spcPts val="0"/>
              </a:spcBef>
              <a:buSzPct val="100000"/>
              <a:defRPr sz="11000"/>
            </a:lvl8pPr>
            <a:lvl9pPr algn="ctr">
              <a:spcBef>
                <a:spcPts val="0"/>
              </a:spcBef>
              <a:buSzPct val="100000"/>
              <a:defRPr sz="11000"/>
            </a:lvl9pPr>
          </a:lstStyle>
          <a:p/>
        </p:txBody>
      </p:sp>
      <p:sp>
        <p:nvSpPr>
          <p:cNvPr id="14" name="Shape 14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/>
          <p:nvPr>
            <p:ph type="title"/>
          </p:nvPr>
        </p:nvSpPr>
        <p:spPr>
          <a:xfrm>
            <a:off x="872759" y="1582311"/>
            <a:ext cx="23857800" cy="20363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7" name="Shape 17"/>
          <p:cNvSpPr txBox="1"/>
          <p:nvPr>
            <p:ph idx="1" type="body"/>
          </p:nvPr>
        </p:nvSpPr>
        <p:spPr>
          <a:xfrm>
            <a:off x="872759" y="4097689"/>
            <a:ext cx="23857800" cy="121472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ColTx">
  <p:cSld name="Title and two columns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/>
          <p:nvPr>
            <p:ph type="title"/>
          </p:nvPr>
        </p:nvSpPr>
        <p:spPr>
          <a:xfrm>
            <a:off x="872759" y="1582311"/>
            <a:ext cx="23857800" cy="20363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1" name="Shape 21"/>
          <p:cNvSpPr txBox="1"/>
          <p:nvPr>
            <p:ph idx="1" type="body"/>
          </p:nvPr>
        </p:nvSpPr>
        <p:spPr>
          <a:xfrm>
            <a:off x="872759" y="4097689"/>
            <a:ext cx="11199600" cy="121472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buSzPct val="100000"/>
              <a:defRPr sz="4300"/>
            </a:lvl1pPr>
            <a:lvl2pPr>
              <a:spcBef>
                <a:spcPts val="0"/>
              </a:spcBef>
              <a:buSzPct val="100000"/>
              <a:defRPr sz="3700"/>
            </a:lvl2pPr>
            <a:lvl3pPr>
              <a:spcBef>
                <a:spcPts val="0"/>
              </a:spcBef>
              <a:buSzPct val="100000"/>
              <a:defRPr sz="3700"/>
            </a:lvl3pPr>
            <a:lvl4pPr>
              <a:spcBef>
                <a:spcPts val="0"/>
              </a:spcBef>
              <a:buSzPct val="100000"/>
              <a:defRPr sz="3700"/>
            </a:lvl4pPr>
            <a:lvl5pPr>
              <a:spcBef>
                <a:spcPts val="0"/>
              </a:spcBef>
              <a:buSzPct val="100000"/>
              <a:defRPr sz="3700"/>
            </a:lvl5pPr>
            <a:lvl6pPr>
              <a:spcBef>
                <a:spcPts val="0"/>
              </a:spcBef>
              <a:buSzPct val="100000"/>
              <a:defRPr sz="3700"/>
            </a:lvl6pPr>
            <a:lvl7pPr>
              <a:spcBef>
                <a:spcPts val="0"/>
              </a:spcBef>
              <a:buSzPct val="100000"/>
              <a:defRPr sz="3700"/>
            </a:lvl7pPr>
            <a:lvl8pPr>
              <a:spcBef>
                <a:spcPts val="0"/>
              </a:spcBef>
              <a:buSzPct val="100000"/>
              <a:defRPr sz="3700"/>
            </a:lvl8pPr>
            <a:lvl9pPr>
              <a:spcBef>
                <a:spcPts val="0"/>
              </a:spcBef>
              <a:buSzPct val="100000"/>
              <a:defRPr sz="3700"/>
            </a:lvl9pPr>
          </a:lstStyle>
          <a:p/>
        </p:txBody>
      </p:sp>
      <p:sp>
        <p:nvSpPr>
          <p:cNvPr id="22" name="Shape 22"/>
          <p:cNvSpPr txBox="1"/>
          <p:nvPr>
            <p:ph idx="2" type="body"/>
          </p:nvPr>
        </p:nvSpPr>
        <p:spPr>
          <a:xfrm>
            <a:off x="13530720" y="4097689"/>
            <a:ext cx="11199600" cy="121472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buSzPct val="100000"/>
              <a:defRPr sz="4300"/>
            </a:lvl1pPr>
            <a:lvl2pPr>
              <a:spcBef>
                <a:spcPts val="0"/>
              </a:spcBef>
              <a:buSzPct val="100000"/>
              <a:defRPr sz="3700"/>
            </a:lvl2pPr>
            <a:lvl3pPr>
              <a:spcBef>
                <a:spcPts val="0"/>
              </a:spcBef>
              <a:buSzPct val="100000"/>
              <a:defRPr sz="3700"/>
            </a:lvl3pPr>
            <a:lvl4pPr>
              <a:spcBef>
                <a:spcPts val="0"/>
              </a:spcBef>
              <a:buSzPct val="100000"/>
              <a:defRPr sz="3700"/>
            </a:lvl4pPr>
            <a:lvl5pPr>
              <a:spcBef>
                <a:spcPts val="0"/>
              </a:spcBef>
              <a:buSzPct val="100000"/>
              <a:defRPr sz="3700"/>
            </a:lvl5pPr>
            <a:lvl6pPr>
              <a:spcBef>
                <a:spcPts val="0"/>
              </a:spcBef>
              <a:buSzPct val="100000"/>
              <a:defRPr sz="3700"/>
            </a:lvl6pPr>
            <a:lvl7pPr>
              <a:spcBef>
                <a:spcPts val="0"/>
              </a:spcBef>
              <a:buSzPct val="100000"/>
              <a:defRPr sz="3700"/>
            </a:lvl7pPr>
            <a:lvl8pPr>
              <a:spcBef>
                <a:spcPts val="0"/>
              </a:spcBef>
              <a:buSzPct val="100000"/>
              <a:defRPr sz="3700"/>
            </a:lvl8pPr>
            <a:lvl9pPr>
              <a:spcBef>
                <a:spcPts val="0"/>
              </a:spcBef>
              <a:buSzPct val="100000"/>
              <a:defRPr sz="3700"/>
            </a:lvl9pPr>
          </a:lstStyle>
          <a:p/>
        </p:txBody>
      </p:sp>
      <p:sp>
        <p:nvSpPr>
          <p:cNvPr id="23" name="Shape 23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>
            <p:ph type="title"/>
          </p:nvPr>
        </p:nvSpPr>
        <p:spPr>
          <a:xfrm>
            <a:off x="872759" y="1582311"/>
            <a:ext cx="23857800" cy="20363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One column 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/>
          <p:nvPr>
            <p:ph type="title"/>
          </p:nvPr>
        </p:nvSpPr>
        <p:spPr>
          <a:xfrm>
            <a:off x="872759" y="1975466"/>
            <a:ext cx="7862400" cy="2686800"/>
          </a:xfrm>
          <a:prstGeom prst="rect">
            <a:avLst/>
          </a:prstGeom>
        </p:spPr>
        <p:txBody>
          <a:bodyPr anchorCtr="0" anchor="b" bIns="279025" lIns="279025" rIns="279025" tIns="279025"/>
          <a:lstStyle>
            <a:lvl1pPr>
              <a:spcBef>
                <a:spcPts val="0"/>
              </a:spcBef>
              <a:buSzPct val="100000"/>
              <a:defRPr sz="7300"/>
            </a:lvl1pPr>
            <a:lvl2pPr>
              <a:spcBef>
                <a:spcPts val="0"/>
              </a:spcBef>
              <a:buSzPct val="100000"/>
              <a:defRPr sz="7300"/>
            </a:lvl2pPr>
            <a:lvl3pPr>
              <a:spcBef>
                <a:spcPts val="0"/>
              </a:spcBef>
              <a:buSzPct val="100000"/>
              <a:defRPr sz="7300"/>
            </a:lvl3pPr>
            <a:lvl4pPr>
              <a:spcBef>
                <a:spcPts val="0"/>
              </a:spcBef>
              <a:buSzPct val="100000"/>
              <a:defRPr sz="7300"/>
            </a:lvl4pPr>
            <a:lvl5pPr>
              <a:spcBef>
                <a:spcPts val="0"/>
              </a:spcBef>
              <a:buSzPct val="100000"/>
              <a:defRPr sz="7300"/>
            </a:lvl5pPr>
            <a:lvl6pPr>
              <a:spcBef>
                <a:spcPts val="0"/>
              </a:spcBef>
              <a:buSzPct val="100000"/>
              <a:defRPr sz="7300"/>
            </a:lvl6pPr>
            <a:lvl7pPr>
              <a:spcBef>
                <a:spcPts val="0"/>
              </a:spcBef>
              <a:buSzPct val="100000"/>
              <a:defRPr sz="7300"/>
            </a:lvl7pPr>
            <a:lvl8pPr>
              <a:spcBef>
                <a:spcPts val="0"/>
              </a:spcBef>
              <a:buSzPct val="100000"/>
              <a:defRPr sz="7300"/>
            </a:lvl8pPr>
            <a:lvl9pPr>
              <a:spcBef>
                <a:spcPts val="0"/>
              </a:spcBef>
              <a:buSzPct val="100000"/>
              <a:defRPr sz="7300"/>
            </a:lvl9pPr>
          </a:lstStyle>
          <a:p/>
        </p:txBody>
      </p:sp>
      <p:sp>
        <p:nvSpPr>
          <p:cNvPr id="29" name="Shape 29"/>
          <p:cNvSpPr txBox="1"/>
          <p:nvPr>
            <p:ph idx="1" type="body"/>
          </p:nvPr>
        </p:nvSpPr>
        <p:spPr>
          <a:xfrm>
            <a:off x="872759" y="4940800"/>
            <a:ext cx="7862400" cy="113045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buSzPct val="100000"/>
              <a:defRPr sz="3700"/>
            </a:lvl1pPr>
            <a:lvl2pPr>
              <a:spcBef>
                <a:spcPts val="0"/>
              </a:spcBef>
              <a:buSzPct val="100000"/>
              <a:defRPr sz="3700"/>
            </a:lvl2pPr>
            <a:lvl3pPr>
              <a:spcBef>
                <a:spcPts val="0"/>
              </a:spcBef>
              <a:buSzPct val="100000"/>
              <a:defRPr sz="3700"/>
            </a:lvl3pPr>
            <a:lvl4pPr>
              <a:spcBef>
                <a:spcPts val="0"/>
              </a:spcBef>
              <a:buSzPct val="100000"/>
              <a:defRPr sz="3700"/>
            </a:lvl4pPr>
            <a:lvl5pPr>
              <a:spcBef>
                <a:spcPts val="0"/>
              </a:spcBef>
              <a:buSzPct val="100000"/>
              <a:defRPr sz="3700"/>
            </a:lvl5pPr>
            <a:lvl6pPr>
              <a:spcBef>
                <a:spcPts val="0"/>
              </a:spcBef>
              <a:buSzPct val="100000"/>
              <a:defRPr sz="3700"/>
            </a:lvl6pPr>
            <a:lvl7pPr>
              <a:spcBef>
                <a:spcPts val="0"/>
              </a:spcBef>
              <a:buSzPct val="100000"/>
              <a:defRPr sz="3700"/>
            </a:lvl7pPr>
            <a:lvl8pPr>
              <a:spcBef>
                <a:spcPts val="0"/>
              </a:spcBef>
              <a:buSzPct val="100000"/>
              <a:defRPr sz="3700"/>
            </a:lvl8pPr>
            <a:lvl9pPr>
              <a:spcBef>
                <a:spcPts val="0"/>
              </a:spcBef>
              <a:buSzPct val="100000"/>
              <a:defRPr sz="3700"/>
            </a:lvl9pPr>
          </a:lstStyle>
          <a:p/>
        </p:txBody>
      </p:sp>
      <p:sp>
        <p:nvSpPr>
          <p:cNvPr id="30" name="Shape 30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Main poin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>
            <p:ph type="title"/>
          </p:nvPr>
        </p:nvSpPr>
        <p:spPr>
          <a:xfrm>
            <a:off x="1372700" y="1600533"/>
            <a:ext cx="17829899" cy="14545200"/>
          </a:xfrm>
          <a:prstGeom prst="rect">
            <a:avLst/>
          </a:prstGeom>
        </p:spPr>
        <p:txBody>
          <a:bodyPr anchorCtr="0" anchor="ctr" bIns="279025" lIns="279025" rIns="279025" tIns="279025"/>
          <a:lstStyle>
            <a:lvl1pPr>
              <a:spcBef>
                <a:spcPts val="0"/>
              </a:spcBef>
              <a:buSzPct val="100000"/>
              <a:defRPr sz="14600"/>
            </a:lvl1pPr>
            <a:lvl2pPr>
              <a:spcBef>
                <a:spcPts val="0"/>
              </a:spcBef>
              <a:buSzPct val="100000"/>
              <a:defRPr sz="14600"/>
            </a:lvl2pPr>
            <a:lvl3pPr>
              <a:spcBef>
                <a:spcPts val="0"/>
              </a:spcBef>
              <a:buSzPct val="100000"/>
              <a:defRPr sz="14600"/>
            </a:lvl3pPr>
            <a:lvl4pPr>
              <a:spcBef>
                <a:spcPts val="0"/>
              </a:spcBef>
              <a:buSzPct val="100000"/>
              <a:defRPr sz="14600"/>
            </a:lvl4pPr>
            <a:lvl5pPr>
              <a:spcBef>
                <a:spcPts val="0"/>
              </a:spcBef>
              <a:buSzPct val="100000"/>
              <a:defRPr sz="14600"/>
            </a:lvl5pPr>
            <a:lvl6pPr>
              <a:spcBef>
                <a:spcPts val="0"/>
              </a:spcBef>
              <a:buSzPct val="100000"/>
              <a:defRPr sz="14600"/>
            </a:lvl6pPr>
            <a:lvl7pPr>
              <a:spcBef>
                <a:spcPts val="0"/>
              </a:spcBef>
              <a:buSzPct val="100000"/>
              <a:defRPr sz="14600"/>
            </a:lvl7pPr>
            <a:lvl8pPr>
              <a:spcBef>
                <a:spcPts val="0"/>
              </a:spcBef>
              <a:buSzPct val="100000"/>
              <a:defRPr sz="14600"/>
            </a:lvl8pPr>
            <a:lvl9pPr>
              <a:spcBef>
                <a:spcPts val="0"/>
              </a:spcBef>
              <a:buSzPct val="100000"/>
              <a:defRPr sz="14600"/>
            </a:lvl9pPr>
          </a:lstStyle>
          <a:p/>
        </p:txBody>
      </p:sp>
      <p:sp>
        <p:nvSpPr>
          <p:cNvPr id="33" name="Shape 33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title and description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/>
          <p:nvPr/>
        </p:nvSpPr>
        <p:spPr>
          <a:xfrm>
            <a:off x="12801600" y="-444"/>
            <a:ext cx="12801599" cy="1828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6" name="Shape 36"/>
          <p:cNvSpPr txBox="1"/>
          <p:nvPr>
            <p:ph type="title"/>
          </p:nvPr>
        </p:nvSpPr>
        <p:spPr>
          <a:xfrm>
            <a:off x="743400" y="4384622"/>
            <a:ext cx="11326500" cy="5270400"/>
          </a:xfrm>
          <a:prstGeom prst="rect">
            <a:avLst/>
          </a:prstGeom>
        </p:spPr>
        <p:txBody>
          <a:bodyPr anchorCtr="0" anchor="b" bIns="279025" lIns="279025" rIns="279025" tIns="279025"/>
          <a:lstStyle>
            <a:lvl1pPr algn="ctr">
              <a:spcBef>
                <a:spcPts val="0"/>
              </a:spcBef>
              <a:buSzPct val="100000"/>
              <a:defRPr sz="12800"/>
            </a:lvl1pPr>
            <a:lvl2pPr algn="ctr">
              <a:spcBef>
                <a:spcPts val="0"/>
              </a:spcBef>
              <a:buSzPct val="100000"/>
              <a:defRPr sz="12800"/>
            </a:lvl2pPr>
            <a:lvl3pPr algn="ctr">
              <a:spcBef>
                <a:spcPts val="0"/>
              </a:spcBef>
              <a:buSzPct val="100000"/>
              <a:defRPr sz="12800"/>
            </a:lvl3pPr>
            <a:lvl4pPr algn="ctr">
              <a:spcBef>
                <a:spcPts val="0"/>
              </a:spcBef>
              <a:buSzPct val="100000"/>
              <a:defRPr sz="12800"/>
            </a:lvl4pPr>
            <a:lvl5pPr algn="ctr">
              <a:spcBef>
                <a:spcPts val="0"/>
              </a:spcBef>
              <a:buSzPct val="100000"/>
              <a:defRPr sz="12800"/>
            </a:lvl5pPr>
            <a:lvl6pPr algn="ctr">
              <a:spcBef>
                <a:spcPts val="0"/>
              </a:spcBef>
              <a:buSzPct val="100000"/>
              <a:defRPr sz="12800"/>
            </a:lvl6pPr>
            <a:lvl7pPr algn="ctr">
              <a:spcBef>
                <a:spcPts val="0"/>
              </a:spcBef>
              <a:buSzPct val="100000"/>
              <a:defRPr sz="12800"/>
            </a:lvl7pPr>
            <a:lvl8pPr algn="ctr">
              <a:spcBef>
                <a:spcPts val="0"/>
              </a:spcBef>
              <a:buSzPct val="100000"/>
              <a:defRPr sz="12800"/>
            </a:lvl8pPr>
            <a:lvl9pPr algn="ctr">
              <a:spcBef>
                <a:spcPts val="0"/>
              </a:spcBef>
              <a:buSzPct val="100000"/>
              <a:defRPr sz="12800"/>
            </a:lvl9pPr>
          </a:lstStyle>
          <a:p/>
        </p:txBody>
      </p:sp>
      <p:sp>
        <p:nvSpPr>
          <p:cNvPr id="37" name="Shape 37"/>
          <p:cNvSpPr txBox="1"/>
          <p:nvPr>
            <p:ph idx="1" type="subTitle"/>
          </p:nvPr>
        </p:nvSpPr>
        <p:spPr>
          <a:xfrm>
            <a:off x="743400" y="9966489"/>
            <a:ext cx="11326500" cy="4391399"/>
          </a:xfrm>
          <a:prstGeom prst="rect">
            <a:avLst/>
          </a:prstGeom>
        </p:spPr>
        <p:txBody>
          <a:bodyPr anchorCtr="0" anchor="t" bIns="279025" lIns="279025" rIns="279025" tIns="279025"/>
          <a:lstStyle>
            <a:lvl1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1pPr>
            <a:lvl2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2pPr>
            <a:lvl3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3pPr>
            <a:lvl4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4pPr>
            <a:lvl5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5pPr>
            <a:lvl6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6pPr>
            <a:lvl7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7pPr>
            <a:lvl8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8pPr>
            <a:lvl9pPr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6400"/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13830600" y="2574488"/>
            <a:ext cx="10743599" cy="13138199"/>
          </a:xfrm>
          <a:prstGeom prst="rect">
            <a:avLst/>
          </a:prstGeom>
        </p:spPr>
        <p:txBody>
          <a:bodyPr anchorCtr="0" anchor="ctr" bIns="279025" lIns="279025" rIns="279025" tIns="279025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/>
        </p:txBody>
      </p:sp>
      <p:sp>
        <p:nvSpPr>
          <p:cNvPr id="39" name="Shape 39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idx="1" type="body"/>
          </p:nvPr>
        </p:nvSpPr>
        <p:spPr>
          <a:xfrm>
            <a:off x="872759" y="15042043"/>
            <a:ext cx="16796699" cy="2151599"/>
          </a:xfrm>
          <a:prstGeom prst="rect">
            <a:avLst/>
          </a:prstGeom>
        </p:spPr>
        <p:txBody>
          <a:bodyPr anchorCtr="0" anchor="ctr" bIns="279025" lIns="279025" rIns="279025" tIns="279025"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2" name="Shape 42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</p:spPr>
        <p:txBody>
          <a:bodyPr anchorCtr="0" anchor="ctr" bIns="279025" lIns="279025" rIns="279025" tIns="279025">
            <a:noAutofit/>
          </a:bodyPr>
          <a:lstStyle/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4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/>
          <p:nvPr>
            <p:ph type="title"/>
          </p:nvPr>
        </p:nvSpPr>
        <p:spPr>
          <a:xfrm>
            <a:off x="872759" y="1582311"/>
            <a:ext cx="23857800" cy="2036399"/>
          </a:xfrm>
          <a:prstGeom prst="rect">
            <a:avLst/>
          </a:prstGeom>
          <a:noFill/>
          <a:ln>
            <a:noFill/>
          </a:ln>
        </p:spPr>
        <p:txBody>
          <a:bodyPr anchorCtr="0" anchor="t" bIns="279025" lIns="279025" rIns="279025" tIns="279025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85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872759" y="4097689"/>
            <a:ext cx="23857800" cy="12147299"/>
          </a:xfrm>
          <a:prstGeom prst="rect">
            <a:avLst/>
          </a:prstGeom>
          <a:noFill/>
          <a:ln>
            <a:noFill/>
          </a:ln>
        </p:spPr>
        <p:txBody>
          <a:bodyPr anchorCtr="0" anchor="t" bIns="279025" lIns="279025" rIns="279025" tIns="279025"/>
          <a:lstStyle>
            <a:lvl1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5500">
                <a:solidFill>
                  <a:schemeClr val="dk2"/>
                </a:solidFill>
              </a:defRPr>
            </a:lvl1pPr>
            <a:lvl2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2pPr>
            <a:lvl3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3pPr>
            <a:lvl4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4pPr>
            <a:lvl5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5pPr>
            <a:lvl6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6pPr>
            <a:lvl7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7pPr>
            <a:lvl8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8pPr>
            <a:lvl9pPr>
              <a:lnSpc>
                <a:spcPct val="115000"/>
              </a:lnSpc>
              <a:spcBef>
                <a:spcPts val="0"/>
              </a:spcBef>
              <a:spcAft>
                <a:spcPts val="4900"/>
              </a:spcAft>
              <a:buClr>
                <a:schemeClr val="dk2"/>
              </a:buClr>
              <a:buSzPct val="100000"/>
              <a:defRPr sz="43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2" type="sldNum"/>
          </p:nvPr>
        </p:nvSpPr>
        <p:spPr>
          <a:xfrm>
            <a:off x="23722881" y="16580326"/>
            <a:ext cx="1536299" cy="139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79025" lIns="279025" rIns="279025" tIns="279025">
            <a:noAutofit/>
          </a:bodyPr>
          <a:lstStyle/>
          <a:p>
            <a:pPr algn="r">
              <a:spcBef>
                <a:spcPts val="0"/>
              </a:spcBef>
              <a:buNone/>
            </a:pPr>
            <a:fld id="{00000000-1234-1234-1234-123412341234}" type="slidenum">
              <a:rPr lang="en" sz="3100">
                <a:solidFill>
                  <a:schemeClr val="dk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</p:titleStyle>
    <p:body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rtl="0" algn="l">
        <a:lnSpc>
          <a:spcPct val="100000"/>
        </a:lnSpc>
        <a:spcBef>
          <a:spcPts val="0"/>
        </a:spcBef>
        <a:spcAft>
          <a:spcPts val="0"/>
        </a:spcAft>
      </a:defPPr>
      <a:lvl1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baseline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20" Type="http://schemas.openxmlformats.org/officeDocument/2006/relationships/image" Target="../media/image33.png"/><Relationship Id="rId22" Type="http://schemas.openxmlformats.org/officeDocument/2006/relationships/image" Target="../media/image25.png"/><Relationship Id="rId21" Type="http://schemas.openxmlformats.org/officeDocument/2006/relationships/image" Target="../media/image21.png"/><Relationship Id="rId24" Type="http://schemas.openxmlformats.org/officeDocument/2006/relationships/image" Target="../media/image20.png"/><Relationship Id="rId23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06.png"/><Relationship Id="rId4" Type="http://schemas.openxmlformats.org/officeDocument/2006/relationships/image" Target="../media/image12.png"/><Relationship Id="rId9" Type="http://schemas.openxmlformats.org/officeDocument/2006/relationships/image" Target="../media/image04.png"/><Relationship Id="rId26" Type="http://schemas.openxmlformats.org/officeDocument/2006/relationships/image" Target="../media/image14.png"/><Relationship Id="rId25" Type="http://schemas.openxmlformats.org/officeDocument/2006/relationships/image" Target="../media/image13.png"/><Relationship Id="rId28" Type="http://schemas.openxmlformats.org/officeDocument/2006/relationships/image" Target="../media/image17.png"/><Relationship Id="rId27" Type="http://schemas.openxmlformats.org/officeDocument/2006/relationships/image" Target="../media/image32.png"/><Relationship Id="rId5" Type="http://schemas.openxmlformats.org/officeDocument/2006/relationships/image" Target="../media/image05.png"/><Relationship Id="rId6" Type="http://schemas.openxmlformats.org/officeDocument/2006/relationships/image" Target="../media/image08.png"/><Relationship Id="rId29" Type="http://schemas.openxmlformats.org/officeDocument/2006/relationships/image" Target="../media/image18.png"/><Relationship Id="rId7" Type="http://schemas.openxmlformats.org/officeDocument/2006/relationships/image" Target="../media/image00.png"/><Relationship Id="rId8" Type="http://schemas.openxmlformats.org/officeDocument/2006/relationships/image" Target="../media/image01.png"/><Relationship Id="rId31" Type="http://schemas.openxmlformats.org/officeDocument/2006/relationships/image" Target="../media/image23.png"/><Relationship Id="rId30" Type="http://schemas.openxmlformats.org/officeDocument/2006/relationships/image" Target="../media/image19.png"/><Relationship Id="rId11" Type="http://schemas.openxmlformats.org/officeDocument/2006/relationships/image" Target="../media/image03.png"/><Relationship Id="rId33" Type="http://schemas.openxmlformats.org/officeDocument/2006/relationships/image" Target="../media/image22.png"/><Relationship Id="rId10" Type="http://schemas.openxmlformats.org/officeDocument/2006/relationships/image" Target="../media/image07.png"/><Relationship Id="rId32" Type="http://schemas.openxmlformats.org/officeDocument/2006/relationships/image" Target="../media/image31.png"/><Relationship Id="rId13" Type="http://schemas.openxmlformats.org/officeDocument/2006/relationships/image" Target="../media/image09.png"/><Relationship Id="rId35" Type="http://schemas.openxmlformats.org/officeDocument/2006/relationships/image" Target="../media/image30.png"/><Relationship Id="rId12" Type="http://schemas.openxmlformats.org/officeDocument/2006/relationships/image" Target="../media/image02.png"/><Relationship Id="rId34" Type="http://schemas.openxmlformats.org/officeDocument/2006/relationships/image" Target="../media/image27.png"/><Relationship Id="rId15" Type="http://schemas.openxmlformats.org/officeDocument/2006/relationships/image" Target="../media/image11.png"/><Relationship Id="rId14" Type="http://schemas.openxmlformats.org/officeDocument/2006/relationships/image" Target="../media/image10.png"/><Relationship Id="rId36" Type="http://schemas.openxmlformats.org/officeDocument/2006/relationships/image" Target="../media/image29.png"/><Relationship Id="rId17" Type="http://schemas.openxmlformats.org/officeDocument/2006/relationships/image" Target="../media/image28.png"/><Relationship Id="rId16" Type="http://schemas.openxmlformats.org/officeDocument/2006/relationships/image" Target="../media/image15.png"/><Relationship Id="rId19" Type="http://schemas.openxmlformats.org/officeDocument/2006/relationships/image" Target="../media/image26.png"/><Relationship Id="rId18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rgbClr val="FFFFFF"/>
        </a:solidFill>
      </p:bgPr>
    </p:bg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3" name="Shape 53"/>
          <p:cNvCxnSpPr/>
          <p:nvPr/>
        </p:nvCxnSpPr>
        <p:spPr>
          <a:xfrm rot="10800000">
            <a:off x="-101312" y="12549275"/>
            <a:ext cx="4622699" cy="107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4" name="Shape 54"/>
          <p:cNvCxnSpPr/>
          <p:nvPr/>
        </p:nvCxnSpPr>
        <p:spPr>
          <a:xfrm rot="10800000">
            <a:off x="-177512" y="14301875"/>
            <a:ext cx="4622699" cy="107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5" name="Shape 55"/>
          <p:cNvCxnSpPr/>
          <p:nvPr/>
        </p:nvCxnSpPr>
        <p:spPr>
          <a:xfrm rot="10800000">
            <a:off x="-101312" y="10949075"/>
            <a:ext cx="4622699" cy="107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6" name="Shape 56"/>
          <p:cNvCxnSpPr/>
          <p:nvPr/>
        </p:nvCxnSpPr>
        <p:spPr>
          <a:xfrm rot="10800000">
            <a:off x="4529275" y="12593337"/>
            <a:ext cx="1794600" cy="7037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7" name="Shape 57"/>
          <p:cNvCxnSpPr/>
          <p:nvPr/>
        </p:nvCxnSpPr>
        <p:spPr>
          <a:xfrm rot="10800000">
            <a:off x="4529275" y="14345937"/>
            <a:ext cx="1794600" cy="7037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58" name="Shape 58"/>
          <p:cNvCxnSpPr>
            <a:stCxn id="59" idx="1"/>
            <a:endCxn id="60" idx="3"/>
          </p:cNvCxnSpPr>
          <p:nvPr/>
        </p:nvCxnSpPr>
        <p:spPr>
          <a:xfrm rot="10800000">
            <a:off x="4529274" y="10993138"/>
            <a:ext cx="1794600" cy="703800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61" name="Shape 61"/>
          <p:cNvCxnSpPr/>
          <p:nvPr/>
        </p:nvCxnSpPr>
        <p:spPr>
          <a:xfrm rot="10800000">
            <a:off x="-854524" y="8374975"/>
            <a:ext cx="14823599" cy="266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62" name="Shape 62"/>
          <p:cNvSpPr/>
          <p:nvPr/>
        </p:nvSpPr>
        <p:spPr>
          <a:xfrm>
            <a:off x="50" y="16747075"/>
            <a:ext cx="25603199" cy="1553399"/>
          </a:xfrm>
          <a:prstGeom prst="rect">
            <a:avLst/>
          </a:prstGeom>
          <a:solidFill>
            <a:srgbClr val="2196F3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3" name="Shape 63"/>
          <p:cNvSpPr txBox="1"/>
          <p:nvPr>
            <p:ph idx="1" type="subTitle"/>
          </p:nvPr>
        </p:nvSpPr>
        <p:spPr>
          <a:xfrm>
            <a:off x="9476500" y="16823275"/>
            <a:ext cx="15969300" cy="2095799"/>
          </a:xfrm>
          <a:prstGeom prst="rect">
            <a:avLst/>
          </a:prstGeom>
        </p:spPr>
        <p:txBody>
          <a:bodyPr anchorCtr="0" anchor="t" bIns="279025" lIns="279025" rIns="279025" tIns="279025">
            <a:noAutofit/>
          </a:bodyPr>
          <a:lstStyle/>
          <a:p>
            <a:pPr lvl="0" rtl="0" algn="r">
              <a:spcBef>
                <a:spcPts val="0"/>
              </a:spcBef>
              <a:buNone/>
            </a:pPr>
            <a:r>
              <a:rPr lang="en" sz="36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Team Covalence  |   CS147  |   Autumn 2015</a:t>
            </a:r>
          </a:p>
          <a:p>
            <a:pPr lvl="0" rtl="0" algn="r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http://hci.stanford.edu/courses/cs147/2015/au/projects/creation/covalence</a:t>
            </a:r>
          </a:p>
        </p:txBody>
      </p:sp>
      <p:grpSp>
        <p:nvGrpSpPr>
          <p:cNvPr id="64" name="Shape 64"/>
          <p:cNvGrpSpPr/>
          <p:nvPr/>
        </p:nvGrpSpPr>
        <p:grpSpPr>
          <a:xfrm>
            <a:off x="17664375" y="396600"/>
            <a:ext cx="8627249" cy="2656725"/>
            <a:chOff x="17892975" y="91800"/>
            <a:chExt cx="8627249" cy="2656725"/>
          </a:xfrm>
        </p:grpSpPr>
        <p:pic>
          <p:nvPicPr>
            <p:cNvPr id="65" name="Shape 65"/>
            <p:cNvPicPr preferRelativeResize="0"/>
            <p:nvPr/>
          </p:nvPicPr>
          <p:blipFill rotWithShape="1">
            <a:blip r:embed="rId3">
              <a:alphaModFix/>
            </a:blip>
            <a:srcRect b="31551" l="46569" r="9027" t="3592"/>
            <a:stretch/>
          </p:blipFill>
          <p:spPr>
            <a:xfrm>
              <a:off x="20284851" y="202650"/>
              <a:ext cx="1262100" cy="1292399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6" name="Shape 66"/>
            <p:cNvPicPr preferRelativeResize="0"/>
            <p:nvPr/>
          </p:nvPicPr>
          <p:blipFill rotWithShape="1">
            <a:blip r:embed="rId4">
              <a:alphaModFix/>
            </a:blip>
            <a:srcRect b="45879" l="13097" r="13443" t="8690"/>
            <a:stretch/>
          </p:blipFill>
          <p:spPr>
            <a:xfrm>
              <a:off x="23926573" y="168024"/>
              <a:ext cx="1262100" cy="1292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7" name="Shape 6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8387910" y="168024"/>
              <a:ext cx="1262100" cy="1292100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id="68" name="Shape 68"/>
            <p:cNvPicPr preferRelativeResize="0"/>
            <p:nvPr/>
          </p:nvPicPr>
          <p:blipFill rotWithShape="1">
            <a:blip r:embed="rId6">
              <a:alphaModFix/>
            </a:blip>
            <a:srcRect b="44751" l="66963" r="1995" t="13310"/>
            <a:stretch/>
          </p:blipFill>
          <p:spPr>
            <a:xfrm>
              <a:off x="22105778" y="91800"/>
              <a:ext cx="1262100" cy="1344599"/>
            </a:xfrm>
            <a:prstGeom prst="ellipse">
              <a:avLst/>
            </a:prstGeom>
            <a:noFill/>
            <a:ln>
              <a:noFill/>
            </a:ln>
          </p:spPr>
        </p:pic>
        <p:sp>
          <p:nvSpPr>
            <p:cNvPr id="69" name="Shape 69"/>
            <p:cNvSpPr txBox="1"/>
            <p:nvPr/>
          </p:nvSpPr>
          <p:spPr>
            <a:xfrm>
              <a:off x="17892975" y="1456425"/>
              <a:ext cx="2293799" cy="1292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24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TED</a:t>
              </a:r>
              <a:r>
                <a:rPr b="1" lang="en" sz="28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LI</a:t>
              </a:r>
            </a:p>
          </p:txBody>
        </p:sp>
        <p:sp>
          <p:nvSpPr>
            <p:cNvPr id="70" name="Shape 70"/>
            <p:cNvSpPr txBox="1"/>
            <p:nvPr/>
          </p:nvSpPr>
          <p:spPr>
            <a:xfrm>
              <a:off x="19720525" y="1456425"/>
              <a:ext cx="2293799" cy="4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24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COURTNEY</a:t>
              </a:r>
              <a:r>
                <a:rPr b="1" lang="en" sz="28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NOH</a:t>
              </a:r>
            </a:p>
          </p:txBody>
        </p:sp>
        <p:sp>
          <p:nvSpPr>
            <p:cNvPr id="71" name="Shape 71"/>
            <p:cNvSpPr txBox="1"/>
            <p:nvPr/>
          </p:nvSpPr>
          <p:spPr>
            <a:xfrm>
              <a:off x="21617525" y="1456425"/>
              <a:ext cx="2293799" cy="4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24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LOGAN</a:t>
              </a:r>
              <a:r>
                <a:rPr b="1" lang="en" sz="28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SHORT</a:t>
              </a:r>
            </a:p>
          </p:txBody>
        </p:sp>
        <p:sp>
          <p:nvSpPr>
            <p:cNvPr id="72" name="Shape 72"/>
            <p:cNvSpPr txBox="1"/>
            <p:nvPr/>
          </p:nvSpPr>
          <p:spPr>
            <a:xfrm>
              <a:off x="22600125" y="1456425"/>
              <a:ext cx="3920099" cy="46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24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EMMA</a:t>
              </a:r>
              <a:r>
                <a:rPr b="1" lang="en" sz="28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 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TOWNLEY-SMITH</a:t>
              </a:r>
            </a:p>
          </p:txBody>
        </p:sp>
      </p:grpSp>
      <p:grpSp>
        <p:nvGrpSpPr>
          <p:cNvPr id="73" name="Shape 73"/>
          <p:cNvGrpSpPr/>
          <p:nvPr/>
        </p:nvGrpSpPr>
        <p:grpSpPr>
          <a:xfrm>
            <a:off x="736975" y="298149"/>
            <a:ext cx="8488524" cy="2141587"/>
            <a:chOff x="106375" y="295424"/>
            <a:chExt cx="8488524" cy="2141587"/>
          </a:xfrm>
        </p:grpSpPr>
        <p:sp>
          <p:nvSpPr>
            <p:cNvPr id="74" name="Shape 74"/>
            <p:cNvSpPr txBox="1"/>
            <p:nvPr/>
          </p:nvSpPr>
          <p:spPr>
            <a:xfrm>
              <a:off x="3687001" y="1536417"/>
              <a:ext cx="4696200" cy="595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lnSpc>
                  <a:spcPct val="150000"/>
                </a:lnSpc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666666"/>
                  </a:solidFill>
                  <a:latin typeface="Lato"/>
                  <a:ea typeface="Lato"/>
                  <a:cs typeface="Lato"/>
                  <a:sym typeface="Lato"/>
                </a:rPr>
                <a:t>Connect your world.</a:t>
              </a:r>
            </a:p>
          </p:txBody>
        </p:sp>
        <p:pic>
          <p:nvPicPr>
            <p:cNvPr id="75" name="Shape 75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6375" y="341212"/>
              <a:ext cx="2095800" cy="20958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" name="Shape 76"/>
            <p:cNvSpPr txBox="1"/>
            <p:nvPr/>
          </p:nvSpPr>
          <p:spPr>
            <a:xfrm>
              <a:off x="2213600" y="295424"/>
              <a:ext cx="6381299" cy="15458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9600">
                  <a:solidFill>
                    <a:srgbClr val="2196F3"/>
                  </a:solidFill>
                  <a:latin typeface="Lato"/>
                  <a:ea typeface="Lato"/>
                  <a:cs typeface="Lato"/>
                  <a:sym typeface="Lato"/>
                </a:rPr>
                <a:t>covalence</a:t>
              </a:r>
            </a:p>
          </p:txBody>
        </p:sp>
      </p:grpSp>
      <p:sp>
        <p:nvSpPr>
          <p:cNvPr id="77" name="Shape 77"/>
          <p:cNvSpPr txBox="1"/>
          <p:nvPr/>
        </p:nvSpPr>
        <p:spPr>
          <a:xfrm>
            <a:off x="10083137" y="911375"/>
            <a:ext cx="6723599" cy="142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i="1" lang="en" sz="2800">
                <a:solidFill>
                  <a:srgbClr val="666666"/>
                </a:solidFill>
                <a:latin typeface="Lato"/>
                <a:ea typeface="Lato"/>
                <a:cs typeface="Lato"/>
                <a:sym typeface="Lato"/>
              </a:rPr>
              <a:t>a visual, mobile workspace for concept maps</a:t>
            </a:r>
          </a:p>
          <a:p>
            <a:pPr lvl="0" rtl="0" algn="just">
              <a:lnSpc>
                <a:spcPct val="100000"/>
              </a:lnSpc>
              <a:spcBef>
                <a:spcPts val="0"/>
              </a:spcBef>
              <a:buNone/>
            </a:pPr>
            <a:r>
              <a:t/>
            </a:r>
            <a:endParaRPr i="1" sz="2800">
              <a:solidFill>
                <a:srgbClr val="666666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78" name="Shape 78"/>
          <p:cNvGrpSpPr/>
          <p:nvPr/>
        </p:nvGrpSpPr>
        <p:grpSpPr>
          <a:xfrm>
            <a:off x="444250" y="2589425"/>
            <a:ext cx="9217499" cy="2588949"/>
            <a:chOff x="901450" y="2589425"/>
            <a:chExt cx="9217499" cy="2588949"/>
          </a:xfrm>
        </p:grpSpPr>
        <p:sp>
          <p:nvSpPr>
            <p:cNvPr id="79" name="Shape 79"/>
            <p:cNvSpPr txBox="1"/>
            <p:nvPr/>
          </p:nvSpPr>
          <p:spPr>
            <a:xfrm>
              <a:off x="901450" y="2589425"/>
              <a:ext cx="9217499" cy="110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lnSpc>
                  <a:spcPct val="134550"/>
                </a:lnSpc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1" lang="en" sz="48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Problem</a:t>
              </a:r>
            </a:p>
          </p:txBody>
        </p:sp>
        <p:sp>
          <p:nvSpPr>
            <p:cNvPr id="80" name="Shape 80"/>
            <p:cNvSpPr txBox="1"/>
            <p:nvPr/>
          </p:nvSpPr>
          <p:spPr>
            <a:xfrm>
              <a:off x="957325" y="3387675"/>
              <a:ext cx="7298099" cy="1790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2800"/>
                <a:t>Learning happens everywhere: MOOCs, pdfs, handwritten notes, ppts, textbooks, etc… no way to organize learning across mediums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2800"/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2800"/>
            </a:p>
          </p:txBody>
        </p:sp>
      </p:grpSp>
      <p:sp>
        <p:nvSpPr>
          <p:cNvPr id="81" name="Shape 81"/>
          <p:cNvSpPr txBox="1"/>
          <p:nvPr/>
        </p:nvSpPr>
        <p:spPr>
          <a:xfrm>
            <a:off x="444250" y="5256425"/>
            <a:ext cx="9217499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" sz="48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Solution:</a:t>
            </a:r>
            <a:r>
              <a:rPr b="1" lang="en" sz="48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3600">
                <a:latin typeface="Lato"/>
                <a:ea typeface="Lato"/>
                <a:cs typeface="Lato"/>
                <a:sym typeface="Lato"/>
              </a:rPr>
              <a:t> </a:t>
            </a:r>
            <a:r>
              <a:rPr b="1" lang="en" sz="4800">
                <a:solidFill>
                  <a:srgbClr val="2196F3"/>
                </a:solidFill>
                <a:latin typeface="Lato"/>
                <a:ea typeface="Lato"/>
                <a:cs typeface="Lato"/>
                <a:sym typeface="Lato"/>
              </a:rPr>
              <a:t>covalence</a:t>
            </a:r>
          </a:p>
        </p:txBody>
      </p:sp>
      <p:sp>
        <p:nvSpPr>
          <p:cNvPr id="82" name="Shape 82"/>
          <p:cNvSpPr txBox="1"/>
          <p:nvPr/>
        </p:nvSpPr>
        <p:spPr>
          <a:xfrm>
            <a:off x="500125" y="5978475"/>
            <a:ext cx="7298099" cy="1790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/>
              <a:t>Interactive, fun, simple concept maps that facilitate studying through creation &amp; collaboration</a:t>
            </a:r>
          </a:p>
        </p:txBody>
      </p:sp>
      <p:sp>
        <p:nvSpPr>
          <p:cNvPr id="83" name="Shape 83"/>
          <p:cNvSpPr txBox="1"/>
          <p:nvPr/>
        </p:nvSpPr>
        <p:spPr>
          <a:xfrm>
            <a:off x="7029900" y="9928875"/>
            <a:ext cx="4124099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 algn="r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Med-Fi Prototype</a:t>
            </a:r>
          </a:p>
        </p:txBody>
      </p:sp>
      <p:sp>
        <p:nvSpPr>
          <p:cNvPr id="84" name="Shape 84"/>
          <p:cNvSpPr txBox="1"/>
          <p:nvPr/>
        </p:nvSpPr>
        <p:spPr>
          <a:xfrm>
            <a:off x="18386575" y="8255165"/>
            <a:ext cx="4477799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Final Product</a:t>
            </a:r>
          </a:p>
        </p:txBody>
      </p:sp>
      <p:sp>
        <p:nvSpPr>
          <p:cNvPr id="85" name="Shape 85"/>
          <p:cNvSpPr txBox="1"/>
          <p:nvPr/>
        </p:nvSpPr>
        <p:spPr>
          <a:xfrm>
            <a:off x="8987350" y="4588097"/>
            <a:ext cx="7460700" cy="21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2800"/>
              <a:t>create concept maps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explore others’ maps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800"/>
          </a:p>
          <a:p>
            <a:pPr lvl="0" rtl="0">
              <a:spcBef>
                <a:spcPts val="0"/>
              </a:spcBef>
              <a:buNone/>
            </a:pPr>
            <a:r>
              <a:rPr lang="en" sz="2800"/>
              <a:t>collaborate and share easily</a:t>
            </a:r>
          </a:p>
        </p:txBody>
      </p:sp>
      <p:grpSp>
        <p:nvGrpSpPr>
          <p:cNvPr id="86" name="Shape 86"/>
          <p:cNvGrpSpPr/>
          <p:nvPr/>
        </p:nvGrpSpPr>
        <p:grpSpPr>
          <a:xfrm>
            <a:off x="8257309" y="4494635"/>
            <a:ext cx="754063" cy="819000"/>
            <a:chOff x="7557800" y="7802761"/>
            <a:chExt cx="754063" cy="819000"/>
          </a:xfrm>
        </p:grpSpPr>
        <p:sp>
          <p:nvSpPr>
            <p:cNvPr id="87" name="Shape 87"/>
            <p:cNvSpPr/>
            <p:nvPr/>
          </p:nvSpPr>
          <p:spPr>
            <a:xfrm>
              <a:off x="7557800" y="7888125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88" name="Shape 88"/>
            <p:cNvSpPr txBox="1"/>
            <p:nvPr/>
          </p:nvSpPr>
          <p:spPr>
            <a:xfrm>
              <a:off x="7675563" y="7802761"/>
              <a:ext cx="636299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89" name="Shape 89"/>
          <p:cNvGrpSpPr/>
          <p:nvPr/>
        </p:nvGrpSpPr>
        <p:grpSpPr>
          <a:xfrm>
            <a:off x="8257292" y="5240812"/>
            <a:ext cx="775038" cy="819000"/>
            <a:chOff x="7931500" y="8563011"/>
            <a:chExt cx="775038" cy="819000"/>
          </a:xfrm>
        </p:grpSpPr>
        <p:sp>
          <p:nvSpPr>
            <p:cNvPr id="90" name="Shape 90"/>
            <p:cNvSpPr/>
            <p:nvPr/>
          </p:nvSpPr>
          <p:spPr>
            <a:xfrm>
              <a:off x="7931500" y="8654337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1" name="Shape 91"/>
            <p:cNvSpPr txBox="1"/>
            <p:nvPr/>
          </p:nvSpPr>
          <p:spPr>
            <a:xfrm>
              <a:off x="8070238" y="8563011"/>
              <a:ext cx="636299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92" name="Shape 92"/>
          <p:cNvGrpSpPr/>
          <p:nvPr/>
        </p:nvGrpSpPr>
        <p:grpSpPr>
          <a:xfrm>
            <a:off x="8257300" y="5986950"/>
            <a:ext cx="754063" cy="819000"/>
            <a:chOff x="7557800" y="8952688"/>
            <a:chExt cx="754063" cy="819000"/>
          </a:xfrm>
        </p:grpSpPr>
        <p:sp>
          <p:nvSpPr>
            <p:cNvPr id="93" name="Shape 93"/>
            <p:cNvSpPr/>
            <p:nvPr/>
          </p:nvSpPr>
          <p:spPr>
            <a:xfrm>
              <a:off x="7557800" y="9038052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4" name="Shape 94"/>
            <p:cNvSpPr txBox="1"/>
            <p:nvPr/>
          </p:nvSpPr>
          <p:spPr>
            <a:xfrm>
              <a:off x="7675563" y="8952688"/>
              <a:ext cx="636299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3</a:t>
              </a:r>
            </a:p>
          </p:txBody>
        </p:sp>
      </p:grpSp>
      <p:sp>
        <p:nvSpPr>
          <p:cNvPr id="95" name="Shape 95"/>
          <p:cNvSpPr txBox="1"/>
          <p:nvPr/>
        </p:nvSpPr>
        <p:spPr>
          <a:xfrm>
            <a:off x="8943100" y="3688000"/>
            <a:ext cx="4753200" cy="9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" sz="48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Features</a:t>
            </a:r>
          </a:p>
        </p:txBody>
      </p:sp>
      <p:sp>
        <p:nvSpPr>
          <p:cNvPr id="96" name="Shape 96"/>
          <p:cNvSpPr txBox="1"/>
          <p:nvPr/>
        </p:nvSpPr>
        <p:spPr>
          <a:xfrm>
            <a:off x="906968" y="7828175"/>
            <a:ext cx="7298099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r>
              <a:rPr b="1" lang="en" sz="6000">
                <a:solidFill>
                  <a:srgbClr val="999999"/>
                </a:solidFill>
                <a:highlight>
                  <a:srgbClr val="FFFFFF"/>
                </a:highlight>
                <a:latin typeface="Lato"/>
                <a:ea typeface="Lato"/>
                <a:cs typeface="Lato"/>
                <a:sym typeface="Lato"/>
              </a:rPr>
              <a:t>DESIGN ITERATION </a:t>
            </a:r>
          </a:p>
        </p:txBody>
      </p:sp>
      <p:grpSp>
        <p:nvGrpSpPr>
          <p:cNvPr id="97" name="Shape 97"/>
          <p:cNvGrpSpPr/>
          <p:nvPr/>
        </p:nvGrpSpPr>
        <p:grpSpPr>
          <a:xfrm>
            <a:off x="14390528" y="2727942"/>
            <a:ext cx="10790982" cy="5219499"/>
            <a:chOff x="304475" y="11117525"/>
            <a:chExt cx="10480751" cy="5470600"/>
          </a:xfrm>
        </p:grpSpPr>
        <p:sp>
          <p:nvSpPr>
            <p:cNvPr id="98" name="Shape 98"/>
            <p:cNvSpPr txBox="1"/>
            <p:nvPr/>
          </p:nvSpPr>
          <p:spPr>
            <a:xfrm>
              <a:off x="877450" y="11393529"/>
              <a:ext cx="9217499" cy="110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lnSpc>
                  <a:spcPct val="134550"/>
                </a:lnSpc>
                <a:spcBef>
                  <a:spcPts val="0"/>
                </a:spcBef>
                <a:buClr>
                  <a:srgbClr val="000000"/>
                </a:buClr>
                <a:buSzPct val="25000"/>
                <a:buFont typeface="Arial"/>
                <a:buNone/>
              </a:pPr>
              <a:r>
                <a:rPr b="1" lang="en" sz="4800">
                  <a:solidFill>
                    <a:srgbClr val="999999"/>
                  </a:solidFill>
                  <a:latin typeface="Lato"/>
                  <a:ea typeface="Lato"/>
                  <a:cs typeface="Lato"/>
                  <a:sym typeface="Lato"/>
                </a:rPr>
                <a:t>Needfinding</a:t>
              </a:r>
            </a:p>
          </p:txBody>
        </p:sp>
        <p:sp>
          <p:nvSpPr>
            <p:cNvPr id="99" name="Shape 99"/>
            <p:cNvSpPr txBox="1"/>
            <p:nvPr/>
          </p:nvSpPr>
          <p:spPr>
            <a:xfrm>
              <a:off x="810725" y="13808200"/>
              <a:ext cx="16962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latin typeface="Proxima Nova"/>
                  <a:ea typeface="Proxima Nova"/>
                  <a:cs typeface="Proxima Nova"/>
                  <a:sym typeface="Proxima Nova"/>
                </a:rPr>
                <a:t>George Fei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Student &amp; Splash Teacher</a:t>
              </a:r>
            </a:p>
          </p:txBody>
        </p:sp>
        <p:sp>
          <p:nvSpPr>
            <p:cNvPr id="100" name="Shape 100"/>
            <p:cNvSpPr txBox="1"/>
            <p:nvPr/>
          </p:nvSpPr>
          <p:spPr>
            <a:xfrm>
              <a:off x="2346362" y="13834000"/>
              <a:ext cx="3053699" cy="9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latin typeface="Proxima Nova"/>
                  <a:ea typeface="Proxima Nova"/>
                  <a:cs typeface="Proxima Nova"/>
                  <a:sym typeface="Proxima Nova"/>
                </a:rPr>
                <a:t>Petra Dierkes-Thrun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Professor of Comparative Literature</a:t>
              </a:r>
            </a:p>
          </p:txBody>
        </p:sp>
        <p:pic>
          <p:nvPicPr>
            <p:cNvPr id="101" name="Shape 101"/>
            <p:cNvPicPr preferRelativeResize="0"/>
            <p:nvPr/>
          </p:nvPicPr>
          <p:blipFill rotWithShape="1">
            <a:blip r:embed="rId8">
              <a:alphaModFix/>
            </a:blip>
            <a:srcRect b="2324" l="0" r="0" t="0"/>
            <a:stretch/>
          </p:blipFill>
          <p:spPr>
            <a:xfrm>
              <a:off x="825269" y="12709650"/>
              <a:ext cx="1696200" cy="11046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102" name="Shape 102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986849" y="12731550"/>
              <a:ext cx="1862100" cy="10767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pic>
          <p:nvPicPr>
            <p:cNvPr id="103" name="Shape 103"/>
            <p:cNvPicPr preferRelativeResize="0"/>
            <p:nvPr/>
          </p:nvPicPr>
          <p:blipFill rotWithShape="1">
            <a:blip r:embed="rId10">
              <a:alphaModFix/>
            </a:blip>
            <a:srcRect b="0" l="0" r="5285" t="0"/>
            <a:stretch/>
          </p:blipFill>
          <p:spPr>
            <a:xfrm>
              <a:off x="873399" y="14494423"/>
              <a:ext cx="1696200" cy="1078499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04" name="Shape 104"/>
            <p:cNvSpPr txBox="1"/>
            <p:nvPr/>
          </p:nvSpPr>
          <p:spPr>
            <a:xfrm>
              <a:off x="304475" y="15691351"/>
              <a:ext cx="28374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latin typeface="Proxima Nova"/>
                  <a:ea typeface="Proxima Nova"/>
                  <a:cs typeface="Proxima Nova"/>
                  <a:sym typeface="Proxima Nova"/>
                </a:rPr>
                <a:t>Jo Boaler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Professor of Math Education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Jennifer Short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Middle School Chinese Teacher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pic>
          <p:nvPicPr>
            <p:cNvPr id="105" name="Shape 105"/>
            <p:cNvPicPr preferRelativeResize="0"/>
            <p:nvPr/>
          </p:nvPicPr>
          <p:blipFill rotWithShape="1">
            <a:blip r:embed="rId11">
              <a:alphaModFix/>
            </a:blip>
            <a:srcRect b="22995" l="0" r="0" t="10449"/>
            <a:stretch/>
          </p:blipFill>
          <p:spPr>
            <a:xfrm>
              <a:off x="3176624" y="14445600"/>
              <a:ext cx="1696200" cy="1128900"/>
            </a:xfrm>
            <a:prstGeom prst="roundRect">
              <a:avLst>
                <a:gd fmla="val 16667" name="adj"/>
              </a:avLst>
            </a:prstGeom>
            <a:noFill/>
            <a:ln>
              <a:noFill/>
            </a:ln>
          </p:spPr>
        </p:pic>
        <p:sp>
          <p:nvSpPr>
            <p:cNvPr id="106" name="Shape 106"/>
            <p:cNvSpPr txBox="1"/>
            <p:nvPr/>
          </p:nvSpPr>
          <p:spPr>
            <a:xfrm>
              <a:off x="2707600" y="15668325"/>
              <a:ext cx="2709899" cy="919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latin typeface="Proxima Nova"/>
                  <a:ea typeface="Proxima Nova"/>
                  <a:cs typeface="Proxima Nova"/>
                  <a:sym typeface="Proxima Nova"/>
                </a:rPr>
                <a:t>Glenn ‘Max’ McGee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latin typeface="Proxima Nova"/>
                  <a:ea typeface="Proxima Nova"/>
                  <a:cs typeface="Proxima Nova"/>
                  <a:sym typeface="Proxima Nova"/>
                </a:rPr>
                <a:t>Superintendent of PAUSD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 algn="ctr">
                <a:spcBef>
                  <a:spcPts val="0"/>
                </a:spcBef>
                <a:buNone/>
              </a:pPr>
              <a:r>
                <a:rPr b="1"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Carol Giraudo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rPr lang="en" sz="10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High School English Teacher</a:t>
              </a: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 algn="ctr"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07" name="Shape 107"/>
            <p:cNvSpPr txBox="1"/>
            <p:nvPr/>
          </p:nvSpPr>
          <p:spPr>
            <a:xfrm>
              <a:off x="5148362" y="11117525"/>
              <a:ext cx="427799" cy="9857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6000"/>
                <a:t>“</a:t>
              </a:r>
            </a:p>
          </p:txBody>
        </p:sp>
        <p:sp>
          <p:nvSpPr>
            <p:cNvPr id="108" name="Shape 108"/>
            <p:cNvSpPr txBox="1"/>
            <p:nvPr/>
          </p:nvSpPr>
          <p:spPr>
            <a:xfrm>
              <a:off x="5556725" y="11431325"/>
              <a:ext cx="2379899" cy="18326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Think of [the concepts in a class] as pods...the point of a class is to show </a:t>
              </a:r>
              <a:r>
                <a:rPr b="1"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how they are connected</a:t>
              </a:r>
              <a:r>
                <a:rPr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.</a:t>
              </a:r>
            </a:p>
          </p:txBody>
        </p:sp>
        <p:sp>
          <p:nvSpPr>
            <p:cNvPr id="109" name="Shape 109"/>
            <p:cNvSpPr txBox="1"/>
            <p:nvPr/>
          </p:nvSpPr>
          <p:spPr>
            <a:xfrm>
              <a:off x="8075326" y="11937350"/>
              <a:ext cx="2709899" cy="14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“When writing my notes, I create a </a:t>
              </a:r>
              <a:r>
                <a:rPr b="1"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spatial relationship</a:t>
              </a:r>
              <a:r>
                <a:rPr lang="en" sz="1800">
                  <a:solidFill>
                    <a:schemeClr val="dk1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!... literally doing SOMETHING that makes you interact with it to a certain degree.</a:t>
              </a:r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>
                <a:spcBef>
                  <a:spcPts val="0"/>
                </a:spcBef>
                <a:buNone/>
              </a:pPr>
              <a:r>
                <a:t/>
              </a:r>
              <a:endPara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endParaRPr>
            </a:p>
            <a:p>
              <a:pPr lvl="0" rtl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t/>
              </a:r>
              <a:endParaRPr sz="1000">
                <a:latin typeface="Proxima Nova"/>
                <a:ea typeface="Proxima Nova"/>
                <a:cs typeface="Proxima Nova"/>
                <a:sym typeface="Proxima Nova"/>
              </a:endParaRPr>
            </a:p>
          </p:txBody>
        </p:sp>
        <p:sp>
          <p:nvSpPr>
            <p:cNvPr id="110" name="Shape 110"/>
            <p:cNvSpPr/>
            <p:nvPr/>
          </p:nvSpPr>
          <p:spPr>
            <a:xfrm>
              <a:off x="8261875" y="13810050"/>
              <a:ext cx="2379899" cy="2541899"/>
            </a:xfrm>
            <a:prstGeom prst="roundRect">
              <a:avLst>
                <a:gd fmla="val 16667" name="adj"/>
              </a:avLst>
            </a:prstGeom>
            <a:solidFill>
              <a:srgbClr val="2196F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help students take their </a:t>
              </a:r>
              <a:r>
                <a:rPr b="1"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natural learning patterns</a:t>
              </a: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online, together</a:t>
              </a:r>
            </a:p>
          </p:txBody>
        </p:sp>
        <p:sp>
          <p:nvSpPr>
            <p:cNvPr id="111" name="Shape 111"/>
            <p:cNvSpPr/>
            <p:nvPr/>
          </p:nvSpPr>
          <p:spPr>
            <a:xfrm>
              <a:off x="5594875" y="13810175"/>
              <a:ext cx="2379899" cy="2541899"/>
            </a:xfrm>
            <a:prstGeom prst="roundRect">
              <a:avLst>
                <a:gd fmla="val 16667" name="adj"/>
              </a:avLst>
            </a:prstGeom>
            <a:solidFill>
              <a:srgbClr val="2196F3"/>
            </a:soli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</a:t>
              </a:r>
              <a:r>
                <a:rPr b="1"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flexible, interactive learning resources</a:t>
              </a: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that help teachers see </a:t>
              </a:r>
              <a:r>
                <a:rPr b="1"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how</a:t>
              </a:r>
              <a:r>
                <a:rPr lang="en" sz="1800">
                  <a:solidFill>
                    <a:srgbClr val="FFFFFF"/>
                  </a:solidFill>
                  <a:latin typeface="Proxima Nova"/>
                  <a:ea typeface="Proxima Nova"/>
                  <a:cs typeface="Proxima Nova"/>
                  <a:sym typeface="Proxima Nova"/>
                </a:rPr>
                <a:t> students are understanding material</a:t>
              </a:r>
            </a:p>
          </p:txBody>
        </p:sp>
        <p:cxnSp>
          <p:nvCxnSpPr>
            <p:cNvPr id="112" name="Shape 112"/>
            <p:cNvCxnSpPr>
              <a:stCxn id="108" idx="2"/>
            </p:cNvCxnSpPr>
            <p:nvPr/>
          </p:nvCxnSpPr>
          <p:spPr>
            <a:xfrm>
              <a:off x="6746674" y="13264024"/>
              <a:ext cx="1800" cy="384600"/>
            </a:xfrm>
            <a:prstGeom prst="straightConnector1">
              <a:avLst/>
            </a:prstGeom>
            <a:noFill/>
            <a:ln cap="flat" cmpd="sng" w="38100">
              <a:solidFill>
                <a:srgbClr val="1561A4"/>
              </a:solidFill>
              <a:prstDash val="solid"/>
              <a:round/>
              <a:headEnd len="lg" w="lg" type="none"/>
              <a:tailEnd len="lg" w="lg" type="triangle"/>
            </a:ln>
          </p:spPr>
        </p:cxnSp>
        <p:cxnSp>
          <p:nvCxnSpPr>
            <p:cNvPr id="113" name="Shape 113"/>
            <p:cNvCxnSpPr/>
            <p:nvPr/>
          </p:nvCxnSpPr>
          <p:spPr>
            <a:xfrm>
              <a:off x="9429364" y="13298325"/>
              <a:ext cx="1800" cy="384599"/>
            </a:xfrm>
            <a:prstGeom prst="straightConnector1">
              <a:avLst/>
            </a:prstGeom>
            <a:noFill/>
            <a:ln cap="flat" cmpd="sng" w="38100">
              <a:solidFill>
                <a:srgbClr val="1561A4"/>
              </a:solidFill>
              <a:prstDash val="solid"/>
              <a:round/>
              <a:headEnd len="lg" w="lg" type="none"/>
              <a:tailEnd len="lg" w="lg" type="triangle"/>
            </a:ln>
          </p:spPr>
        </p:cxnSp>
      </p:grpSp>
      <p:cxnSp>
        <p:nvCxnSpPr>
          <p:cNvPr id="114" name="Shape 114"/>
          <p:cNvCxnSpPr/>
          <p:nvPr/>
        </p:nvCxnSpPr>
        <p:spPr>
          <a:xfrm flipH="1" rot="10800000">
            <a:off x="13959292" y="3191366"/>
            <a:ext cx="19199" cy="52196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sp>
        <p:nvSpPr>
          <p:cNvPr id="115" name="Shape 115"/>
          <p:cNvSpPr txBox="1"/>
          <p:nvPr/>
        </p:nvSpPr>
        <p:spPr>
          <a:xfrm>
            <a:off x="614336" y="9275000"/>
            <a:ext cx="5398199" cy="110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rtl="0">
              <a:lnSpc>
                <a:spcPct val="134550"/>
              </a:lnSpc>
              <a:spcBef>
                <a:spcPts val="0"/>
              </a:spcBef>
              <a:buClr>
                <a:srgbClr val="000000"/>
              </a:buClr>
              <a:buSzPct val="30555"/>
              <a:buFont typeface="Arial"/>
              <a:buNone/>
            </a:pPr>
            <a:r>
              <a:rPr b="1" lang="en" sz="3600">
                <a:solidFill>
                  <a:srgbClr val="999999"/>
                </a:solidFill>
                <a:latin typeface="Lato"/>
                <a:ea typeface="Lato"/>
                <a:cs typeface="Lato"/>
                <a:sym typeface="Lato"/>
              </a:rPr>
              <a:t>Paper Prototyping</a:t>
            </a:r>
          </a:p>
        </p:txBody>
      </p:sp>
      <p:sp>
        <p:nvSpPr>
          <p:cNvPr id="116" name="Shape 116"/>
          <p:cNvSpPr/>
          <p:nvPr/>
        </p:nvSpPr>
        <p:spPr>
          <a:xfrm>
            <a:off x="944775" y="10662375"/>
            <a:ext cx="2924099" cy="3843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0" name="Shape 6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47400" y="10277400"/>
            <a:ext cx="3981897" cy="1431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Shape 117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7400" y="11898487"/>
            <a:ext cx="3981902" cy="1424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31304" y="13491623"/>
            <a:ext cx="1932808" cy="1502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Shape 119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83530" y="13512096"/>
            <a:ext cx="1854170" cy="15029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0" name="Shape 120"/>
          <p:cNvGrpSpPr/>
          <p:nvPr/>
        </p:nvGrpSpPr>
        <p:grpSpPr>
          <a:xfrm>
            <a:off x="5131147" y="10916412"/>
            <a:ext cx="636454" cy="819000"/>
            <a:chOff x="8217375" y="7802764"/>
            <a:chExt cx="636454" cy="819000"/>
          </a:xfrm>
        </p:grpSpPr>
        <p:sp>
          <p:nvSpPr>
            <p:cNvPr id="121" name="Shape 121"/>
            <p:cNvSpPr/>
            <p:nvPr/>
          </p:nvSpPr>
          <p:spPr>
            <a:xfrm>
              <a:off x="8217375" y="7888125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2" name="Shape 122"/>
            <p:cNvSpPr txBox="1"/>
            <p:nvPr/>
          </p:nvSpPr>
          <p:spPr>
            <a:xfrm>
              <a:off x="8335129" y="7802764"/>
              <a:ext cx="5187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23" name="Shape 123"/>
          <p:cNvGrpSpPr/>
          <p:nvPr/>
        </p:nvGrpSpPr>
        <p:grpSpPr>
          <a:xfrm>
            <a:off x="5131214" y="12535750"/>
            <a:ext cx="636299" cy="819000"/>
            <a:chOff x="5055014" y="12484850"/>
            <a:chExt cx="636299" cy="819000"/>
          </a:xfrm>
        </p:grpSpPr>
        <p:sp>
          <p:nvSpPr>
            <p:cNvPr id="124" name="Shape 124"/>
            <p:cNvSpPr/>
            <p:nvPr/>
          </p:nvSpPr>
          <p:spPr>
            <a:xfrm>
              <a:off x="5055014" y="12576200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25" name="Shape 125"/>
            <p:cNvSpPr txBox="1"/>
            <p:nvPr/>
          </p:nvSpPr>
          <p:spPr>
            <a:xfrm>
              <a:off x="5175500" y="12484850"/>
              <a:ext cx="319199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2</a:t>
              </a:r>
            </a:p>
          </p:txBody>
        </p:sp>
      </p:grpSp>
      <p:cxnSp>
        <p:nvCxnSpPr>
          <p:cNvPr id="126" name="Shape 126"/>
          <p:cNvCxnSpPr>
            <a:stCxn id="127" idx="1"/>
          </p:cNvCxnSpPr>
          <p:nvPr/>
        </p:nvCxnSpPr>
        <p:spPr>
          <a:xfrm rot="10800000">
            <a:off x="12523850" y="13579326"/>
            <a:ext cx="4414500" cy="7500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cxnSp>
        <p:nvCxnSpPr>
          <p:cNvPr id="128" name="Shape 128"/>
          <p:cNvCxnSpPr>
            <a:stCxn id="129" idx="1"/>
            <a:endCxn id="130" idx="3"/>
          </p:cNvCxnSpPr>
          <p:nvPr/>
        </p:nvCxnSpPr>
        <p:spPr>
          <a:xfrm flipH="1">
            <a:off x="12376812" y="9857455"/>
            <a:ext cx="2133000" cy="1839600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grpSp>
        <p:nvGrpSpPr>
          <p:cNvPr id="131" name="Shape 131"/>
          <p:cNvGrpSpPr/>
          <p:nvPr/>
        </p:nvGrpSpPr>
        <p:grpSpPr>
          <a:xfrm>
            <a:off x="5131220" y="14288425"/>
            <a:ext cx="636299" cy="819000"/>
            <a:chOff x="5055020" y="14288425"/>
            <a:chExt cx="636299" cy="819000"/>
          </a:xfrm>
        </p:grpSpPr>
        <p:sp>
          <p:nvSpPr>
            <p:cNvPr id="132" name="Shape 132"/>
            <p:cNvSpPr/>
            <p:nvPr/>
          </p:nvSpPr>
          <p:spPr>
            <a:xfrm>
              <a:off x="5055020" y="14373243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3" name="Shape 133"/>
            <p:cNvSpPr txBox="1"/>
            <p:nvPr/>
          </p:nvSpPr>
          <p:spPr>
            <a:xfrm>
              <a:off x="5191812" y="14288425"/>
              <a:ext cx="3789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3</a:t>
              </a:r>
            </a:p>
          </p:txBody>
        </p:sp>
      </p:grpSp>
      <p:grpSp>
        <p:nvGrpSpPr>
          <p:cNvPr id="134" name="Shape 134"/>
          <p:cNvGrpSpPr/>
          <p:nvPr/>
        </p:nvGrpSpPr>
        <p:grpSpPr>
          <a:xfrm>
            <a:off x="13129110" y="10353587"/>
            <a:ext cx="636299" cy="819000"/>
            <a:chOff x="8217375" y="7770451"/>
            <a:chExt cx="636299" cy="819000"/>
          </a:xfrm>
        </p:grpSpPr>
        <p:sp>
          <p:nvSpPr>
            <p:cNvPr id="135" name="Shape 135"/>
            <p:cNvSpPr/>
            <p:nvPr/>
          </p:nvSpPr>
          <p:spPr>
            <a:xfrm>
              <a:off x="8217375" y="7888125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6" name="Shape 136"/>
            <p:cNvSpPr txBox="1"/>
            <p:nvPr/>
          </p:nvSpPr>
          <p:spPr>
            <a:xfrm>
              <a:off x="8329367" y="7770451"/>
              <a:ext cx="518700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1</a:t>
              </a:r>
            </a:p>
          </p:txBody>
        </p:sp>
      </p:grpSp>
      <p:grpSp>
        <p:nvGrpSpPr>
          <p:cNvPr id="137" name="Shape 137"/>
          <p:cNvGrpSpPr/>
          <p:nvPr/>
        </p:nvGrpSpPr>
        <p:grpSpPr>
          <a:xfrm>
            <a:off x="14509826" y="13264912"/>
            <a:ext cx="636299" cy="636299"/>
            <a:chOff x="13094301" y="12804800"/>
            <a:chExt cx="636299" cy="636299"/>
          </a:xfrm>
        </p:grpSpPr>
        <p:sp>
          <p:nvSpPr>
            <p:cNvPr id="138" name="Shape 138"/>
            <p:cNvSpPr/>
            <p:nvPr/>
          </p:nvSpPr>
          <p:spPr>
            <a:xfrm>
              <a:off x="13094301" y="12804800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39" name="Shape 139"/>
            <p:cNvSpPr txBox="1"/>
            <p:nvPr/>
          </p:nvSpPr>
          <p:spPr>
            <a:xfrm>
              <a:off x="13181900" y="12804800"/>
              <a:ext cx="461099" cy="63629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2</a:t>
              </a:r>
            </a:p>
          </p:txBody>
        </p:sp>
      </p:grpSp>
      <p:grpSp>
        <p:nvGrpSpPr>
          <p:cNvPr id="140" name="Shape 140"/>
          <p:cNvGrpSpPr/>
          <p:nvPr/>
        </p:nvGrpSpPr>
        <p:grpSpPr>
          <a:xfrm>
            <a:off x="6317325" y="10949835"/>
            <a:ext cx="6059552" cy="4840516"/>
            <a:chOff x="12970075" y="10309412"/>
            <a:chExt cx="7145698" cy="5708156"/>
          </a:xfrm>
        </p:grpSpPr>
        <p:pic>
          <p:nvPicPr>
            <p:cNvPr id="59" name="Shape 59"/>
            <p:cNvPicPr preferRelativeResize="0"/>
            <p:nvPr/>
          </p:nvPicPr>
          <p:blipFill>
            <a:blip r:embed="rId16">
              <a:alphaModFix/>
            </a:blip>
            <a:stretch>
              <a:fillRect/>
            </a:stretch>
          </p:blipFill>
          <p:spPr>
            <a:xfrm>
              <a:off x="12977798" y="10314869"/>
              <a:ext cx="2338975" cy="1751121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1" name="Shape 141"/>
            <p:cNvPicPr preferRelativeResize="0"/>
            <p:nvPr/>
          </p:nvPicPr>
          <p:blipFill>
            <a:blip r:embed="rId17">
              <a:alphaModFix/>
            </a:blip>
            <a:stretch>
              <a:fillRect/>
            </a:stretch>
          </p:blipFill>
          <p:spPr>
            <a:xfrm>
              <a:off x="15380909" y="10309412"/>
              <a:ext cx="2338983" cy="1751127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30" name="Shape 130"/>
            <p:cNvPicPr preferRelativeResize="0"/>
            <p:nvPr/>
          </p:nvPicPr>
          <p:blipFill>
            <a:blip r:embed="rId18">
              <a:alphaModFix/>
            </a:blip>
            <a:stretch>
              <a:fillRect/>
            </a:stretch>
          </p:blipFill>
          <p:spPr>
            <a:xfrm>
              <a:off x="17784039" y="10317567"/>
              <a:ext cx="2331733" cy="1745705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2" name="Shape 142"/>
            <p:cNvPicPr preferRelativeResize="0"/>
            <p:nvPr/>
          </p:nvPicPr>
          <p:blipFill>
            <a:blip r:embed="rId19">
              <a:alphaModFix/>
            </a:blip>
            <a:stretch>
              <a:fillRect/>
            </a:stretch>
          </p:blipFill>
          <p:spPr>
            <a:xfrm>
              <a:off x="12970075" y="12289293"/>
              <a:ext cx="2331731" cy="1751126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3" name="Shape 143"/>
            <p:cNvPicPr preferRelativeResize="0"/>
            <p:nvPr/>
          </p:nvPicPr>
          <p:blipFill>
            <a:blip r:embed="rId20">
              <a:alphaModFix/>
            </a:blip>
            <a:stretch>
              <a:fillRect/>
            </a:stretch>
          </p:blipFill>
          <p:spPr>
            <a:xfrm>
              <a:off x="15385575" y="12296645"/>
              <a:ext cx="2320375" cy="1736419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4" name="Shape 144"/>
            <p:cNvPicPr preferRelativeResize="0"/>
            <p:nvPr/>
          </p:nvPicPr>
          <p:blipFill>
            <a:blip r:embed="rId21">
              <a:alphaModFix/>
            </a:blip>
            <a:stretch>
              <a:fillRect/>
            </a:stretch>
          </p:blipFill>
          <p:spPr>
            <a:xfrm>
              <a:off x="17789707" y="12294708"/>
              <a:ext cx="2320401" cy="1740300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5" name="Shape 145"/>
            <p:cNvPicPr preferRelativeResize="0"/>
            <p:nvPr/>
          </p:nvPicPr>
          <p:blipFill>
            <a:blip r:embed="rId22">
              <a:alphaModFix/>
            </a:blip>
            <a:stretch>
              <a:fillRect/>
            </a:stretch>
          </p:blipFill>
          <p:spPr>
            <a:xfrm>
              <a:off x="12987085" y="14269154"/>
              <a:ext cx="2320394" cy="1745703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6" name="Shape 146"/>
            <p:cNvPicPr preferRelativeResize="0"/>
            <p:nvPr/>
          </p:nvPicPr>
          <p:blipFill>
            <a:blip r:embed="rId23">
              <a:alphaModFix/>
            </a:blip>
            <a:stretch>
              <a:fillRect/>
            </a:stretch>
          </p:blipFill>
          <p:spPr>
            <a:xfrm>
              <a:off x="15379896" y="14269157"/>
              <a:ext cx="2331733" cy="1745699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  <p:pic>
          <p:nvPicPr>
            <p:cNvPr id="147" name="Shape 147"/>
            <p:cNvPicPr preferRelativeResize="0"/>
            <p:nvPr/>
          </p:nvPicPr>
          <p:blipFill>
            <a:blip r:embed="rId24">
              <a:alphaModFix/>
            </a:blip>
            <a:stretch>
              <a:fillRect/>
            </a:stretch>
          </p:blipFill>
          <p:spPr>
            <a:xfrm>
              <a:off x="17784042" y="14266442"/>
              <a:ext cx="2331731" cy="1751126"/>
            </a:xfrm>
            <a:prstGeom prst="rect">
              <a:avLst/>
            </a:prstGeom>
            <a:noFill/>
            <a:ln cap="flat" cmpd="sng" w="19050">
              <a:solidFill>
                <a:srgbClr val="1561A4"/>
              </a:solidFill>
              <a:prstDash val="solid"/>
              <a:round/>
              <a:headEnd len="med" w="med" type="none"/>
              <a:tailEnd len="med" w="med" type="none"/>
            </a:ln>
          </p:spPr>
        </p:pic>
      </p:grpSp>
      <p:cxnSp>
        <p:nvCxnSpPr>
          <p:cNvPr id="148" name="Shape 148"/>
          <p:cNvCxnSpPr/>
          <p:nvPr/>
        </p:nvCxnSpPr>
        <p:spPr>
          <a:xfrm rot="10800000">
            <a:off x="12389976" y="14963265"/>
            <a:ext cx="2790000" cy="542699"/>
          </a:xfrm>
          <a:prstGeom prst="straightConnector1">
            <a:avLst/>
          </a:prstGeom>
          <a:noFill/>
          <a:ln cap="flat" cmpd="sng" w="38100">
            <a:solidFill>
              <a:srgbClr val="2196F3"/>
            </a:solidFill>
            <a:prstDash val="solid"/>
            <a:round/>
            <a:headEnd len="lg" w="lg" type="none"/>
            <a:tailEnd len="lg" w="lg" type="none"/>
          </a:ln>
        </p:spPr>
      </p:cxnSp>
      <p:pic>
        <p:nvPicPr>
          <p:cNvPr id="129" name="Shape 129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14509812" y="9018642"/>
            <a:ext cx="2517574" cy="1677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9" name="Shape 149"/>
          <p:cNvGrpSpPr/>
          <p:nvPr/>
        </p:nvGrpSpPr>
        <p:grpSpPr>
          <a:xfrm>
            <a:off x="13460282" y="14859625"/>
            <a:ext cx="636299" cy="819000"/>
            <a:chOff x="13555532" y="15015050"/>
            <a:chExt cx="636299" cy="819000"/>
          </a:xfrm>
        </p:grpSpPr>
        <p:sp>
          <p:nvSpPr>
            <p:cNvPr id="150" name="Shape 150"/>
            <p:cNvSpPr/>
            <p:nvPr/>
          </p:nvSpPr>
          <p:spPr>
            <a:xfrm>
              <a:off x="13555532" y="15106393"/>
              <a:ext cx="636299" cy="636299"/>
            </a:xfrm>
            <a:prstGeom prst="ellipse">
              <a:avLst/>
            </a:prstGeom>
            <a:solidFill>
              <a:srgbClr val="2196F3"/>
            </a:solidFill>
            <a:ln cap="flat" cmpd="sng" w="9525">
              <a:solidFill>
                <a:srgbClr val="2196F3"/>
              </a:solidFill>
              <a:prstDash val="solid"/>
              <a:round/>
              <a:headEnd len="med" w="med" type="none"/>
              <a:tailEnd len="med" w="med" type="none"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151" name="Shape 151"/>
            <p:cNvSpPr txBox="1"/>
            <p:nvPr/>
          </p:nvSpPr>
          <p:spPr>
            <a:xfrm>
              <a:off x="13628425" y="15015050"/>
              <a:ext cx="490499" cy="819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 rtl="0" algn="ctr">
                <a:spcBef>
                  <a:spcPts val="0"/>
                </a:spcBef>
                <a:buNone/>
              </a:pPr>
              <a:r>
                <a:rPr b="1" lang="en" sz="3000">
                  <a:solidFill>
                    <a:srgbClr val="FFFFFF"/>
                  </a:solidFill>
                </a:rPr>
                <a:t>3</a:t>
              </a:r>
            </a:p>
          </p:txBody>
        </p:sp>
      </p:grpSp>
      <p:pic>
        <p:nvPicPr>
          <p:cNvPr id="152" name="Shape 152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17246282" y="9018264"/>
            <a:ext cx="2517574" cy="16783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Shape 15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9982754" y="9020502"/>
            <a:ext cx="2517574" cy="1673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Shape 154"/>
          <p:cNvPicPr preferRelativeResize="0"/>
          <p:nvPr/>
        </p:nvPicPr>
        <p:blipFill>
          <a:blip r:embed="rId28">
            <a:alphaModFix/>
          </a:blip>
          <a:stretch>
            <a:fillRect/>
          </a:stretch>
        </p:blipFill>
        <p:spPr>
          <a:xfrm>
            <a:off x="22719225" y="9020513"/>
            <a:ext cx="2517574" cy="1673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Shape 155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5868987" y="10752662"/>
            <a:ext cx="2517575" cy="1681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Shape 156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1339210" y="10756438"/>
            <a:ext cx="2517575" cy="1676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18604100" y="10756438"/>
            <a:ext cx="2517573" cy="1673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Shape 127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16938350" y="12751757"/>
            <a:ext cx="2517575" cy="16701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Shape 158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28787" y="12748009"/>
            <a:ext cx="2517575" cy="1677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Shape 15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22719226" y="12746889"/>
            <a:ext cx="2517575" cy="1679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Shape 160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18149075" y="14743350"/>
            <a:ext cx="2517574" cy="16851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Shape 161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15179976" y="14743350"/>
            <a:ext cx="2517574" cy="16776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-light-2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