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119" d="100"/>
          <a:sy n="119" d="100"/>
        </p:scale>
        <p:origin x="14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E48A-B73D-2C42-A03F-046D05556BB0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5E60-E8EA-9842-80FC-9B76720A5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84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E48A-B73D-2C42-A03F-046D05556BB0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5E60-E8EA-9842-80FC-9B76720A5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4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E48A-B73D-2C42-A03F-046D05556BB0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5E60-E8EA-9842-80FC-9B76720A5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97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E48A-B73D-2C42-A03F-046D05556BB0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5E60-E8EA-9842-80FC-9B76720A5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4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E48A-B73D-2C42-A03F-046D05556BB0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5E60-E8EA-9842-80FC-9B76720A5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0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E48A-B73D-2C42-A03F-046D05556BB0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5E60-E8EA-9842-80FC-9B76720A5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8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E48A-B73D-2C42-A03F-046D05556BB0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5E60-E8EA-9842-80FC-9B76720A5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01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E48A-B73D-2C42-A03F-046D05556BB0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5E60-E8EA-9842-80FC-9B76720A5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53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E48A-B73D-2C42-A03F-046D05556BB0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5E60-E8EA-9842-80FC-9B76720A5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94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E48A-B73D-2C42-A03F-046D05556BB0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5E60-E8EA-9842-80FC-9B76720A5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76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E48A-B73D-2C42-A03F-046D05556BB0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5E60-E8EA-9842-80FC-9B76720A5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2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EE48A-B73D-2C42-A03F-046D05556BB0}" type="datetimeFigureOut">
              <a:rPr lang="en-US" smtClean="0"/>
              <a:t>12/11/15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85E60-E8EA-9842-80FC-9B76720A5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5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0" y="0"/>
            <a:ext cx="96440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312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2015-12-11T21:34:25Z</dcterms:created>
  <dcterms:modified xsi:type="dcterms:W3CDTF">2015-12-11T21:37:30Z</dcterms:modified>
</cp:coreProperties>
</file>