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alphaModFix amt="83560"/>
            <a:extLst/>
          </a:blip>
          <a:stretch>
            <a:fillRect/>
          </a:stretch>
        </p:blipFill>
        <p:spPr>
          <a:xfrm>
            <a:off x="870176" y="3557389"/>
            <a:ext cx="2402356" cy="178934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473555" y="3103033"/>
            <a:ext cx="8910956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>
                <a:solidFill>
                  <a:srgbClr val="DCDEE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</a:t>
            </a:r>
            <a:r>
              <a:rPr sz="5000"/>
              <a:t> </a:t>
            </a:r>
            <a:r>
              <a:rPr sz="9000"/>
              <a:t>H</a:t>
            </a:r>
            <a:r>
              <a:rPr sz="5000"/>
              <a:t> </a:t>
            </a:r>
            <a:r>
              <a:rPr sz="9000"/>
              <a:t>O</a:t>
            </a:r>
            <a:r>
              <a:rPr sz="5000"/>
              <a:t> </a:t>
            </a:r>
            <a:r>
              <a:rPr sz="9000"/>
              <a:t>R</a:t>
            </a:r>
            <a:r>
              <a:rPr sz="5000"/>
              <a:t> </a:t>
            </a:r>
            <a:r>
              <a:rPr sz="9000"/>
              <a:t>E</a:t>
            </a:r>
            <a:r>
              <a:rPr sz="5000"/>
              <a:t> </a:t>
            </a:r>
            <a:r>
              <a:rPr sz="9000"/>
              <a:t>O</a:t>
            </a:r>
            <a:r>
              <a:rPr sz="5000"/>
              <a:t> </a:t>
            </a:r>
            <a:r>
              <a:t>L</a:t>
            </a:r>
            <a:r>
              <a:rPr sz="5000"/>
              <a:t> </a:t>
            </a:r>
            <a:r>
              <a:rPr sz="9000"/>
              <a:t>A</a:t>
            </a:r>
            <a:r>
              <a:rPr sz="5000"/>
              <a:t> </a:t>
            </a:r>
            <a:r>
              <a:rPr sz="9000"/>
              <a:t>B</a:t>
            </a:r>
          </a:p>
        </p:txBody>
      </p:sp>
      <p:sp>
        <p:nvSpPr>
          <p:cNvPr id="121" name="Shape 121"/>
          <p:cNvSpPr/>
          <p:nvPr/>
        </p:nvSpPr>
        <p:spPr>
          <a:xfrm>
            <a:off x="4571533" y="4802716"/>
            <a:ext cx="684199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CDEE0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Different dancers </a:t>
            </a: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create</a:t>
            </a:r>
            <a:r>
              <a:t>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2720086" y="4364566"/>
            <a:ext cx="756462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DCDEE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Contribute choreography to an </a:t>
            </a:r>
          </a:p>
          <a:p>
            <a:pPr>
              <a:defRPr sz="4000">
                <a:solidFill>
                  <a:srgbClr val="DCDEE0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existing project </a:t>
            </a: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alphaModFix amt="75876"/>
            <a:extLst/>
          </a:blip>
          <a:stretch>
            <a:fillRect/>
          </a:stretch>
        </p:blipFill>
        <p:spPr>
          <a:xfrm>
            <a:off x="5732929" y="2953243"/>
            <a:ext cx="1538942" cy="1146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 Shot 2015-10-22 at 8.33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0173" y="482100"/>
            <a:ext cx="2759356" cy="435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5-10-22 at 8.33.2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771" y="4827621"/>
            <a:ext cx="2943001" cy="459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15-10-22 at 8.33.3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4078" y="4906005"/>
            <a:ext cx="2894581" cy="450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15-10-22 at 8.33.3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6156" y="4973147"/>
            <a:ext cx="2759356" cy="437046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8609322" y="2751081"/>
            <a:ext cx="539023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10006322" y="2755096"/>
            <a:ext cx="539023" cy="514517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2730037" y="7958563"/>
            <a:ext cx="539023" cy="514517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6217692" y="6235742"/>
            <a:ext cx="539024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10102197" y="6867223"/>
            <a:ext cx="539023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90" name="Screen Shot 2015-10-22 at 8.46.31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81558" y="572024"/>
            <a:ext cx="2705074" cy="4172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 Shot 2015-10-22 at 8.46.20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08860" y="381939"/>
            <a:ext cx="2732823" cy="4315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5621866" y="3671171"/>
            <a:ext cx="539023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1922844" y="1613771"/>
            <a:ext cx="539024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4191063" y="646468"/>
            <a:ext cx="46226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EXPERIMENTAL METHOD</a:t>
            </a:r>
          </a:p>
        </p:txBody>
      </p:sp>
      <p:sp>
        <p:nvSpPr>
          <p:cNvPr id="196" name="Shape 196"/>
          <p:cNvSpPr/>
          <p:nvPr/>
        </p:nvSpPr>
        <p:spPr>
          <a:xfrm>
            <a:off x="1508643" y="3217399"/>
            <a:ext cx="1898121" cy="20291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4230868" y="3217399"/>
            <a:ext cx="2005687" cy="2029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7060659" y="3217399"/>
            <a:ext cx="2005687" cy="2029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9890450" y="3217399"/>
            <a:ext cx="2005687" cy="202915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1623465" y="5507501"/>
            <a:ext cx="143987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computer</a:t>
            </a:r>
          </a:p>
        </p:txBody>
      </p:sp>
      <p:sp>
        <p:nvSpPr>
          <p:cNvPr id="201" name="Shape 201"/>
          <p:cNvSpPr/>
          <p:nvPr/>
        </p:nvSpPr>
        <p:spPr>
          <a:xfrm>
            <a:off x="4441079" y="5507501"/>
            <a:ext cx="135666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observer </a:t>
            </a:r>
          </a:p>
        </p:txBody>
      </p:sp>
      <p:sp>
        <p:nvSpPr>
          <p:cNvPr id="202" name="Shape 202"/>
          <p:cNvSpPr/>
          <p:nvPr/>
        </p:nvSpPr>
        <p:spPr>
          <a:xfrm>
            <a:off x="7383494" y="5507501"/>
            <a:ext cx="132862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facilitator</a:t>
            </a:r>
          </a:p>
        </p:txBody>
      </p:sp>
      <p:sp>
        <p:nvSpPr>
          <p:cNvPr id="203" name="Shape 203"/>
          <p:cNvSpPr/>
          <p:nvPr/>
        </p:nvSpPr>
        <p:spPr>
          <a:xfrm>
            <a:off x="10138761" y="5507501"/>
            <a:ext cx="128046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observer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046522" y="3873500"/>
            <a:ext cx="419227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OUR RESULTS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381910" y="373418"/>
            <a:ext cx="51833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OUR RESULTS</a:t>
            </a:r>
          </a:p>
        </p:txBody>
      </p:sp>
      <p:pic>
        <p:nvPicPr>
          <p:cNvPr id="208" name="Screen Shot 2015-10-22 at 8.58.08 PM.png"/>
          <p:cNvPicPr>
            <a:picLocks noChangeAspect="1"/>
          </p:cNvPicPr>
          <p:nvPr/>
        </p:nvPicPr>
        <p:blipFill>
          <a:blip r:embed="rId2">
            <a:extLst/>
          </a:blip>
          <a:srcRect l="8431" t="0" r="0" b="0"/>
          <a:stretch>
            <a:fillRect/>
          </a:stretch>
        </p:blipFill>
        <p:spPr>
          <a:xfrm>
            <a:off x="5164925" y="-179785"/>
            <a:ext cx="8404103" cy="1011330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626871" y="2250016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DISCOVER</a:t>
            </a:r>
          </a:p>
        </p:txBody>
      </p:sp>
      <p:sp>
        <p:nvSpPr>
          <p:cNvPr id="210" name="Shape 210"/>
          <p:cNvSpPr/>
          <p:nvPr/>
        </p:nvSpPr>
        <p:spPr>
          <a:xfrm>
            <a:off x="626871" y="3276599"/>
            <a:ext cx="358731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Familiar interface and easy to understand</a:t>
            </a:r>
          </a:p>
        </p:txBody>
      </p:sp>
      <p:sp>
        <p:nvSpPr>
          <p:cNvPr id="211" name="Shape 211"/>
          <p:cNvSpPr/>
          <p:nvPr/>
        </p:nvSpPr>
        <p:spPr>
          <a:xfrm>
            <a:off x="626871" y="4409016"/>
            <a:ext cx="358731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are the different categorizations?</a:t>
            </a:r>
          </a:p>
        </p:txBody>
      </p:sp>
      <p:sp>
        <p:nvSpPr>
          <p:cNvPr id="212" name="Shape 212"/>
          <p:cNvSpPr/>
          <p:nvPr/>
        </p:nvSpPr>
        <p:spPr>
          <a:xfrm>
            <a:off x="632976" y="5668433"/>
            <a:ext cx="392627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How do I know if a project is complete?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81910" y="373418"/>
            <a:ext cx="51833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OUR RESULTS</a:t>
            </a:r>
          </a:p>
        </p:txBody>
      </p:sp>
      <p:pic>
        <p:nvPicPr>
          <p:cNvPr id="215" name="Screen Shot 2015-10-22 at 8.57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6007" y="-38573"/>
            <a:ext cx="8019814" cy="107119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26871" y="2296583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CREATE</a:t>
            </a:r>
          </a:p>
        </p:txBody>
      </p:sp>
      <p:sp>
        <p:nvSpPr>
          <p:cNvPr id="217" name="Shape 217"/>
          <p:cNvSpPr/>
          <p:nvPr/>
        </p:nvSpPr>
        <p:spPr>
          <a:xfrm>
            <a:off x="609938" y="3249083"/>
            <a:ext cx="3963887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Is the music library referring to my own library or the app’s library?</a:t>
            </a:r>
          </a:p>
        </p:txBody>
      </p:sp>
      <p:sp>
        <p:nvSpPr>
          <p:cNvPr id="218" name="Shape 218"/>
          <p:cNvSpPr/>
          <p:nvPr/>
        </p:nvSpPr>
        <p:spPr>
          <a:xfrm>
            <a:off x="649223" y="5806016"/>
            <a:ext cx="284175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is this wifi button?</a:t>
            </a:r>
          </a:p>
        </p:txBody>
      </p:sp>
      <p:sp>
        <p:nvSpPr>
          <p:cNvPr id="219" name="Shape 219"/>
          <p:cNvSpPr/>
          <p:nvPr/>
        </p:nvSpPr>
        <p:spPr>
          <a:xfrm>
            <a:off x="609938" y="4870450"/>
            <a:ext cx="396388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are these sliders?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81910" y="373418"/>
            <a:ext cx="51833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OUR RESULTS</a:t>
            </a:r>
          </a:p>
        </p:txBody>
      </p:sp>
      <p:pic>
        <p:nvPicPr>
          <p:cNvPr id="222" name="Screen Shot 2015-10-22 at 8.58.21 PM.png"/>
          <p:cNvPicPr>
            <a:picLocks noChangeAspect="1"/>
          </p:cNvPicPr>
          <p:nvPr/>
        </p:nvPicPr>
        <p:blipFill>
          <a:blip r:embed="rId2">
            <a:extLst/>
          </a:blip>
          <a:srcRect l="7639" t="0" r="0" b="0"/>
          <a:stretch>
            <a:fillRect/>
          </a:stretch>
        </p:blipFill>
        <p:spPr>
          <a:xfrm>
            <a:off x="5107398" y="-114575"/>
            <a:ext cx="7895561" cy="9982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651577" y="3173325"/>
            <a:ext cx="348710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if I don’t want a 5 year old contributing to my video?</a:t>
            </a:r>
          </a:p>
        </p:txBody>
      </p:sp>
      <p:sp>
        <p:nvSpPr>
          <p:cNvPr id="224" name="Shape 224"/>
          <p:cNvSpPr/>
          <p:nvPr/>
        </p:nvSpPr>
        <p:spPr>
          <a:xfrm>
            <a:off x="626871" y="2266950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CONTRIBUTE</a:t>
            </a:r>
          </a:p>
        </p:txBody>
      </p:sp>
      <p:sp>
        <p:nvSpPr>
          <p:cNvPr id="225" name="Shape 225"/>
          <p:cNvSpPr/>
          <p:nvPr/>
        </p:nvSpPr>
        <p:spPr>
          <a:xfrm>
            <a:off x="626871" y="4660899"/>
            <a:ext cx="358731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Who am I sending it to when I am done?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964353" y="2637366"/>
            <a:ext cx="78587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SUGGESTED UI CHANGES</a:t>
            </a:r>
          </a:p>
        </p:txBody>
      </p:sp>
      <p:sp>
        <p:nvSpPr>
          <p:cNvPr id="228" name="Shape 228"/>
          <p:cNvSpPr/>
          <p:nvPr/>
        </p:nvSpPr>
        <p:spPr>
          <a:xfrm>
            <a:off x="2517563" y="3996266"/>
            <a:ext cx="312674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landing page</a:t>
            </a:r>
          </a:p>
        </p:txBody>
      </p:sp>
      <p:sp>
        <p:nvSpPr>
          <p:cNvPr id="229" name="Shape 229"/>
          <p:cNvSpPr/>
          <p:nvPr/>
        </p:nvSpPr>
        <p:spPr>
          <a:xfrm>
            <a:off x="2505286" y="4779433"/>
            <a:ext cx="45313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music configuration</a:t>
            </a:r>
          </a:p>
        </p:txBody>
      </p:sp>
      <p:sp>
        <p:nvSpPr>
          <p:cNvPr id="230" name="Shape 230"/>
          <p:cNvSpPr/>
          <p:nvPr/>
        </p:nvSpPr>
        <p:spPr>
          <a:xfrm>
            <a:off x="2488861" y="5651500"/>
            <a:ext cx="36159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sharing settings</a:t>
            </a:r>
          </a:p>
        </p:txBody>
      </p:sp>
      <p:sp>
        <p:nvSpPr>
          <p:cNvPr id="231" name="Shape 231"/>
          <p:cNvSpPr/>
          <p:nvPr/>
        </p:nvSpPr>
        <p:spPr>
          <a:xfrm>
            <a:off x="2034269" y="4021666"/>
            <a:ext cx="41879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2" name="Shape 232"/>
          <p:cNvSpPr/>
          <p:nvPr/>
        </p:nvSpPr>
        <p:spPr>
          <a:xfrm>
            <a:off x="2021569" y="4809066"/>
            <a:ext cx="41879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33" name="Shape 233"/>
          <p:cNvSpPr/>
          <p:nvPr/>
        </p:nvSpPr>
        <p:spPr>
          <a:xfrm>
            <a:off x="2008869" y="5698066"/>
            <a:ext cx="41879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703643" y="492124"/>
            <a:ext cx="584064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LANDING </a:t>
            </a:r>
          </a:p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PAGE</a:t>
            </a:r>
          </a:p>
        </p:txBody>
      </p:sp>
      <p:sp>
        <p:nvSpPr>
          <p:cNvPr id="236" name="Shape 236"/>
          <p:cNvSpPr/>
          <p:nvPr/>
        </p:nvSpPr>
        <p:spPr>
          <a:xfrm>
            <a:off x="736938" y="2656416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ORGANIZATION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5698595" y="-34826"/>
            <a:ext cx="7398082" cy="98232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38" name="Screen Shot 2015-10-22 at 8.29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8209" y="527696"/>
            <a:ext cx="5369264" cy="869820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711538" y="4616450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SEGMENTATION</a:t>
            </a:r>
          </a:p>
        </p:txBody>
      </p:sp>
      <p:sp>
        <p:nvSpPr>
          <p:cNvPr id="240" name="Shape 240"/>
          <p:cNvSpPr/>
          <p:nvPr/>
        </p:nvSpPr>
        <p:spPr>
          <a:xfrm>
            <a:off x="711538" y="6852881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DESCRIPTIONS</a:t>
            </a:r>
          </a:p>
        </p:txBody>
      </p:sp>
      <p:sp>
        <p:nvSpPr>
          <p:cNvPr id="241" name="Shape 241"/>
          <p:cNvSpPr/>
          <p:nvPr/>
        </p:nvSpPr>
        <p:spPr>
          <a:xfrm>
            <a:off x="761643" y="3390899"/>
            <a:ext cx="34871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Featured based on popularity and suggestions</a:t>
            </a:r>
          </a:p>
        </p:txBody>
      </p:sp>
      <p:sp>
        <p:nvSpPr>
          <p:cNvPr id="242" name="Shape 242"/>
          <p:cNvSpPr/>
          <p:nvPr/>
        </p:nvSpPr>
        <p:spPr>
          <a:xfrm>
            <a:off x="761643" y="7588250"/>
            <a:ext cx="348710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Show name of project</a:t>
            </a:r>
          </a:p>
        </p:txBody>
      </p:sp>
      <p:sp>
        <p:nvSpPr>
          <p:cNvPr id="243" name="Shape 243"/>
          <p:cNvSpPr/>
          <p:nvPr/>
        </p:nvSpPr>
        <p:spPr>
          <a:xfrm>
            <a:off x="761643" y="5340350"/>
            <a:ext cx="348710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Group by genres</a:t>
            </a:r>
          </a:p>
        </p:txBody>
      </p:sp>
      <p:sp>
        <p:nvSpPr>
          <p:cNvPr id="244" name="Shape 244"/>
          <p:cNvSpPr/>
          <p:nvPr/>
        </p:nvSpPr>
        <p:spPr>
          <a:xfrm>
            <a:off x="743030" y="5810865"/>
            <a:ext cx="29316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Recent activity of friends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635910" y="555451"/>
            <a:ext cx="451342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CREATION</a:t>
            </a:r>
          </a:p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SET UP </a:t>
            </a:r>
          </a:p>
        </p:txBody>
      </p:sp>
      <p:sp>
        <p:nvSpPr>
          <p:cNvPr id="247" name="Shape 247"/>
          <p:cNvSpPr/>
          <p:nvPr/>
        </p:nvSpPr>
        <p:spPr>
          <a:xfrm>
            <a:off x="5766328" y="-5119"/>
            <a:ext cx="7398082" cy="975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48" name="Screen Shot 2015-10-22 at 8.33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306" y="-5119"/>
            <a:ext cx="6183265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661674" y="3070667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INSTRUCTIONS</a:t>
            </a:r>
          </a:p>
        </p:txBody>
      </p:sp>
      <p:sp>
        <p:nvSpPr>
          <p:cNvPr id="250" name="Shape 250"/>
          <p:cNvSpPr/>
          <p:nvPr/>
        </p:nvSpPr>
        <p:spPr>
          <a:xfrm>
            <a:off x="661674" y="4851400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MUSIC SOURCE</a:t>
            </a:r>
          </a:p>
        </p:txBody>
      </p:sp>
      <p:sp>
        <p:nvSpPr>
          <p:cNvPr id="251" name="Shape 251"/>
          <p:cNvSpPr/>
          <p:nvPr/>
        </p:nvSpPr>
        <p:spPr>
          <a:xfrm>
            <a:off x="661674" y="6632132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EDITING INTERFACE</a:t>
            </a:r>
          </a:p>
        </p:txBody>
      </p:sp>
      <p:sp>
        <p:nvSpPr>
          <p:cNvPr id="252" name="Shape 252"/>
          <p:cNvSpPr/>
          <p:nvPr/>
        </p:nvSpPr>
        <p:spPr>
          <a:xfrm>
            <a:off x="711779" y="3805150"/>
            <a:ext cx="348710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On boarding step by step instructions</a:t>
            </a:r>
          </a:p>
        </p:txBody>
      </p:sp>
      <p:sp>
        <p:nvSpPr>
          <p:cNvPr id="253" name="Shape 253"/>
          <p:cNvSpPr/>
          <p:nvPr/>
        </p:nvSpPr>
        <p:spPr>
          <a:xfrm>
            <a:off x="711779" y="5675225"/>
            <a:ext cx="348710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Clarity in types of sources</a:t>
            </a:r>
          </a:p>
        </p:txBody>
      </p:sp>
      <p:sp>
        <p:nvSpPr>
          <p:cNvPr id="254" name="Shape 254"/>
          <p:cNvSpPr/>
          <p:nvPr/>
        </p:nvSpPr>
        <p:spPr>
          <a:xfrm>
            <a:off x="686379" y="7348450"/>
            <a:ext cx="348710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Sliding mechanisms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386" y="2354527"/>
            <a:ext cx="4166130" cy="416613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5966502" y="3600449"/>
            <a:ext cx="50680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CHOREOGRAPHY PROCESS</a:t>
            </a:r>
          </a:p>
        </p:txBody>
      </p:sp>
      <p:pic>
        <p:nvPicPr>
          <p:cNvPr id="12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101684" y="5358126"/>
            <a:ext cx="1157421" cy="1157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35910" y="504651"/>
            <a:ext cx="4031555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SHARING </a:t>
            </a:r>
          </a:p>
          <a:p>
            <a: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SETTINGS</a:t>
            </a:r>
          </a:p>
        </p:txBody>
      </p:sp>
      <p:sp>
        <p:nvSpPr>
          <p:cNvPr id="257" name="Shape 257"/>
          <p:cNvSpPr/>
          <p:nvPr/>
        </p:nvSpPr>
        <p:spPr>
          <a:xfrm>
            <a:off x="5766328" y="-5119"/>
            <a:ext cx="7398082" cy="975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58" name="Screen Shot 2015-10-22 at 8.33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277" y="80709"/>
            <a:ext cx="5981368" cy="947371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661674" y="3070667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TEXT LABELS</a:t>
            </a:r>
          </a:p>
        </p:txBody>
      </p:sp>
      <p:sp>
        <p:nvSpPr>
          <p:cNvPr id="260" name="Shape 260"/>
          <p:cNvSpPr/>
          <p:nvPr/>
        </p:nvSpPr>
        <p:spPr>
          <a:xfrm>
            <a:off x="661674" y="4851400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GRANULARITY</a:t>
            </a:r>
          </a:p>
        </p:txBody>
      </p:sp>
      <p:sp>
        <p:nvSpPr>
          <p:cNvPr id="261" name="Shape 261"/>
          <p:cNvSpPr/>
          <p:nvPr/>
        </p:nvSpPr>
        <p:spPr>
          <a:xfrm>
            <a:off x="711779" y="3976600"/>
            <a:ext cx="348710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Labels to accompany icons</a:t>
            </a:r>
          </a:p>
        </p:txBody>
      </p:sp>
      <p:sp>
        <p:nvSpPr>
          <p:cNvPr id="262" name="Shape 262"/>
          <p:cNvSpPr/>
          <p:nvPr/>
        </p:nvSpPr>
        <p:spPr>
          <a:xfrm>
            <a:off x="711779" y="5726199"/>
            <a:ext cx="3487109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Specifying multiple people to send direct requests</a:t>
            </a:r>
          </a:p>
          <a:p>
            <a: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</a:p>
          <a:p>
            <a:pPr algn="l">
              <a:defRPr sz="20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Limiting types of potential collaborators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asted-image.pdf"/>
          <p:cNvPicPr>
            <a:picLocks noChangeAspect="1"/>
          </p:cNvPicPr>
          <p:nvPr/>
        </p:nvPicPr>
        <p:blipFill>
          <a:blip r:embed="rId2">
            <a:alphaModFix amt="83560"/>
            <a:extLst/>
          </a:blip>
          <a:stretch>
            <a:fillRect/>
          </a:stretch>
        </p:blipFill>
        <p:spPr>
          <a:xfrm>
            <a:off x="5301222" y="3438855"/>
            <a:ext cx="2402356" cy="1789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6150" y="3543558"/>
            <a:ext cx="952500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369942" y="2035001"/>
            <a:ext cx="42649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CHOREOLAB PROCESS</a:t>
            </a:r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0823" y="5082354"/>
            <a:ext cx="1263154" cy="1263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7223" y="5548021"/>
            <a:ext cx="1263154" cy="126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7489" y="5548021"/>
            <a:ext cx="1263155" cy="126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7816" y="4280158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4483" y="4280158"/>
            <a:ext cx="952501" cy="95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s147 prototyp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7" y="0"/>
            <a:ext cx="13072535" cy="980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8103790" y="2275648"/>
            <a:ext cx="4806356" cy="1718784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8306710" y="2652439"/>
            <a:ext cx="460371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STORYBOARD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5-10-22 at 10.2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65772" y="-2035689"/>
            <a:ext cx="15384328" cy="138249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405804" y="663401"/>
            <a:ext cx="358732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LAUNCH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7671" y="2108421"/>
            <a:ext cx="358731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DISCOVER</a:t>
            </a:r>
          </a:p>
        </p:txBody>
      </p:sp>
      <p:sp>
        <p:nvSpPr>
          <p:cNvPr id="142" name="Shape 142"/>
          <p:cNvSpPr/>
          <p:nvPr/>
        </p:nvSpPr>
        <p:spPr>
          <a:xfrm>
            <a:off x="3133004" y="4937567"/>
            <a:ext cx="358732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CONTRIBUTE</a:t>
            </a:r>
          </a:p>
        </p:txBody>
      </p:sp>
      <p:sp>
        <p:nvSpPr>
          <p:cNvPr id="143" name="Shape 143"/>
          <p:cNvSpPr/>
          <p:nvPr/>
        </p:nvSpPr>
        <p:spPr>
          <a:xfrm>
            <a:off x="3133004" y="6640425"/>
            <a:ext cx="358732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RECORD</a:t>
            </a:r>
          </a:p>
        </p:txBody>
      </p:sp>
      <p:sp>
        <p:nvSpPr>
          <p:cNvPr id="144" name="Shape 144"/>
          <p:cNvSpPr/>
          <p:nvPr/>
        </p:nvSpPr>
        <p:spPr>
          <a:xfrm>
            <a:off x="9872471" y="4937567"/>
            <a:ext cx="358732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ERROR PAGE</a:t>
            </a:r>
          </a:p>
        </p:txBody>
      </p:sp>
      <p:sp>
        <p:nvSpPr>
          <p:cNvPr id="145" name="Shape 145"/>
          <p:cNvSpPr/>
          <p:nvPr/>
        </p:nvSpPr>
        <p:spPr>
          <a:xfrm>
            <a:off x="5765800" y="170218"/>
            <a:ext cx="6628739" cy="127000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6291643" y="415751"/>
            <a:ext cx="680968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53585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LO-FI PROTOTYPES</a:t>
            </a:r>
          </a:p>
        </p:txBody>
      </p:sp>
      <p:sp>
        <p:nvSpPr>
          <p:cNvPr id="147" name="Shape 147"/>
          <p:cNvSpPr/>
          <p:nvPr/>
        </p:nvSpPr>
        <p:spPr>
          <a:xfrm>
            <a:off x="10727604" y="2456834"/>
            <a:ext cx="127195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>
                <a:solidFill>
                  <a:srgbClr val="53585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TASKS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699259" y="4447116"/>
            <a:ext cx="960628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DCDEE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Discover and watch an interesting video  </a:t>
            </a:r>
          </a:p>
        </p:txBody>
      </p:sp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alphaModFix amt="80796"/>
            <a:extLst/>
          </a:blip>
          <a:stretch>
            <a:fillRect/>
          </a:stretch>
        </p:blipFill>
        <p:spPr>
          <a:xfrm>
            <a:off x="5732929" y="2987110"/>
            <a:ext cx="1538942" cy="1146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 Shot 2015-10-22 at 8.29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75" y="1447709"/>
            <a:ext cx="3731718" cy="604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15-10-22 at 8.29.5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2973" y="1469068"/>
            <a:ext cx="3731718" cy="600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 Shot 2015-10-22 at 8.10.1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21807" y="1447709"/>
            <a:ext cx="3776832" cy="604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26100" y="3352800"/>
            <a:ext cx="17526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575733" y="7145866"/>
            <a:ext cx="539023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5490633" y="4771941"/>
            <a:ext cx="539023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10511366" y="3391875"/>
            <a:ext cx="539024" cy="514517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A9A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345435" y="4497916"/>
            <a:ext cx="831392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DCDEE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Create a new choreography project</a:t>
            </a:r>
          </a:p>
        </p:txBody>
      </p:sp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alphaModFix amt="76934"/>
            <a:extLst/>
          </a:blip>
          <a:stretch>
            <a:fillRect/>
          </a:stretch>
        </p:blipFill>
        <p:spPr>
          <a:xfrm>
            <a:off x="5732929" y="3037910"/>
            <a:ext cx="1538942" cy="1146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15-10-22 at 8.32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89" y="266567"/>
            <a:ext cx="2851232" cy="446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 Shot 2015-10-22 at 8.33.0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0335" y="564312"/>
            <a:ext cx="2926862" cy="4577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creen Shot 2015-10-22 at 8.33.07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6611" y="695310"/>
            <a:ext cx="2770049" cy="431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 Shot 2015-10-22 at 8.33.1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56074" y="326241"/>
            <a:ext cx="2851232" cy="449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15-10-22 at 8.33.21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5427" y="4995086"/>
            <a:ext cx="2858608" cy="446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 Shot 2015-10-22 at 8.33.30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16267" y="4913258"/>
            <a:ext cx="2972266" cy="4625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 Shot 2015-10-22 at 8.33.35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10765" y="4772014"/>
            <a:ext cx="3098824" cy="4908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744133" y="2367304"/>
            <a:ext cx="539023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4609279" y="2824608"/>
            <a:ext cx="539023" cy="514518"/>
          </a:xfrm>
          <a:prstGeom prst="ellipse">
            <a:avLst/>
          </a:prstGeom>
          <a:solidFill>
            <a:srgbClr val="699A84">
              <a:alpha val="30000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10006784" y="2596008"/>
            <a:ext cx="539023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11403784" y="2600023"/>
            <a:ext cx="539023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3273494" y="8281156"/>
            <a:ext cx="539024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6543199" y="6642972"/>
            <a:ext cx="539023" cy="514517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10006784" y="6968823"/>
            <a:ext cx="539023" cy="514518"/>
          </a:xfrm>
          <a:prstGeom prst="ellipse">
            <a:avLst/>
          </a:prstGeom>
          <a:solidFill>
            <a:srgbClr val="699A84">
              <a:alpha val="29884"/>
            </a:srgbClr>
          </a:solidFill>
          <a:ln w="12700">
            <a:miter lim="400000"/>
          </a:ln>
          <a:effectLst>
            <a:outerShdw sx="100000" sy="100000" kx="0" ky="0" algn="b" rotWithShape="0" blurRad="38100" dist="0" dir="5400000">
              <a:srgbClr val="000000">
                <a:alpha val="40411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