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aleway"/>
      <p:regular r:id="rId27"/>
      <p:bold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Interesting tidbit: She has a perfect 5-star Yelp review.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○"/>
            </a:pPr>
            <a:r>
              <a:rPr lang="en" sz="1200"/>
              <a:t>“I’m a designer, editor, accountant...I spend the least amount of my time with my camera” 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○"/>
            </a:pPr>
            <a:r>
              <a:rPr lang="en" sz="1200"/>
              <a:t>“I have a blog section that’s been ‘coming soon’ for a while...I’m not part of the digital generation”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○"/>
            </a:pPr>
            <a:r>
              <a:rPr lang="en" sz="1200"/>
              <a:t>“How do you put a price on your work?”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200"/>
              <a:t>“Corporations use a branding agency because they don’t have in-house power [to do a good job] and want the whole package. An agency team can also bring in a fresh perspective on a company’s work, as an outsider.”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200"/>
              <a:t>“Corporations use a branding agency because they don’t have in-house power [to do a good job] and want the whole package. An agency team can also bring in a fresh perspective on a company’s work, as an outsider.”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we want to reduce these two like two or three points, which we can back up with quotes?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Artists seem to feel like success is mostly the result of luck, which makes them apathetic or frozen about branding and publicity even though they acknowledge its importance.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5200"/>
            </a:lvl1pPr>
            <a:lvl2pPr rtl="0" algn="ctr">
              <a:spcBef>
                <a:spcPts val="0"/>
              </a:spcBef>
              <a:buSzPct val="100000"/>
              <a:defRPr sz="5200"/>
            </a:lvl2pPr>
            <a:lvl3pPr rtl="0" algn="ctr">
              <a:spcBef>
                <a:spcPts val="0"/>
              </a:spcBef>
              <a:buSzPct val="100000"/>
              <a:defRPr sz="5200"/>
            </a:lvl3pPr>
            <a:lvl4pPr rtl="0" algn="ctr">
              <a:spcBef>
                <a:spcPts val="0"/>
              </a:spcBef>
              <a:buSzPct val="100000"/>
              <a:defRPr sz="5200"/>
            </a:lvl4pPr>
            <a:lvl5pPr rtl="0" algn="ctr">
              <a:spcBef>
                <a:spcPts val="0"/>
              </a:spcBef>
              <a:buSzPct val="100000"/>
              <a:defRPr sz="5200"/>
            </a:lvl5pPr>
            <a:lvl6pPr rtl="0" algn="ctr">
              <a:spcBef>
                <a:spcPts val="0"/>
              </a:spcBef>
              <a:buSzPct val="100000"/>
              <a:defRPr sz="5200"/>
            </a:lvl6pPr>
            <a:lvl7pPr rtl="0" algn="ctr">
              <a:spcBef>
                <a:spcPts val="0"/>
              </a:spcBef>
              <a:buSzPct val="100000"/>
              <a:defRPr sz="5200"/>
            </a:lvl7pPr>
            <a:lvl8pPr rtl="0" algn="ctr">
              <a:spcBef>
                <a:spcPts val="0"/>
              </a:spcBef>
              <a:buSzPct val="100000"/>
              <a:defRPr sz="5200"/>
            </a:lvl8pPr>
            <a:lvl9pPr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Creation Studio: </a:t>
            </a:r>
            <a:r>
              <a:rPr b="1" lang="en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Branding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Selina Her • Nyasha Smith • Ben-Han Sung • Sarah Wymer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000" y="-272425"/>
            <a:ext cx="4144999" cy="41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62502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Emphasized good customer experience over visual artistry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Fear of technology?</a:t>
            </a:r>
          </a:p>
          <a:p>
            <a:pPr indent="-355600" lvl="2" marL="13716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“I have a blog section that’s been ‘coming soon’ for a while...I’m not part of the digital generation”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Marketing is hard</a:t>
            </a:r>
          </a:p>
          <a:p>
            <a:pPr indent="-355600" lvl="2" marL="13716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“How do you put a price on your work?”</a:t>
            </a: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3C78D8"/>
                </a:solidFill>
                <a:latin typeface="Raleway"/>
                <a:ea typeface="Raleway"/>
                <a:cs typeface="Raleway"/>
                <a:sym typeface="Raleway"/>
              </a:rPr>
              <a:t>Results: Nadine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Say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“Focus on creating content over audience development”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It’s intimidating trying to convince people to invest in you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If someone doesn’t like you it’s a blow to your ego.” 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“It’s up to the other person whether I’m someone they would want to hire.”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“You have to network.”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“Branding is about projecting into the future, not staying with your current demographic.”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“My goal as artist is to learn and grow.”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Say</a:t>
            </a: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“I spend the least amount of time with my camera.”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“[My blog] has been ‘coming soon’ for a while now.”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“Separating the personal from the business was pretty difficult for me.”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“Maybe ‘photographer’ isn’t the right word. I feel like I’m a editor, designer, accountant, all of those things.”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“I’m not part of the digital generation.”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E7CC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Do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Joyce avoided answering directly when asked to pitch herself.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Joyce appeared embarrassed when acknowledging the lack of personal branding.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Joyce seemed eager to discuss “textbook knowledge” but shied away from experience and practical knowledge.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Emile declined to discuss himself, making distinction between company identity from personal identity.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Jane emphasized being ready in addition to being lucky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E7CC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Do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4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Nadine seemed a bit uncertain about the meaning of branding. She gave three definitions before settling on “user experience.”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Nadine gave a helpless shrug when discussing the need to earn $$$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Nadine </a:t>
            </a: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got emotional about her work </a:t>
            </a: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(i.e. tearing up when talking about a photo of a dying 3 year old).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Nadine talked with her hands a lot.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Nadine kept throwing her long scarf over her shoulder.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3C47D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Think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Branding is something an artist should have.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My work will speak for itself.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Company and personal identity are very different, separate entities.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 am where I am due to luck.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Branding is a difficult task that takes more than one person to do well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You have to know yourself in order to project a consistent persona.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Presenting inconsistent personalities is bad branding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Good relationships with customers will lead to good word of mouth and more business.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3C47D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Think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(cont.)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Intimacy leads to better understanding, better future work opportunities.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Branding is not just about your art; </a:t>
            </a: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 includes the practical side and business aspects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FA8DC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Feel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Stressed and powerless </a:t>
            </a: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during the job hunt 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Need to feel validated / accepted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Defensive + </a:t>
            </a: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Blame-Shifting</a:t>
            </a:r>
          </a:p>
          <a:p>
            <a:pPr indent="-35560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  <a:buAutoNum type="romanLcPeriod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“If you don’t get the job it's because you're not a good match."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Afraid of not showing your best - of being judged for a mediocre performance or work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Intimidated</a:t>
            </a: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by the success of others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FA8D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Empathy Map: Feel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(cont.)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Afraid of new technologies</a:t>
            </a: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since current process is working out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Change is undesirable unless the current status quo is bad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Apathetic about making a real effort at publicity and self-promotion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Rely too much on word of mouth (only online presence is a stale website)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Frustrated at business things</a:t>
            </a: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and other practical matters that get in the way of art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Common Needs 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5172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 less passive about self promotion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●"/>
            </a:pPr>
            <a:r>
              <a:rPr b="1"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Feel more in control</a:t>
            </a: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over success/job hunt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Better express their thoughts to others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Effectively deal with business + practical sides of their work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375" y="2436650"/>
            <a:ext cx="4066625" cy="27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073075"/>
            <a:ext cx="8520599" cy="10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What is a brand? Is it important?</a:t>
            </a: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How do artists differentiate themselves?</a:t>
            </a: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How do artists establish themselves?</a:t>
            </a: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And more...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latin typeface="Raleway"/>
                <a:ea typeface="Raleway"/>
                <a:cs typeface="Raleway"/>
                <a:sym typeface="Raleway"/>
              </a:rPr>
              <a:t>Problem Domain: </a:t>
            </a:r>
            <a:r>
              <a:rPr lang="en" sz="4000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Brand Creation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850" y="1317724"/>
            <a:ext cx="4027149" cy="38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rgbClr val="674EA7"/>
                </a:solidFill>
                <a:latin typeface="Raleway"/>
                <a:ea typeface="Raleway"/>
                <a:cs typeface="Raleway"/>
                <a:sym typeface="Raleway"/>
              </a:rPr>
              <a:t>Insights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57407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</a:pPr>
            <a:r>
              <a:rPr b="1"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Theory + application disconnect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Non-transitive creative skills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Mutually exclusive personal/business identities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Belief that work speaks for the artist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</a:pPr>
            <a:r>
              <a:rPr b="1"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Difficulty of judging work value; leaving judgment to others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2810900" y="19579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moving forward...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465675" y="10222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How might we…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40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encourage artists to confidently take an active role in self-promotion?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999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Needfinding: Joyce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Product Design student at CCA, Oakland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No established brand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Facetime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Branding education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en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Applied situations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350" y="445025"/>
            <a:ext cx="28575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724" y="2120175"/>
            <a:ext cx="4142126" cy="276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055" y="0"/>
            <a:ext cx="475293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674EA7"/>
                </a:solidFill>
                <a:latin typeface="Raleway"/>
                <a:ea typeface="Raleway"/>
                <a:cs typeface="Raleway"/>
                <a:sym typeface="Raleway"/>
              </a:rPr>
              <a:t>Needfinding: Jane</a:t>
            </a: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Branding agency employee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1185 Design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Knowledge of branding </a:t>
            </a: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4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Philz Coffee, Palo Alto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</a:p>
          <a:p>
            <a: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What do clients want?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775" y="817812"/>
            <a:ext cx="3203074" cy="320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D3538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Needfinding: Emile 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Owner of Dogpatch Films, SF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Established professional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</a:p>
          <a:p>
            <a: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Worries about working in this field?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200" y="1416025"/>
            <a:ext cx="2372474" cy="33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200" y="275075"/>
            <a:ext cx="2372474" cy="97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3C78D8"/>
                </a:solidFill>
                <a:latin typeface="Raleway"/>
                <a:ea typeface="Raleway"/>
                <a:cs typeface="Raleway"/>
                <a:sym typeface="Raleway"/>
              </a:rPr>
              <a:t>Needfinding: Nadine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57675" y="1133225"/>
            <a:ext cx="4741500" cy="374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○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Independent photographer</a:t>
            </a:r>
          </a:p>
          <a:p>
            <a:pPr indent="-4064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○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Professional</a:t>
            </a:r>
          </a:p>
          <a:p>
            <a:pPr indent="-4064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○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</a:p>
          <a:p>
            <a:pPr indent="-4064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40000"/>
              <a:buFont typeface="Calibri"/>
              <a:buChar char="■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Cafe Venetia, Palo Alto</a:t>
            </a:r>
          </a:p>
          <a:p>
            <a:pPr indent="-4064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○"/>
            </a:pPr>
            <a:r>
              <a:rPr lang="en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</a:p>
          <a:p>
            <a: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What was your first break?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350" y="1523275"/>
            <a:ext cx="3438949" cy="343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71869" r="0" t="0"/>
          <a:stretch/>
        </p:blipFill>
        <p:spPr>
          <a:xfrm>
            <a:off x="7201450" y="445025"/>
            <a:ext cx="1942549" cy="469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215945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Results: Joyce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685775" y="1152475"/>
            <a:ext cx="5574899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Shaky elevator pitch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Distance yourself from your work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Contradiction between words + actions</a:t>
            </a:r>
          </a:p>
          <a:p>
            <a:pPr indent="-355600" lvl="2" marL="13716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Avoided “show me” questions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“My job as a design is to visually communicate. It’s up to the other person whether I’m someone they would want to hire.”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71667" t="0"/>
          <a:stretch/>
        </p:blipFill>
        <p:spPr>
          <a:xfrm>
            <a:off x="0" y="445025"/>
            <a:ext cx="1997135" cy="469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674EA7"/>
                </a:solidFill>
                <a:latin typeface="Raleway"/>
                <a:ea typeface="Raleway"/>
                <a:cs typeface="Raleway"/>
                <a:sym typeface="Raleway"/>
              </a:rPr>
              <a:t>Results: Jane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5302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Why clients hire agencies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Anecdote: clothing store</a:t>
            </a:r>
          </a:p>
          <a:p>
            <a:pPr indent="-355600" lvl="2" marL="13716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■"/>
            </a:pPr>
            <a:r>
              <a:rPr lang="en" sz="2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“They couldn’t decide on a direction. Bad branding is inconsistency”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Potential targets, not just current</a:t>
            </a:r>
          </a:p>
          <a:p>
            <a:pPr indent="-381000" lvl="1" marL="91440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“I was hired because I emailed her and they had a spot open.”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200" y="615900"/>
            <a:ext cx="5369777" cy="39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532195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Results: Emile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23251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Only online presence is website 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Mostly employed word-of-mouth networking</a:t>
            </a:r>
          </a:p>
          <a:p>
            <a:pPr indent="-3810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Prioritizes content over audience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6827" y="-47850"/>
            <a:ext cx="4895524" cy="28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