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104" y="-13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2302191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cxnSp>
        <p:nvCxnSpPr>
          <p:cNvPr id="9" name="Shape 9"/>
          <p:cNvCxnSpPr/>
          <p:nvPr/>
        </p:nvCxnSpPr>
        <p:spPr>
          <a:xfrm>
            <a:off x="2477724" y="415650"/>
            <a:ext cx="6244199" cy="0"/>
          </a:xfrm>
          <a:prstGeom prst="straightConnector1">
            <a:avLst/>
          </a:prstGeom>
          <a:noFill/>
          <a:ln w="38100" cap="flat" cmpd="sng">
            <a:solidFill>
              <a:schemeClr val="lt1"/>
            </a:solidFill>
            <a:prstDash val="solid"/>
            <a:round/>
            <a:headEnd type="none" w="med" len="med"/>
            <a:tailEnd type="none" w="med" len="med"/>
          </a:ln>
        </p:spPr>
      </p:cxnSp>
      <p:cxnSp>
        <p:nvCxnSpPr>
          <p:cNvPr id="10" name="Shape 10"/>
          <p:cNvCxnSpPr/>
          <p:nvPr/>
        </p:nvCxnSpPr>
        <p:spPr>
          <a:xfrm>
            <a:off x="2477724" y="4740000"/>
            <a:ext cx="6244199" cy="0"/>
          </a:xfrm>
          <a:prstGeom prst="straightConnector1">
            <a:avLst/>
          </a:prstGeom>
          <a:noFill/>
          <a:ln w="19050" cap="flat" cmpd="sng">
            <a:solidFill>
              <a:schemeClr val="lt1"/>
            </a:solidFill>
            <a:prstDash val="solid"/>
            <a:round/>
            <a:headEnd type="none" w="med" len="med"/>
            <a:tailEnd type="none" w="med" len="med"/>
          </a:ln>
        </p:spPr>
      </p:cxnSp>
      <p:cxnSp>
        <p:nvCxnSpPr>
          <p:cNvPr id="11" name="Shape 11"/>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12" name="Shape 12"/>
          <p:cNvSpPr txBox="1">
            <a:spLocks noGrp="1"/>
          </p:cNvSpPr>
          <p:nvPr>
            <p:ph type="ctrTitle"/>
          </p:nvPr>
        </p:nvSpPr>
        <p:spPr>
          <a:xfrm>
            <a:off x="2371725" y="630225"/>
            <a:ext cx="6331500" cy="1541999"/>
          </a:xfrm>
          <a:prstGeom prst="rect">
            <a:avLst/>
          </a:prstGeom>
        </p:spPr>
        <p:txBody>
          <a:bodyPr lIns="91425" tIns="91425" rIns="91425" bIns="91425" anchor="t"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13" name="Shape 13"/>
          <p:cNvSpPr txBox="1">
            <a:spLocks noGrp="1"/>
          </p:cNvSpPr>
          <p:nvPr>
            <p:ph type="subTitle" idx="1"/>
          </p:nvPr>
        </p:nvSpPr>
        <p:spPr>
          <a:xfrm>
            <a:off x="2390266" y="3238450"/>
            <a:ext cx="6331500" cy="1241699"/>
          </a:xfrm>
          <a:prstGeom prst="rect">
            <a:avLst/>
          </a:prstGeom>
        </p:spPr>
        <p:txBody>
          <a:bodyPr lIns="91425" tIns="91425" rIns="91425" bIns="91425" anchor="b" anchorCtr="0"/>
          <a:lstStyle>
            <a:lvl1pPr>
              <a:lnSpc>
                <a:spcPct val="100000"/>
              </a:lnSpc>
              <a:spcBef>
                <a:spcPts val="0"/>
              </a:spcBef>
              <a:spcAft>
                <a:spcPts val="0"/>
              </a:spcAft>
              <a:buClr>
                <a:schemeClr val="lt1"/>
              </a:buClr>
              <a:buNone/>
              <a:defRPr>
                <a:solidFill>
                  <a:schemeClr val="lt1"/>
                </a:solidFill>
              </a:defRPr>
            </a:lvl1pPr>
            <a:lvl2pPr>
              <a:lnSpc>
                <a:spcPct val="100000"/>
              </a:lnSpc>
              <a:spcBef>
                <a:spcPts val="0"/>
              </a:spcBef>
              <a:spcAft>
                <a:spcPts val="0"/>
              </a:spcAft>
              <a:buClr>
                <a:schemeClr val="lt1"/>
              </a:buClr>
              <a:buSzPct val="100000"/>
              <a:buNone/>
              <a:defRPr sz="1800">
                <a:solidFill>
                  <a:schemeClr val="lt1"/>
                </a:solidFill>
              </a:defRPr>
            </a:lvl2pPr>
            <a:lvl3pPr>
              <a:lnSpc>
                <a:spcPct val="100000"/>
              </a:lnSpc>
              <a:spcBef>
                <a:spcPts val="0"/>
              </a:spcBef>
              <a:spcAft>
                <a:spcPts val="0"/>
              </a:spcAft>
              <a:buClr>
                <a:schemeClr val="lt1"/>
              </a:buClr>
              <a:buSzPct val="100000"/>
              <a:buNone/>
              <a:defRPr sz="1800">
                <a:solidFill>
                  <a:schemeClr val="lt1"/>
                </a:solidFill>
              </a:defRPr>
            </a:lvl3pPr>
            <a:lvl4pPr>
              <a:lnSpc>
                <a:spcPct val="100000"/>
              </a:lnSpc>
              <a:spcBef>
                <a:spcPts val="0"/>
              </a:spcBef>
              <a:spcAft>
                <a:spcPts val="0"/>
              </a:spcAft>
              <a:buClr>
                <a:schemeClr val="lt1"/>
              </a:buClr>
              <a:buSzPct val="100000"/>
              <a:buNone/>
              <a:defRPr sz="1800">
                <a:solidFill>
                  <a:schemeClr val="lt1"/>
                </a:solidFill>
              </a:defRPr>
            </a:lvl4pPr>
            <a:lvl5pPr>
              <a:lnSpc>
                <a:spcPct val="100000"/>
              </a:lnSpc>
              <a:spcBef>
                <a:spcPts val="0"/>
              </a:spcBef>
              <a:spcAft>
                <a:spcPts val="0"/>
              </a:spcAft>
              <a:buClr>
                <a:schemeClr val="lt1"/>
              </a:buClr>
              <a:buSzPct val="100000"/>
              <a:buNone/>
              <a:defRPr sz="1800">
                <a:solidFill>
                  <a:schemeClr val="lt1"/>
                </a:solidFill>
              </a:defRPr>
            </a:lvl5pPr>
            <a:lvl6pPr>
              <a:lnSpc>
                <a:spcPct val="100000"/>
              </a:lnSpc>
              <a:spcBef>
                <a:spcPts val="0"/>
              </a:spcBef>
              <a:spcAft>
                <a:spcPts val="0"/>
              </a:spcAft>
              <a:buClr>
                <a:schemeClr val="lt1"/>
              </a:buClr>
              <a:buSzPct val="100000"/>
              <a:buNone/>
              <a:defRPr sz="1800">
                <a:solidFill>
                  <a:schemeClr val="lt1"/>
                </a:solidFill>
              </a:defRPr>
            </a:lvl6pPr>
            <a:lvl7pPr>
              <a:lnSpc>
                <a:spcPct val="100000"/>
              </a:lnSpc>
              <a:spcBef>
                <a:spcPts val="0"/>
              </a:spcBef>
              <a:spcAft>
                <a:spcPts val="0"/>
              </a:spcAft>
              <a:buClr>
                <a:schemeClr val="lt1"/>
              </a:buClr>
              <a:buSzPct val="100000"/>
              <a:buNone/>
              <a:defRPr sz="1800">
                <a:solidFill>
                  <a:schemeClr val="lt1"/>
                </a:solidFill>
              </a:defRPr>
            </a:lvl7pPr>
            <a:lvl8pPr>
              <a:lnSpc>
                <a:spcPct val="100000"/>
              </a:lnSpc>
              <a:spcBef>
                <a:spcPts val="0"/>
              </a:spcBef>
              <a:spcAft>
                <a:spcPts val="0"/>
              </a:spcAft>
              <a:buClr>
                <a:schemeClr val="lt1"/>
              </a:buClr>
              <a:buSzPct val="100000"/>
              <a:buNone/>
              <a:defRPr sz="1800">
                <a:solidFill>
                  <a:schemeClr val="lt1"/>
                </a:solidFill>
              </a:defRPr>
            </a:lvl8pPr>
            <a:lvl9pPr>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9"/>
        <p:cNvGrpSpPr/>
        <p:nvPr/>
      </p:nvGrpSpPr>
      <p:grpSpPr>
        <a:xfrm>
          <a:off x="0" y="0"/>
          <a:ext cx="0" cy="0"/>
          <a:chOff x="0" y="0"/>
          <a:chExt cx="0" cy="0"/>
        </a:xfrm>
      </p:grpSpPr>
      <p:cxnSp>
        <p:nvCxnSpPr>
          <p:cNvPr id="60" name="Shape 60"/>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61" name="Shape 61"/>
          <p:cNvCxnSpPr/>
          <p:nvPr/>
        </p:nvCxnSpPr>
        <p:spPr>
          <a:xfrm>
            <a:off x="425200" y="415650"/>
            <a:ext cx="8296799" cy="0"/>
          </a:xfrm>
          <a:prstGeom prst="straightConnector1">
            <a:avLst/>
          </a:prstGeom>
          <a:noFill/>
          <a:ln w="38100" cap="flat" cmpd="sng">
            <a:solidFill>
              <a:schemeClr val="dk2"/>
            </a:solidFill>
            <a:prstDash val="solid"/>
            <a:round/>
            <a:headEnd type="none" w="med" len="med"/>
            <a:tailEnd type="none" w="med" len="med"/>
          </a:ln>
        </p:spPr>
      </p:cxnSp>
      <p:sp>
        <p:nvSpPr>
          <p:cNvPr id="62" name="Shape 62"/>
          <p:cNvSpPr txBox="1">
            <a:spLocks noGrp="1"/>
          </p:cNvSpPr>
          <p:nvPr>
            <p:ph type="title"/>
          </p:nvPr>
        </p:nvSpPr>
        <p:spPr>
          <a:xfrm>
            <a:off x="853950" y="1304850"/>
            <a:ext cx="7436099" cy="1538399"/>
          </a:xfrm>
          <a:prstGeom prst="rect">
            <a:avLst/>
          </a:prstGeom>
        </p:spPr>
        <p:txBody>
          <a:bodyPr lIns="91425" tIns="91425" rIns="91425" bIns="91425" anchor="ctr" anchorCtr="0"/>
          <a:lstStyle>
            <a:lvl1pPr algn="ctr">
              <a:spcBef>
                <a:spcPts val="0"/>
              </a:spcBef>
              <a:buClr>
                <a:schemeClr val="dk1"/>
              </a:buClr>
              <a:buSzPct val="100000"/>
              <a:buFont typeface="Lato"/>
              <a:defRPr sz="9600">
                <a:solidFill>
                  <a:schemeClr val="dk1"/>
                </a:solidFill>
                <a:latin typeface="Lato"/>
                <a:ea typeface="Lato"/>
                <a:cs typeface="Lato"/>
                <a:sym typeface="Lato"/>
              </a:defRPr>
            </a:lvl1pPr>
            <a:lvl2pPr algn="ctr">
              <a:spcBef>
                <a:spcPts val="0"/>
              </a:spcBef>
              <a:buClr>
                <a:schemeClr val="dk1"/>
              </a:buClr>
              <a:buSzPct val="100000"/>
              <a:buFont typeface="Lato"/>
              <a:defRPr sz="9600">
                <a:solidFill>
                  <a:schemeClr val="dk1"/>
                </a:solidFill>
                <a:latin typeface="Lato"/>
                <a:ea typeface="Lato"/>
                <a:cs typeface="Lato"/>
                <a:sym typeface="Lato"/>
              </a:defRPr>
            </a:lvl2pPr>
            <a:lvl3pPr algn="ctr">
              <a:spcBef>
                <a:spcPts val="0"/>
              </a:spcBef>
              <a:buClr>
                <a:schemeClr val="dk1"/>
              </a:buClr>
              <a:buSzPct val="100000"/>
              <a:buFont typeface="Lato"/>
              <a:defRPr sz="9600">
                <a:solidFill>
                  <a:schemeClr val="dk1"/>
                </a:solidFill>
                <a:latin typeface="Lato"/>
                <a:ea typeface="Lato"/>
                <a:cs typeface="Lato"/>
                <a:sym typeface="Lato"/>
              </a:defRPr>
            </a:lvl3pPr>
            <a:lvl4pPr algn="ctr">
              <a:spcBef>
                <a:spcPts val="0"/>
              </a:spcBef>
              <a:buClr>
                <a:schemeClr val="dk1"/>
              </a:buClr>
              <a:buSzPct val="100000"/>
              <a:buFont typeface="Lato"/>
              <a:defRPr sz="9600">
                <a:solidFill>
                  <a:schemeClr val="dk1"/>
                </a:solidFill>
                <a:latin typeface="Lato"/>
                <a:ea typeface="Lato"/>
                <a:cs typeface="Lato"/>
                <a:sym typeface="Lato"/>
              </a:defRPr>
            </a:lvl4pPr>
            <a:lvl5pPr algn="ctr">
              <a:spcBef>
                <a:spcPts val="0"/>
              </a:spcBef>
              <a:buClr>
                <a:schemeClr val="dk1"/>
              </a:buClr>
              <a:buSzPct val="100000"/>
              <a:buFont typeface="Lato"/>
              <a:defRPr sz="9600">
                <a:solidFill>
                  <a:schemeClr val="dk1"/>
                </a:solidFill>
                <a:latin typeface="Lato"/>
                <a:ea typeface="Lato"/>
                <a:cs typeface="Lato"/>
                <a:sym typeface="Lato"/>
              </a:defRPr>
            </a:lvl5pPr>
            <a:lvl6pPr algn="ctr">
              <a:spcBef>
                <a:spcPts val="0"/>
              </a:spcBef>
              <a:buClr>
                <a:schemeClr val="dk1"/>
              </a:buClr>
              <a:buSzPct val="100000"/>
              <a:buFont typeface="Lato"/>
              <a:defRPr sz="9600">
                <a:solidFill>
                  <a:schemeClr val="dk1"/>
                </a:solidFill>
                <a:latin typeface="Lato"/>
                <a:ea typeface="Lato"/>
                <a:cs typeface="Lato"/>
                <a:sym typeface="Lato"/>
              </a:defRPr>
            </a:lvl6pPr>
            <a:lvl7pPr algn="ctr">
              <a:spcBef>
                <a:spcPts val="0"/>
              </a:spcBef>
              <a:buClr>
                <a:schemeClr val="dk1"/>
              </a:buClr>
              <a:buSzPct val="100000"/>
              <a:buFont typeface="Lato"/>
              <a:defRPr sz="9600">
                <a:solidFill>
                  <a:schemeClr val="dk1"/>
                </a:solidFill>
                <a:latin typeface="Lato"/>
                <a:ea typeface="Lato"/>
                <a:cs typeface="Lato"/>
                <a:sym typeface="Lato"/>
              </a:defRPr>
            </a:lvl7pPr>
            <a:lvl8pPr algn="ctr">
              <a:spcBef>
                <a:spcPts val="0"/>
              </a:spcBef>
              <a:buClr>
                <a:schemeClr val="dk1"/>
              </a:buClr>
              <a:buSzPct val="100000"/>
              <a:buFont typeface="Lato"/>
              <a:defRPr sz="9600">
                <a:solidFill>
                  <a:schemeClr val="dk1"/>
                </a:solidFill>
                <a:latin typeface="Lato"/>
                <a:ea typeface="Lato"/>
                <a:cs typeface="Lato"/>
                <a:sym typeface="Lato"/>
              </a:defRPr>
            </a:lvl8pPr>
            <a:lvl9pPr algn="ctr">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3" name="Shape 63"/>
          <p:cNvSpPr txBox="1">
            <a:spLocks noGrp="1"/>
          </p:cNvSpPr>
          <p:nvPr>
            <p:ph type="body" idx="1"/>
          </p:nvPr>
        </p:nvSpPr>
        <p:spPr>
          <a:xfrm>
            <a:off x="853950" y="2919450"/>
            <a:ext cx="74360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64" name="Shape 6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5"/>
        <p:cNvGrpSpPr/>
        <p:nvPr/>
      </p:nvGrpSpPr>
      <p:grpSpPr>
        <a:xfrm>
          <a:off x="0" y="0"/>
          <a:ext cx="0" cy="0"/>
          <a:chOff x="0" y="0"/>
          <a:chExt cx="0" cy="0"/>
        </a:xfrm>
      </p:grpSpPr>
      <p:sp>
        <p:nvSpPr>
          <p:cNvPr id="66" name="Shape 6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425200" y="415650"/>
            <a:ext cx="8296799" cy="0"/>
          </a:xfrm>
          <a:prstGeom prst="straightConnector1">
            <a:avLst/>
          </a:prstGeom>
          <a:noFill/>
          <a:ln w="38100" cap="flat" cmpd="sng">
            <a:solidFill>
              <a:schemeClr val="lt1"/>
            </a:solidFill>
            <a:prstDash val="solid"/>
            <a:round/>
            <a:headEnd type="none" w="med" len="med"/>
            <a:tailEnd type="none" w="med" len="med"/>
          </a:ln>
        </p:spPr>
      </p:cxnSp>
      <p:cxnSp>
        <p:nvCxnSpPr>
          <p:cNvPr id="17" name="Shape 17"/>
          <p:cNvCxnSpPr/>
          <p:nvPr/>
        </p:nvCxnSpPr>
        <p:spPr>
          <a:xfrm>
            <a:off x="425200" y="4740000"/>
            <a:ext cx="8296799" cy="0"/>
          </a:xfrm>
          <a:prstGeom prst="straightConnector1">
            <a:avLst/>
          </a:prstGeom>
          <a:noFill/>
          <a:ln w="19050" cap="flat" cmpd="sng">
            <a:solidFill>
              <a:schemeClr val="lt1"/>
            </a:solidFill>
            <a:prstDash val="solid"/>
            <a:round/>
            <a:headEnd type="none" w="med" len="med"/>
            <a:tailEnd type="none" w="med" len="med"/>
          </a:ln>
        </p:spPr>
      </p:cxnSp>
      <p:sp>
        <p:nvSpPr>
          <p:cNvPr id="18" name="Shape 18"/>
          <p:cNvSpPr txBox="1">
            <a:spLocks noGrp="1"/>
          </p:cNvSpPr>
          <p:nvPr>
            <p:ph type="title"/>
          </p:nvPr>
        </p:nvSpPr>
        <p:spPr>
          <a:xfrm>
            <a:off x="406425" y="1806825"/>
            <a:ext cx="8296799" cy="1541999"/>
          </a:xfrm>
          <a:prstGeom prst="rect">
            <a:avLst/>
          </a:prstGeom>
        </p:spPr>
        <p:txBody>
          <a:bodyPr lIns="91425" tIns="91425" rIns="91425" bIns="91425" anchor="ctr" anchorCtr="0"/>
          <a:lstStyle>
            <a:lvl1pPr algn="ctr">
              <a:spcBef>
                <a:spcPts val="0"/>
              </a:spcBef>
              <a:buClr>
                <a:schemeClr val="lt1"/>
              </a:buClr>
              <a:buSzPct val="100000"/>
              <a:defRPr sz="4800">
                <a:solidFill>
                  <a:schemeClr val="lt1"/>
                </a:solidFill>
              </a:defRPr>
            </a:lvl1pPr>
            <a:lvl2pPr algn="ctr">
              <a:spcBef>
                <a:spcPts val="0"/>
              </a:spcBef>
              <a:buClr>
                <a:schemeClr val="lt1"/>
              </a:buClr>
              <a:buSzPct val="100000"/>
              <a:defRPr sz="4800">
                <a:solidFill>
                  <a:schemeClr val="lt1"/>
                </a:solidFill>
              </a:defRPr>
            </a:lvl2pPr>
            <a:lvl3pPr algn="ctr">
              <a:spcBef>
                <a:spcPts val="0"/>
              </a:spcBef>
              <a:buClr>
                <a:schemeClr val="lt1"/>
              </a:buClr>
              <a:buSzPct val="100000"/>
              <a:defRPr sz="4800">
                <a:solidFill>
                  <a:schemeClr val="lt1"/>
                </a:solidFill>
              </a:defRPr>
            </a:lvl3pPr>
            <a:lvl4pPr algn="ctr">
              <a:spcBef>
                <a:spcPts val="0"/>
              </a:spcBef>
              <a:buClr>
                <a:schemeClr val="lt1"/>
              </a:buClr>
              <a:buSzPct val="100000"/>
              <a:defRPr sz="4800">
                <a:solidFill>
                  <a:schemeClr val="lt1"/>
                </a:solidFill>
              </a:defRPr>
            </a:lvl4pPr>
            <a:lvl5pPr algn="ctr">
              <a:spcBef>
                <a:spcPts val="0"/>
              </a:spcBef>
              <a:buClr>
                <a:schemeClr val="lt1"/>
              </a:buClr>
              <a:buSzPct val="100000"/>
              <a:defRPr sz="4800">
                <a:solidFill>
                  <a:schemeClr val="lt1"/>
                </a:solidFill>
              </a:defRPr>
            </a:lvl5pPr>
            <a:lvl6pPr algn="ctr">
              <a:spcBef>
                <a:spcPts val="0"/>
              </a:spcBef>
              <a:buClr>
                <a:schemeClr val="lt1"/>
              </a:buClr>
              <a:buSzPct val="100000"/>
              <a:defRPr sz="4800">
                <a:solidFill>
                  <a:schemeClr val="lt1"/>
                </a:solidFill>
              </a:defRPr>
            </a:lvl6pPr>
            <a:lvl7pPr algn="ctr">
              <a:spcBef>
                <a:spcPts val="0"/>
              </a:spcBef>
              <a:buClr>
                <a:schemeClr val="lt1"/>
              </a:buClr>
              <a:buSzPct val="100000"/>
              <a:defRPr sz="4800">
                <a:solidFill>
                  <a:schemeClr val="lt1"/>
                </a:solidFill>
              </a:defRPr>
            </a:lvl7pPr>
            <a:lvl8pPr algn="ctr">
              <a:spcBef>
                <a:spcPts val="0"/>
              </a:spcBef>
              <a:buClr>
                <a:schemeClr val="lt1"/>
              </a:buClr>
              <a:buSzPct val="100000"/>
              <a:defRPr sz="4800">
                <a:solidFill>
                  <a:schemeClr val="lt1"/>
                </a:solidFill>
              </a:defRPr>
            </a:lvl8pPr>
            <a:lvl9pPr algn="ctr">
              <a:spcBef>
                <a:spcPts val="0"/>
              </a:spcBef>
              <a:buClr>
                <a:schemeClr val="lt1"/>
              </a:buClr>
              <a:buSzPct val="100000"/>
              <a:defRPr sz="4800">
                <a:solidFill>
                  <a:schemeClr val="lt1"/>
                </a:solidFill>
              </a:defRPr>
            </a:lvl9pPr>
          </a:lstStyle>
          <a:p>
            <a:endParaRPr/>
          </a:p>
        </p:txBody>
      </p:sp>
      <p:sp>
        <p:nvSpPr>
          <p:cNvPr id="19" name="Shape 1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22" name="Shape 22"/>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23" name="Shape 23"/>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24" name="Shape 24"/>
          <p:cNvSpPr txBox="1">
            <a:spLocks noGrp="1"/>
          </p:cNvSpPr>
          <p:nvPr>
            <p:ph type="title"/>
          </p:nvPr>
        </p:nvSpPr>
        <p:spPr>
          <a:xfrm>
            <a:off x="2400250" y="575950"/>
            <a:ext cx="6321599" cy="635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1"/>
          </p:nvPr>
        </p:nvSpPr>
        <p:spPr>
          <a:xfrm>
            <a:off x="2410112" y="1595775"/>
            <a:ext cx="6321599" cy="3002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cxnSp>
        <p:nvCxnSpPr>
          <p:cNvPr id="28" name="Shape 28"/>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29" name="Shape 29"/>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30" name="Shape 30"/>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31" name="Shape 31"/>
          <p:cNvSpPr txBox="1">
            <a:spLocks noGrp="1"/>
          </p:cNvSpPr>
          <p:nvPr>
            <p:ph type="title"/>
          </p:nvPr>
        </p:nvSpPr>
        <p:spPr>
          <a:xfrm>
            <a:off x="2400250" y="575950"/>
            <a:ext cx="6321599" cy="635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2" name="Shape 32"/>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4" name="Shape 3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03300" y="411575"/>
            <a:ext cx="8520599" cy="6396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7" name="Shape 3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cxnSp>
        <p:nvCxnSpPr>
          <p:cNvPr id="39" name="Shape 39"/>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40" name="Shape 40"/>
          <p:cNvSpPr txBox="1">
            <a:spLocks noGrp="1"/>
          </p:cNvSpPr>
          <p:nvPr>
            <p:ph type="title"/>
          </p:nvPr>
        </p:nvSpPr>
        <p:spPr>
          <a:xfrm>
            <a:off x="319500" y="936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41" name="Shape 41"/>
          <p:cNvSpPr txBox="1">
            <a:spLocks noGrp="1"/>
          </p:cNvSpPr>
          <p:nvPr>
            <p:ph type="body" idx="1"/>
          </p:nvPr>
        </p:nvSpPr>
        <p:spPr>
          <a:xfrm>
            <a:off x="319500" y="1846803"/>
            <a:ext cx="2807999" cy="28062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2" name="Shape 42"/>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3"/>
        <p:cNvGrpSpPr/>
        <p:nvPr/>
      </p:nvGrpSpPr>
      <p:grpSpPr>
        <a:xfrm>
          <a:off x="0" y="0"/>
          <a:ext cx="0" cy="0"/>
          <a:chOff x="0" y="0"/>
          <a:chExt cx="0" cy="0"/>
        </a:xfrm>
      </p:grpSpPr>
      <p:cxnSp>
        <p:nvCxnSpPr>
          <p:cNvPr id="44" name="Shape 44"/>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45" name="Shape 45"/>
          <p:cNvSpPr txBox="1">
            <a:spLocks noGrp="1"/>
          </p:cNvSpPr>
          <p:nvPr>
            <p:ph type="title"/>
          </p:nvPr>
        </p:nvSpPr>
        <p:spPr>
          <a:xfrm>
            <a:off x="283103" y="712140"/>
            <a:ext cx="6244199" cy="3835499"/>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46" name="Shape 4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7"/>
        <p:cNvGrpSpPr/>
        <p:nvPr/>
      </p:nvGrpSpPr>
      <p:grpSpPr>
        <a:xfrm>
          <a:off x="0" y="0"/>
          <a:ext cx="0" cy="0"/>
          <a:chOff x="0" y="0"/>
          <a:chExt cx="0" cy="0"/>
        </a:xfrm>
      </p:grpSpPr>
      <p:sp>
        <p:nvSpPr>
          <p:cNvPr id="48" name="Shape 48"/>
          <p:cNvSpPr/>
          <p:nvPr/>
        </p:nvSpPr>
        <p:spPr>
          <a:xfrm>
            <a:off x="4572000" y="1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49" name="Shape 4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0" name="Shape 50"/>
          <p:cNvSpPr txBox="1">
            <a:spLocks noGrp="1"/>
          </p:cNvSpPr>
          <p:nvPr>
            <p:ph type="title"/>
          </p:nvPr>
        </p:nvSpPr>
        <p:spPr>
          <a:xfrm>
            <a:off x="265500" y="1397350"/>
            <a:ext cx="4045199" cy="1318199"/>
          </a:xfrm>
          <a:prstGeom prst="rect">
            <a:avLst/>
          </a:prstGeom>
        </p:spPr>
        <p:txBody>
          <a:bodyPr lIns="91425" tIns="91425" rIns="91425" bIns="91425" anchor="b" anchorCtr="0"/>
          <a:lstStyle>
            <a:lvl1pPr algn="ctr">
              <a:spcBef>
                <a:spcPts val="0"/>
              </a:spcBef>
              <a:buClr>
                <a:schemeClr val="dk1"/>
              </a:buClr>
              <a:buSzPct val="100000"/>
              <a:defRPr sz="3600">
                <a:solidFill>
                  <a:schemeClr val="dk1"/>
                </a:solidFill>
              </a:defRPr>
            </a:lvl1pPr>
            <a:lvl2pPr algn="ctr">
              <a:spcBef>
                <a:spcPts val="0"/>
              </a:spcBef>
              <a:buClr>
                <a:schemeClr val="dk1"/>
              </a:buClr>
              <a:buSzPct val="100000"/>
              <a:defRPr sz="3600">
                <a:solidFill>
                  <a:schemeClr val="dk1"/>
                </a:solidFill>
              </a:defRPr>
            </a:lvl2pPr>
            <a:lvl3pPr algn="ctr">
              <a:spcBef>
                <a:spcPts val="0"/>
              </a:spcBef>
              <a:buClr>
                <a:schemeClr val="dk1"/>
              </a:buClr>
              <a:buSzPct val="100000"/>
              <a:defRPr sz="3600">
                <a:solidFill>
                  <a:schemeClr val="dk1"/>
                </a:solidFill>
              </a:defRPr>
            </a:lvl3pPr>
            <a:lvl4pPr algn="ctr">
              <a:spcBef>
                <a:spcPts val="0"/>
              </a:spcBef>
              <a:buClr>
                <a:schemeClr val="dk1"/>
              </a:buClr>
              <a:buSzPct val="100000"/>
              <a:defRPr sz="3600">
                <a:solidFill>
                  <a:schemeClr val="dk1"/>
                </a:solidFill>
              </a:defRPr>
            </a:lvl4pPr>
            <a:lvl5pPr algn="ctr">
              <a:spcBef>
                <a:spcPts val="0"/>
              </a:spcBef>
              <a:buClr>
                <a:schemeClr val="dk1"/>
              </a:buClr>
              <a:buSzPct val="100000"/>
              <a:defRPr sz="3600">
                <a:solidFill>
                  <a:schemeClr val="dk1"/>
                </a:solidFill>
              </a:defRPr>
            </a:lvl5pPr>
            <a:lvl6pPr algn="ctr">
              <a:spcBef>
                <a:spcPts val="0"/>
              </a:spcBef>
              <a:buClr>
                <a:schemeClr val="dk1"/>
              </a:buClr>
              <a:buSzPct val="100000"/>
              <a:defRPr sz="3600">
                <a:solidFill>
                  <a:schemeClr val="dk1"/>
                </a:solidFill>
              </a:defRPr>
            </a:lvl6pPr>
            <a:lvl7pPr algn="ctr">
              <a:spcBef>
                <a:spcPts val="0"/>
              </a:spcBef>
              <a:buClr>
                <a:schemeClr val="dk1"/>
              </a:buClr>
              <a:buSzPct val="100000"/>
              <a:defRPr sz="3600">
                <a:solidFill>
                  <a:schemeClr val="dk1"/>
                </a:solidFill>
              </a:defRPr>
            </a:lvl7pPr>
            <a:lvl8pPr algn="ctr">
              <a:spcBef>
                <a:spcPts val="0"/>
              </a:spcBef>
              <a:buClr>
                <a:schemeClr val="dk1"/>
              </a:buClr>
              <a:buSzPct val="100000"/>
              <a:defRPr sz="3600">
                <a:solidFill>
                  <a:schemeClr val="dk1"/>
                </a:solidFill>
              </a:defRPr>
            </a:lvl8pPr>
            <a:lvl9pPr algn="ctr">
              <a:spcBef>
                <a:spcPts val="0"/>
              </a:spcBef>
              <a:buClr>
                <a:schemeClr val="dk1"/>
              </a:buClr>
              <a:buSzPct val="100000"/>
              <a:defRPr sz="3600">
                <a:solidFill>
                  <a:schemeClr val="dk1"/>
                </a:solidFill>
              </a:defRPr>
            </a:lvl9pPr>
          </a:lstStyle>
          <a:p>
            <a:endParaRPr/>
          </a:p>
        </p:txBody>
      </p:sp>
      <p:sp>
        <p:nvSpPr>
          <p:cNvPr id="51" name="Shape 51"/>
          <p:cNvSpPr txBox="1">
            <a:spLocks noGrp="1"/>
          </p:cNvSpPr>
          <p:nvPr>
            <p:ph type="subTitle" idx="1"/>
          </p:nvPr>
        </p:nvSpPr>
        <p:spPr>
          <a:xfrm>
            <a:off x="265500" y="2735370"/>
            <a:ext cx="4045199" cy="13455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52" name="Shape 5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4"/>
        <p:cNvGrpSpPr/>
        <p:nvPr/>
      </p:nvGrpSpPr>
      <p:grpSpPr>
        <a:xfrm>
          <a:off x="0" y="0"/>
          <a:ext cx="0" cy="0"/>
          <a:chOff x="0" y="0"/>
          <a:chExt cx="0" cy="0"/>
        </a:xfrm>
      </p:grpSpPr>
      <p:cxnSp>
        <p:nvCxnSpPr>
          <p:cNvPr id="55" name="Shape 55"/>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56" name="Shape 56"/>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57" name="Shape 57"/>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58" name="Shape 5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2400250" y="575950"/>
            <a:ext cx="6321599" cy="635399"/>
          </a:xfrm>
          <a:prstGeom prst="rect">
            <a:avLst/>
          </a:prstGeom>
          <a:noFill/>
          <a:ln>
            <a:noFill/>
          </a:ln>
        </p:spPr>
        <p:txBody>
          <a:bodyPr lIns="91425" tIns="91425" rIns="91425" bIns="91425" anchor="t" anchorCtr="0"/>
          <a:lstStyle>
            <a:lvl1pPr>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6" name="Shape 6"/>
          <p:cNvSpPr txBox="1">
            <a:spLocks noGrp="1"/>
          </p:cNvSpPr>
          <p:nvPr>
            <p:ph type="body" idx="1"/>
          </p:nvPr>
        </p:nvSpPr>
        <p:spPr>
          <a:xfrm>
            <a:off x="2410112" y="1595775"/>
            <a:ext cx="6321599" cy="3002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7" name="Shape 7"/>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vimeo.com/14247058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ctrTitle"/>
          </p:nvPr>
        </p:nvSpPr>
        <p:spPr>
          <a:xfrm>
            <a:off x="2544550" y="3039225"/>
            <a:ext cx="6331500" cy="1541999"/>
          </a:xfrm>
          <a:prstGeom prst="rect">
            <a:avLst/>
          </a:prstGeom>
        </p:spPr>
        <p:txBody>
          <a:bodyPr lIns="91425" tIns="91425" rIns="91425" bIns="91425" anchor="t" anchorCtr="0">
            <a:noAutofit/>
          </a:bodyPr>
          <a:lstStyle/>
          <a:p>
            <a:pPr rtl="0">
              <a:spcBef>
                <a:spcPts val="0"/>
              </a:spcBef>
              <a:buNone/>
            </a:pPr>
            <a:r>
              <a:rPr lang="en" sz="3600"/>
              <a:t>Phocus Concept Video</a:t>
            </a:r>
          </a:p>
          <a:p>
            <a:pPr rtl="0">
              <a:spcBef>
                <a:spcPts val="0"/>
              </a:spcBef>
              <a:buNone/>
            </a:pPr>
            <a:endParaRPr sz="2400"/>
          </a:p>
          <a:p>
            <a:pPr>
              <a:spcBef>
                <a:spcPts val="0"/>
              </a:spcBef>
              <a:buNone/>
            </a:pPr>
            <a:r>
              <a:rPr lang="en" sz="2400"/>
              <a:t>Team </a:t>
            </a:r>
            <a:r>
              <a:rPr lang="en" sz="2400">
                <a:solidFill>
                  <a:srgbClr val="FFFFFF"/>
                </a:solidFill>
              </a:rPr>
              <a:t>LaserPhocus</a:t>
            </a:r>
          </a:p>
        </p:txBody>
      </p:sp>
      <p:pic>
        <p:nvPicPr>
          <p:cNvPr id="72" name="Shape 72"/>
          <p:cNvPicPr preferRelativeResize="0"/>
          <p:nvPr/>
        </p:nvPicPr>
        <p:blipFill>
          <a:blip r:embed="rId3">
            <a:alphaModFix/>
          </a:blip>
          <a:stretch>
            <a:fillRect/>
          </a:stretch>
        </p:blipFill>
        <p:spPr>
          <a:xfrm>
            <a:off x="2490450" y="769875"/>
            <a:ext cx="2531125" cy="1993274"/>
          </a:xfrm>
          <a:prstGeom prst="rect">
            <a:avLst/>
          </a:prstGeom>
          <a:noFill/>
          <a:ln>
            <a:noFill/>
          </a:ln>
        </p:spPr>
      </p:pic>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390075" y="2121025"/>
            <a:ext cx="6321599" cy="635399"/>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3"/>
              </a:rPr>
              <a:t>Phocus Concept Video</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a:spcBef>
                <a:spcPts val="0"/>
              </a:spcBef>
              <a:buNone/>
            </a:pPr>
            <a:r>
              <a:rPr lang="en">
                <a:solidFill>
                  <a:schemeClr val="dk1"/>
                </a:solidFill>
                <a:latin typeface="Lato"/>
                <a:ea typeface="Lato"/>
                <a:cs typeface="Lato"/>
                <a:sym typeface="Lato"/>
              </a:rPr>
              <a:t>Phocus</a:t>
            </a:r>
            <a:r>
              <a:rPr lang="en">
                <a:latin typeface="Lato"/>
                <a:ea typeface="Lato"/>
                <a:cs typeface="Lato"/>
                <a:sym typeface="Lato"/>
              </a:rPr>
              <a:t> - </a:t>
            </a:r>
            <a:r>
              <a:rPr lang="en"/>
              <a:t>Time Well Spent.</a:t>
            </a:r>
          </a:p>
        </p:txBody>
      </p:sp>
      <p:sp>
        <p:nvSpPr>
          <p:cNvPr id="78" name="Shape 78"/>
          <p:cNvSpPr txBox="1">
            <a:spLocks noGrp="1"/>
          </p:cNvSpPr>
          <p:nvPr>
            <p:ph type="body" idx="1"/>
          </p:nvPr>
        </p:nvSpPr>
        <p:spPr>
          <a:xfrm>
            <a:off x="2410112" y="1595775"/>
            <a:ext cx="6321599" cy="3002400"/>
          </a:xfrm>
          <a:prstGeom prst="rect">
            <a:avLst/>
          </a:prstGeom>
        </p:spPr>
        <p:txBody>
          <a:bodyPr lIns="91425" tIns="91425" rIns="91425" bIns="91425" anchor="t" anchorCtr="0">
            <a:noAutofit/>
          </a:bodyPr>
          <a:lstStyle/>
          <a:p>
            <a:pPr>
              <a:spcBef>
                <a:spcPts val="0"/>
              </a:spcBef>
              <a:buNone/>
            </a:pPr>
            <a:r>
              <a:rPr lang="en" sz="2400"/>
              <a:t>Technology can ruin our most important moments. Phocus enables groups and individuals to be present in the moment instead of distracted by electronic devices. It achieves this by allowing people to join focus sessions and publicize their focusing endeavors.</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a:spcBef>
                <a:spcPts val="0"/>
              </a:spcBef>
              <a:buNone/>
            </a:pPr>
            <a:r>
              <a:rPr lang="en"/>
              <a:t>Tasks</a:t>
            </a:r>
          </a:p>
        </p:txBody>
      </p:sp>
      <p:sp>
        <p:nvSpPr>
          <p:cNvPr id="84" name="Shape 84"/>
          <p:cNvSpPr txBox="1">
            <a:spLocks noGrp="1"/>
          </p:cNvSpPr>
          <p:nvPr>
            <p:ph type="body" idx="1"/>
          </p:nvPr>
        </p:nvSpPr>
        <p:spPr>
          <a:xfrm>
            <a:off x="2410112" y="1443375"/>
            <a:ext cx="6321599" cy="3002400"/>
          </a:xfrm>
          <a:prstGeom prst="rect">
            <a:avLst/>
          </a:prstGeom>
        </p:spPr>
        <p:txBody>
          <a:bodyPr lIns="91425" tIns="91425" rIns="91425" bIns="91425" anchor="t" anchorCtr="0">
            <a:noAutofit/>
          </a:bodyPr>
          <a:lstStyle/>
          <a:p>
            <a:pPr marL="457200" lvl="0" indent="-228600" rtl="0">
              <a:spcBef>
                <a:spcPts val="0"/>
              </a:spcBef>
              <a:spcAft>
                <a:spcPts val="0"/>
              </a:spcAft>
              <a:buFont typeface="Arial"/>
            </a:pPr>
            <a:r>
              <a:rPr lang="en" b="1">
                <a:latin typeface="Arial"/>
                <a:ea typeface="Arial"/>
                <a:cs typeface="Arial"/>
                <a:sym typeface="Arial"/>
              </a:rPr>
              <a:t>Simple:</a:t>
            </a:r>
            <a:r>
              <a:rPr lang="en">
                <a:latin typeface="Arial"/>
                <a:ea typeface="Arial"/>
                <a:cs typeface="Arial"/>
                <a:sym typeface="Arial"/>
              </a:rPr>
              <a:t> John, who is working hard, wants to concentrate without the distraction of his mobile device.</a:t>
            </a:r>
          </a:p>
          <a:p>
            <a:pPr lvl="0" rtl="0">
              <a:spcBef>
                <a:spcPts val="0"/>
              </a:spcBef>
              <a:spcAft>
                <a:spcPts val="0"/>
              </a:spcAft>
              <a:buNone/>
            </a:pPr>
            <a:endParaRPr b="1">
              <a:latin typeface="Arial"/>
              <a:ea typeface="Arial"/>
              <a:cs typeface="Arial"/>
              <a:sym typeface="Arial"/>
            </a:endParaRPr>
          </a:p>
          <a:p>
            <a:pPr marL="457200" lvl="0" indent="-228600" rtl="0">
              <a:spcBef>
                <a:spcPts val="0"/>
              </a:spcBef>
              <a:spcAft>
                <a:spcPts val="0"/>
              </a:spcAft>
              <a:buFont typeface="Arial"/>
            </a:pPr>
            <a:r>
              <a:rPr lang="en" b="1">
                <a:latin typeface="Arial"/>
                <a:ea typeface="Arial"/>
                <a:cs typeface="Arial"/>
                <a:sym typeface="Arial"/>
              </a:rPr>
              <a:t>Medium: </a:t>
            </a:r>
            <a:r>
              <a:rPr lang="en">
                <a:latin typeface="Arial"/>
                <a:ea typeface="Arial"/>
                <a:cs typeface="Arial"/>
                <a:sym typeface="Arial"/>
              </a:rPr>
              <a:t>John, who is with a group of people, wants everyone to stop being distracted by their devices and focus on the conversation.</a:t>
            </a:r>
          </a:p>
          <a:p>
            <a:pPr lvl="0" rtl="0">
              <a:spcBef>
                <a:spcPts val="0"/>
              </a:spcBef>
              <a:spcAft>
                <a:spcPts val="0"/>
              </a:spcAft>
              <a:buNone/>
            </a:pPr>
            <a:endParaRPr b="1">
              <a:latin typeface="Arial"/>
              <a:ea typeface="Arial"/>
              <a:cs typeface="Arial"/>
              <a:sym typeface="Arial"/>
            </a:endParaRPr>
          </a:p>
          <a:p>
            <a:pPr marL="457200" lvl="0" indent="-228600" rtl="0">
              <a:spcBef>
                <a:spcPts val="0"/>
              </a:spcBef>
              <a:spcAft>
                <a:spcPts val="0"/>
              </a:spcAft>
              <a:buFont typeface="Arial"/>
            </a:pPr>
            <a:r>
              <a:rPr lang="en" b="1">
                <a:latin typeface="Arial"/>
                <a:ea typeface="Arial"/>
                <a:cs typeface="Arial"/>
                <a:sym typeface="Arial"/>
              </a:rPr>
              <a:t>Complex: </a:t>
            </a:r>
            <a:r>
              <a:rPr lang="en">
                <a:latin typeface="Arial"/>
                <a:ea typeface="Arial"/>
                <a:cs typeface="Arial"/>
                <a:sym typeface="Arial"/>
              </a:rPr>
              <a:t>John, who has failed to focus and used his mobile device, needs to publicize his “dare” challenge to his friends.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a:spcBef>
                <a:spcPts val="0"/>
              </a:spcBef>
              <a:buNone/>
            </a:pPr>
            <a:r>
              <a:rPr lang="en"/>
              <a:t>Scene 1</a:t>
            </a:r>
          </a:p>
        </p:txBody>
      </p:sp>
      <p:pic>
        <p:nvPicPr>
          <p:cNvPr id="90" name="Shape 90"/>
          <p:cNvPicPr preferRelativeResize="0"/>
          <p:nvPr/>
        </p:nvPicPr>
        <p:blipFill rotWithShape="1">
          <a:blip r:embed="rId3">
            <a:alphaModFix/>
          </a:blip>
          <a:srcRect l="7158" t="6363" r="28413" b="22769"/>
          <a:stretch/>
        </p:blipFill>
        <p:spPr>
          <a:xfrm>
            <a:off x="2505825" y="1334150"/>
            <a:ext cx="5990924" cy="3253649"/>
          </a:xfrm>
          <a:prstGeom prst="rect">
            <a:avLst/>
          </a:prstGeom>
          <a:noFill/>
          <a:ln>
            <a:noFill/>
          </a:ln>
        </p:spPr>
      </p:pic>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t>Scene 2 - Simple Task</a:t>
            </a:r>
          </a:p>
        </p:txBody>
      </p:sp>
      <p:pic>
        <p:nvPicPr>
          <p:cNvPr id="96" name="Shape 96"/>
          <p:cNvPicPr preferRelativeResize="0"/>
          <p:nvPr/>
        </p:nvPicPr>
        <p:blipFill rotWithShape="1">
          <a:blip r:embed="rId3">
            <a:alphaModFix/>
          </a:blip>
          <a:srcRect l="23371" b="20261"/>
          <a:stretch/>
        </p:blipFill>
        <p:spPr>
          <a:xfrm>
            <a:off x="2470875" y="1287550"/>
            <a:ext cx="5528574" cy="3326150"/>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t>Scene 3 - Medium Task</a:t>
            </a:r>
          </a:p>
        </p:txBody>
      </p:sp>
      <p:pic>
        <p:nvPicPr>
          <p:cNvPr id="102" name="Shape 102"/>
          <p:cNvPicPr preferRelativeResize="0"/>
          <p:nvPr/>
        </p:nvPicPr>
        <p:blipFill rotWithShape="1">
          <a:blip r:embed="rId3">
            <a:alphaModFix/>
          </a:blip>
          <a:srcRect l="21360" t="15633" r="37842"/>
          <a:stretch/>
        </p:blipFill>
        <p:spPr>
          <a:xfrm>
            <a:off x="5518098" y="1281275"/>
            <a:ext cx="2837751" cy="3249725"/>
          </a:xfrm>
          <a:prstGeom prst="rect">
            <a:avLst/>
          </a:prstGeom>
          <a:noFill/>
          <a:ln>
            <a:noFill/>
          </a:ln>
        </p:spPr>
      </p:pic>
      <p:pic>
        <p:nvPicPr>
          <p:cNvPr id="103" name="Shape 103"/>
          <p:cNvPicPr preferRelativeResize="0"/>
          <p:nvPr/>
        </p:nvPicPr>
        <p:blipFill rotWithShape="1">
          <a:blip r:embed="rId4">
            <a:alphaModFix/>
          </a:blip>
          <a:srcRect l="70553" t="11824" r="3399" b="31840"/>
          <a:stretch/>
        </p:blipFill>
        <p:spPr>
          <a:xfrm>
            <a:off x="2477575" y="1281275"/>
            <a:ext cx="3039582" cy="3249725"/>
          </a:xfrm>
          <a:prstGeom prst="rect">
            <a:avLst/>
          </a:prstGeom>
          <a:noFill/>
          <a:ln>
            <a:noFill/>
          </a:ln>
        </p:spPr>
      </p:pic>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t>Scene 4</a:t>
            </a:r>
          </a:p>
        </p:txBody>
      </p:sp>
      <p:pic>
        <p:nvPicPr>
          <p:cNvPr id="109" name="Shape 109"/>
          <p:cNvPicPr preferRelativeResize="0"/>
          <p:nvPr/>
        </p:nvPicPr>
        <p:blipFill rotWithShape="1">
          <a:blip r:embed="rId3">
            <a:alphaModFix/>
          </a:blip>
          <a:srcRect l="31665" t="12877" b="11059"/>
          <a:stretch/>
        </p:blipFill>
        <p:spPr>
          <a:xfrm>
            <a:off x="2468150" y="1301875"/>
            <a:ext cx="3504374" cy="3230274"/>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t>Scene 5 - Complex Task</a:t>
            </a:r>
          </a:p>
        </p:txBody>
      </p:sp>
      <p:pic>
        <p:nvPicPr>
          <p:cNvPr id="115" name="Shape 115"/>
          <p:cNvPicPr preferRelativeResize="0"/>
          <p:nvPr/>
        </p:nvPicPr>
        <p:blipFill rotWithShape="1">
          <a:blip r:embed="rId3">
            <a:alphaModFix/>
          </a:blip>
          <a:srcRect l="18276" t="10134" r="5856" b="24485"/>
          <a:stretch/>
        </p:blipFill>
        <p:spPr>
          <a:xfrm>
            <a:off x="2449325" y="1318950"/>
            <a:ext cx="6383000" cy="3266049"/>
          </a:xfrm>
          <a:prstGeom prst="rect">
            <a:avLst/>
          </a:prstGeom>
          <a:noFill/>
          <a:ln>
            <a:noFill/>
          </a:ln>
        </p:spPr>
      </p:pic>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t>Scene 6</a:t>
            </a:r>
          </a:p>
        </p:txBody>
      </p:sp>
      <p:pic>
        <p:nvPicPr>
          <p:cNvPr id="121" name="Shape 121"/>
          <p:cNvPicPr preferRelativeResize="0"/>
          <p:nvPr/>
        </p:nvPicPr>
        <p:blipFill rotWithShape="1">
          <a:blip r:embed="rId3">
            <a:alphaModFix/>
          </a:blip>
          <a:srcRect l="28931" t="8790" r="7398" b="3211"/>
          <a:stretch/>
        </p:blipFill>
        <p:spPr>
          <a:xfrm>
            <a:off x="2429625" y="1281800"/>
            <a:ext cx="4079849" cy="3277749"/>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Words>
  <Application>Microsoft Macintosh PowerPoint</Application>
  <PresentationFormat>On-screen Show (16:9)</PresentationFormat>
  <Paragraphs>18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Raleway</vt:lpstr>
      <vt:lpstr>Lato</vt:lpstr>
      <vt:lpstr>swiss-2</vt:lpstr>
      <vt:lpstr>Phocus Concept Video  Team LaserPhocus</vt:lpstr>
      <vt:lpstr>Phocus - Time Well Spent.</vt:lpstr>
      <vt:lpstr>Tasks</vt:lpstr>
      <vt:lpstr>Scene 1</vt:lpstr>
      <vt:lpstr>Scene 2 - Simple Task</vt:lpstr>
      <vt:lpstr>Scene 3 - Medium Task</vt:lpstr>
      <vt:lpstr>Scene 4</vt:lpstr>
      <vt:lpstr>Scene 5 - Complex Task</vt:lpstr>
      <vt:lpstr>Scene 6</vt:lpstr>
      <vt:lpstr>Phocus Concept Video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Phocus Concept Video  Team LaserPhocus</dc:title>
  <cp:lastModifiedBy>BEN LIMONCHIK</cp:lastModifiedBy>
  <cp:revision>1</cp:revision>
  <dcterms:modified xsi:type="dcterms:W3CDTF">2015-12-12T02:21:20Z</dcterms:modified>
</cp:coreProperties>
</file>