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aleway"/>
      <p:regular r:id="rId7"/>
      <p:bold r:id="rId8"/>
    </p:embeddedFont>
    <p:embeddedFont>
      <p:font typeface="Lato"/>
      <p:regular r:id="rId9"/>
      <p:bold r:id="rId10"/>
      <p:italic r:id="rId11"/>
      <p:boldItalic r:id="rId12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schemas.openxmlformats.org/officeDocument/2006/relationships/font" Target="fonts/Lato-italic.fntdata"/><Relationship Id="rId10" Type="http://schemas.openxmlformats.org/officeDocument/2006/relationships/font" Target="fonts/Lato-bold.fntdata"/><Relationship Id="rId12" Type="http://schemas.openxmlformats.org/officeDocument/2006/relationships/font" Target="fonts/Lato-boldItalic.fntdata"/><Relationship Id="rId9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" name="Shape 10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hape 60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Shape 61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853950" y="1304850"/>
            <a:ext cx="7436099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853950" y="2919450"/>
            <a:ext cx="74360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defRPr/>
            </a:lvl2pPr>
            <a:lvl3pPr rtl="0" algn="ctr">
              <a:spcBef>
                <a:spcPts val="0"/>
              </a:spcBef>
              <a:defRPr/>
            </a:lvl3pPr>
            <a:lvl4pPr rtl="0" algn="ctr">
              <a:spcBef>
                <a:spcPts val="0"/>
              </a:spcBef>
              <a:defRPr/>
            </a:lvl4pPr>
            <a:lvl5pPr rtl="0" algn="ctr">
              <a:spcBef>
                <a:spcPts val="0"/>
              </a:spcBef>
              <a:defRPr/>
            </a:lvl5pPr>
            <a:lvl6pPr rtl="0" algn="ctr">
              <a:spcBef>
                <a:spcPts val="0"/>
              </a:spcBef>
              <a:defRPr/>
            </a:lvl6pPr>
            <a:lvl7pPr rtl="0" algn="ctr">
              <a:spcBef>
                <a:spcPts val="0"/>
              </a:spcBef>
              <a:defRPr/>
            </a:lvl7pPr>
            <a:lvl8pPr rtl="0" algn="ctr">
              <a:spcBef>
                <a:spcPts val="0"/>
              </a:spcBef>
              <a:defRPr/>
            </a:lvl8pPr>
            <a:lvl9pPr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15" name="Shape 115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" name="Shape 17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06425" y="1806825"/>
            <a:ext cx="8296799" cy="15419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" name="Shape 22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" name="Shape 24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" name="Shape 29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" name="Shape 31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03300" y="411575"/>
            <a:ext cx="8520599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hape 39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319500" y="936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SzPct val="100000"/>
              <a:defRPr sz="2400"/>
            </a:lvl1pPr>
            <a:lvl2pPr rtl="0">
              <a:spcBef>
                <a:spcPts val="0"/>
              </a:spcBef>
              <a:buSzPct val="100000"/>
              <a:defRPr sz="2400"/>
            </a:lvl2pPr>
            <a:lvl3pPr rtl="0">
              <a:spcBef>
                <a:spcPts val="0"/>
              </a:spcBef>
              <a:buSzPct val="100000"/>
              <a:defRPr sz="2400"/>
            </a:lvl3pPr>
            <a:lvl4pPr rtl="0">
              <a:spcBef>
                <a:spcPts val="0"/>
              </a:spcBef>
              <a:buSzPct val="100000"/>
              <a:defRPr sz="2400"/>
            </a:lvl4pPr>
            <a:lvl5pPr rtl="0">
              <a:spcBef>
                <a:spcPts val="0"/>
              </a:spcBef>
              <a:buSzPct val="100000"/>
              <a:defRPr sz="2400"/>
            </a:lvl5pPr>
            <a:lvl6pPr rtl="0">
              <a:spcBef>
                <a:spcPts val="0"/>
              </a:spcBef>
              <a:buSzPct val="100000"/>
              <a:defRPr sz="2400"/>
            </a:lvl6pPr>
            <a:lvl7pPr rtl="0">
              <a:spcBef>
                <a:spcPts val="0"/>
              </a:spcBef>
              <a:buSzPct val="100000"/>
              <a:defRPr sz="2400"/>
            </a:lvl7pPr>
            <a:lvl8pPr rtl="0">
              <a:spcBef>
                <a:spcPts val="0"/>
              </a:spcBef>
              <a:buSzPct val="100000"/>
              <a:defRPr sz="2400"/>
            </a:lvl8pPr>
            <a:lvl9pPr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319500" y="1846803"/>
            <a:ext cx="2807999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2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hape 44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83103" y="712140"/>
            <a:ext cx="6244199" cy="3835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4572000" y="1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9" name="Shape 4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0" name="Shape 50"/>
          <p:cNvSpPr txBox="1"/>
          <p:nvPr>
            <p:ph type="title"/>
          </p:nvPr>
        </p:nvSpPr>
        <p:spPr>
          <a:xfrm>
            <a:off x="265500" y="1397350"/>
            <a:ext cx="4045199" cy="1318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265500" y="273537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Shape 56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Shape 57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4.png"/><Relationship Id="rId4" Type="http://schemas.openxmlformats.org/officeDocument/2006/relationships/image" Target="../media/image02.png"/><Relationship Id="rId5" Type="http://schemas.openxmlformats.org/officeDocument/2006/relationships/image" Target="../media/image00.jpg"/><Relationship Id="rId6" Type="http://schemas.openxmlformats.org/officeDocument/2006/relationships/image" Target="../media/image03.png"/><Relationship Id="rId7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 rotWithShape="1">
          <a:blip r:embed="rId3">
            <a:alphaModFix/>
          </a:blip>
          <a:srcRect b="21290" l="0" r="0" t="20457"/>
          <a:stretch/>
        </p:blipFill>
        <p:spPr>
          <a:xfrm>
            <a:off x="2987912" y="1119825"/>
            <a:ext cx="3168174" cy="184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550" y="2399976"/>
            <a:ext cx="1940874" cy="1940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40250" y="2360908"/>
            <a:ext cx="1863049" cy="2019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48108" y="718312"/>
            <a:ext cx="1847339" cy="168167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>
            <a:off x="2145450" y="2342700"/>
            <a:ext cx="849300" cy="458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A7D23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4294967295" type="title"/>
          </p:nvPr>
        </p:nvSpPr>
        <p:spPr>
          <a:xfrm>
            <a:off x="1411187" y="3052712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FA7D23"/>
                </a:solidFill>
              </a:rPr>
              <a:t>Time Well Spent.</a:t>
            </a:r>
          </a:p>
        </p:txBody>
      </p:sp>
      <p:sp>
        <p:nvSpPr>
          <p:cNvPr id="77" name="Shape 77"/>
          <p:cNvSpPr/>
          <p:nvPr/>
        </p:nvSpPr>
        <p:spPr>
          <a:xfrm>
            <a:off x="6060825" y="2342700"/>
            <a:ext cx="849300" cy="458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A7D23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54032" y="1029200"/>
            <a:ext cx="129750" cy="422625"/>
          </a:xfrm>
          <a:custGeom>
            <a:pathLst>
              <a:path extrusionOk="0" h="16905" w="5190">
                <a:moveTo>
                  <a:pt x="3486" y="0"/>
                </a:moveTo>
                <a:cubicBezTo>
                  <a:pt x="3486" y="3731"/>
                  <a:pt x="722" y="7542"/>
                  <a:pt x="1902" y="11083"/>
                </a:cubicBezTo>
                <a:cubicBezTo>
                  <a:pt x="2487" y="12839"/>
                  <a:pt x="2016" y="7372"/>
                  <a:pt x="2298" y="5542"/>
                </a:cubicBezTo>
                <a:cubicBezTo>
                  <a:pt x="2540" y="3964"/>
                  <a:pt x="1980" y="3802"/>
                  <a:pt x="2694" y="2375"/>
                </a:cubicBezTo>
                <a:cubicBezTo>
                  <a:pt x="3470" y="822"/>
                  <a:pt x="3486" y="5785"/>
                  <a:pt x="3486" y="7521"/>
                </a:cubicBezTo>
                <a:cubicBezTo>
                  <a:pt x="3486" y="8866"/>
                  <a:pt x="3326" y="2609"/>
                  <a:pt x="4277" y="3562"/>
                </a:cubicBezTo>
                <a:cubicBezTo>
                  <a:pt x="7221" y="6510"/>
                  <a:pt x="1902" y="11667"/>
                  <a:pt x="1902" y="15834"/>
                </a:cubicBezTo>
                <a:cubicBezTo>
                  <a:pt x="1902" y="16229"/>
                  <a:pt x="2181" y="16905"/>
                  <a:pt x="1902" y="16625"/>
                </a:cubicBezTo>
                <a:cubicBezTo>
                  <a:pt x="-1195" y="13519"/>
                  <a:pt x="-163" y="1128"/>
                  <a:pt x="3486" y="3562"/>
                </a:cubicBezTo>
                <a:cubicBezTo>
                  <a:pt x="4480" y="4224"/>
                  <a:pt x="1895" y="0"/>
                  <a:pt x="3090" y="0"/>
                </a:cubicBezTo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79" name="Shape 79"/>
          <p:cNvSpPr/>
          <p:nvPr/>
        </p:nvSpPr>
        <p:spPr>
          <a:xfrm>
            <a:off x="583885" y="969825"/>
            <a:ext cx="290974" cy="346350"/>
          </a:xfrm>
          <a:custGeom>
            <a:pathLst>
              <a:path extrusionOk="0" h="13854" w="5837">
                <a:moveTo>
                  <a:pt x="3302" y="3958"/>
                </a:moveTo>
                <a:cubicBezTo>
                  <a:pt x="1691" y="3958"/>
                  <a:pt x="-1079" y="0"/>
                  <a:pt x="531" y="0"/>
                </a:cubicBezTo>
                <a:cubicBezTo>
                  <a:pt x="2006" y="0"/>
                  <a:pt x="1929" y="2602"/>
                  <a:pt x="2511" y="3958"/>
                </a:cubicBezTo>
                <a:cubicBezTo>
                  <a:pt x="3041" y="5194"/>
                  <a:pt x="2876" y="6640"/>
                  <a:pt x="3302" y="7917"/>
                </a:cubicBezTo>
                <a:cubicBezTo>
                  <a:pt x="3753" y="9270"/>
                  <a:pt x="6314" y="10202"/>
                  <a:pt x="5677" y="11479"/>
                </a:cubicBezTo>
                <a:cubicBezTo>
                  <a:pt x="5039" y="12755"/>
                  <a:pt x="3391" y="13215"/>
                  <a:pt x="2115" y="13854"/>
                </a:cubicBezTo>
              </a:path>
            </a:pathLst>
          </a:custGeom>
          <a:noFill/>
          <a:ln cap="flat" cmpd="sng" w="76200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sp>
      <p:pic>
        <p:nvPicPr>
          <p:cNvPr id="80" name="Shape 8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4550" y="588712"/>
            <a:ext cx="1940874" cy="1940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