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59" r:id="rId6"/>
    <p:sldId id="270" r:id="rId7"/>
    <p:sldId id="271" r:id="rId8"/>
    <p:sldId id="272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6" r:id="rId19"/>
    <p:sldId id="277" r:id="rId20"/>
    <p:sldId id="278" r:id="rId21"/>
    <p:sldId id="279" r:id="rId22"/>
    <p:sldId id="280" r:id="rId23"/>
    <p:sldId id="268" r:id="rId24"/>
    <p:sldId id="286" r:id="rId25"/>
    <p:sldId id="285" r:id="rId26"/>
    <p:sldId id="284" r:id="rId27"/>
    <p:sldId id="283" r:id="rId28"/>
    <p:sldId id="282" r:id="rId29"/>
    <p:sldId id="275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7" autoAdjust="0"/>
    <p:restoredTop sz="88040" autoAdjust="0"/>
  </p:normalViewPr>
  <p:slideViewPr>
    <p:cSldViewPr>
      <p:cViewPr varScale="1">
        <p:scale>
          <a:sx n="58" d="100"/>
          <a:sy n="58" d="100"/>
        </p:scale>
        <p:origin x="-126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FF39D3-812E-475F-BBE1-39D6621FF0B7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169838-CA80-4914-AED1-EC02F6BCEEA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POVs, HMWs, and EPs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CS147 Presentation 2</a:t>
            </a:r>
          </a:p>
          <a:p>
            <a:r>
              <a:rPr lang="en-US" dirty="0" smtClean="0">
                <a:latin typeface="+mj-lt"/>
              </a:rPr>
              <a:t>Autumn 2015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3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Needfinding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Authentic experience</a:t>
            </a:r>
          </a:p>
          <a:p>
            <a:pPr lvl="1"/>
            <a:r>
              <a:rPr lang="en-US" dirty="0" smtClean="0"/>
              <a:t>Centralized information source</a:t>
            </a:r>
          </a:p>
          <a:p>
            <a:pPr lvl="1"/>
            <a:r>
              <a:rPr lang="en-US" dirty="0" smtClean="0"/>
              <a:t>Streamlined group planning</a:t>
            </a:r>
          </a:p>
          <a:p>
            <a:pPr lvl="1"/>
            <a:r>
              <a:rPr lang="en-US" dirty="0" smtClean="0"/>
              <a:t>Spontaneity</a:t>
            </a:r>
          </a:p>
          <a:p>
            <a:pPr lvl="1"/>
            <a:r>
              <a:rPr lang="en-US" dirty="0" smtClean="0"/>
              <a:t>Easier Reimbursement</a:t>
            </a:r>
          </a:p>
          <a:p>
            <a:pPr lvl="1"/>
            <a:r>
              <a:rPr lang="en-US" dirty="0" smtClean="0"/>
              <a:t>Reliability in foreign countries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3"/>
          <a:stretch/>
        </p:blipFill>
        <p:spPr bwMode="auto">
          <a:xfrm>
            <a:off x="5486400" y="2286000"/>
            <a:ext cx="3117896" cy="31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1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POV 1 – Group </a:t>
            </a:r>
            <a:r>
              <a:rPr lang="en-US" dirty="0"/>
              <a:t>T</a:t>
            </a:r>
            <a:r>
              <a:rPr lang="en-US" dirty="0" smtClean="0"/>
              <a:t>rip Planner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0292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Who: Jason, 27 year old who voluntarily plans group trips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Need: a way to collaborate with others on trip plans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J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843319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5042238"/>
            <a:ext cx="4572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Insight: It would be game changing if we could provide a platform for groups to collaborate on trips and pay their bill</a:t>
            </a:r>
          </a:p>
        </p:txBody>
      </p:sp>
    </p:spTree>
    <p:extLst>
      <p:ext uri="{BB962C8B-B14F-4D97-AF65-F5344CB8AC3E}">
        <p14:creationId xmlns:p14="http://schemas.microsoft.com/office/powerpoint/2010/main" val="648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POV 2 – Infrequent/New Traveler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030" y="1676400"/>
            <a:ext cx="6095999" cy="129540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Who: Abraham, a dual citizen of the US and Venezuela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Need: Access to travel information when internet is unavailable.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lh5.googleusercontent.com/xkYuFfsFd0UH11S0Z9jIUG13n4bySiHagU9PalpvJUnTYeAfzGNFoKWcU-og1-5z8niDze_UGsdGuejZdmwxyKbW65pzTewY0htpjFLUXDcZ7mTI3REHbENbbTJHGB1YJLHYgN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0" y="1676400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ner\Pictures\ka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2819400"/>
            <a:ext cx="1920875" cy="24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14800"/>
            <a:ext cx="6095999" cy="125071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/>
              <a:t>Who: Katie, a new traveler</a:t>
            </a:r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dirty="0" smtClean="0"/>
              <a:t>Need: Access to consolidated information about airports and airlines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98" y="5638800"/>
            <a:ext cx="776650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Insight: It would be game changing if we could provide information directed at new/infrequent flyers, possibly in an offline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2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POV 3 – Business Traveler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676400"/>
            <a:ext cx="5900057" cy="121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Who: Ben, frequent business traveler and father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Need: Way to make trips more efficient and stay connected with family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lh5.googleusercontent.com/eY02EhzBPo5oCnakinZmYp2fcKLSaorrQ-FvrutFqy8qXhOaWG-gBnNHMIor9NboZgFY8qESCnh_Dmdijl88OjJlIBYcTHGliMEbZaiTMjs1ha3agQz043g4POk-_j_sh-_iud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3124200"/>
            <a:ext cx="2166318" cy="21239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95600" y="4028981"/>
            <a:ext cx="5334000" cy="1219199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dirty="0" smtClean="0"/>
              <a:t>Who: Jonathan, frequent business traveler</a:t>
            </a:r>
          </a:p>
          <a:p>
            <a:pPr marL="0" indent="0">
              <a:buFont typeface="Wingdings 2"/>
              <a:buNone/>
            </a:pPr>
            <a:endParaRPr lang="en-US" dirty="0" smtClean="0"/>
          </a:p>
          <a:p>
            <a:pPr marL="0" indent="0">
              <a:buFont typeface="Wingdings 2"/>
              <a:buNone/>
            </a:pPr>
            <a:r>
              <a:rPr lang="en-US" dirty="0" smtClean="0"/>
              <a:t>Need: Wants to optimize his trips, as well as be able to meet up with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485" y="5562600"/>
            <a:ext cx="745671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Insight: It would be game changing if we could help make trips more compact/efficient, reducing time spent traveling, as well as staying connected others</a:t>
            </a:r>
          </a:p>
        </p:txBody>
      </p:sp>
    </p:spTree>
    <p:extLst>
      <p:ext uri="{BB962C8B-B14F-4D97-AF65-F5344CB8AC3E}">
        <p14:creationId xmlns:p14="http://schemas.microsoft.com/office/powerpoint/2010/main" val="37529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HMW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4114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might we </a:t>
            </a:r>
            <a:r>
              <a:rPr lang="en-US" dirty="0"/>
              <a:t>enable users to collaborate on a trip more efficiently?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Group </a:t>
            </a:r>
            <a:r>
              <a:rPr lang="en-US" dirty="0"/>
              <a:t>trip planner</a:t>
            </a:r>
            <a:endParaRPr lang="en-US" dirty="0"/>
          </a:p>
        </p:txBody>
      </p:sp>
      <p:pic>
        <p:nvPicPr>
          <p:cNvPr id="5122" name="Picture 2" descr="http://biztechnologysolutions.com/images/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4956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HMW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43200"/>
            <a:ext cx="4528457" cy="224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How might we </a:t>
            </a:r>
            <a:r>
              <a:rPr lang="en-US" sz="2400" dirty="0"/>
              <a:t>consolidate information for (typically new) travelers that is currently fragmented across platforms?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New/infrequent </a:t>
            </a:r>
            <a:r>
              <a:rPr lang="en-US" sz="2400" dirty="0"/>
              <a:t>traveler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img02.deviantart.net/1f06/i/2007/266/c/9/confused_traveler_by_aviramb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7232" r="14194" b="12931"/>
          <a:stretch/>
        </p:blipFill>
        <p:spPr bwMode="auto">
          <a:xfrm>
            <a:off x="609600" y="2590800"/>
            <a:ext cx="3548743" cy="287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HMW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207" y="2538834"/>
            <a:ext cx="4114800" cy="43891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might we </a:t>
            </a:r>
            <a:r>
              <a:rPr lang="en-US" dirty="0"/>
              <a:t>help </a:t>
            </a:r>
            <a:r>
              <a:rPr lang="en-US" dirty="0" smtClean="0"/>
              <a:t>travelers feel fully satisfied that they got the most out of their trip?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– Business Traveler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1184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2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Collaborative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6197"/>
            <a:ext cx="4648200" cy="46939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b="1" dirty="0"/>
              <a:t>Description:</a:t>
            </a:r>
          </a:p>
          <a:p>
            <a:pPr marL="0" indent="0">
              <a:buNone/>
            </a:pPr>
            <a:r>
              <a:rPr lang="en-US" sz="2900" b="1" dirty="0"/>
              <a:t>- </a:t>
            </a:r>
            <a:r>
              <a:rPr lang="en-US" sz="2900" b="1" dirty="0" smtClean="0"/>
              <a:t>Allow group to work together on travel plans</a:t>
            </a:r>
            <a:endParaRPr lang="en-US" sz="2900" b="1" dirty="0"/>
          </a:p>
          <a:p>
            <a:pPr marL="0" indent="0">
              <a:buNone/>
            </a:pPr>
            <a:r>
              <a:rPr lang="en-US" sz="2900" b="1" dirty="0" smtClean="0"/>
              <a:t>- Tested by having group rank activities, then recommend activities to planner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Worked:</a:t>
            </a:r>
          </a:p>
          <a:p>
            <a:pPr marL="0" indent="0">
              <a:buNone/>
            </a:pPr>
            <a:r>
              <a:rPr lang="en-US" sz="2900" dirty="0" smtClean="0"/>
              <a:t>- Planner gets group preferences</a:t>
            </a:r>
          </a:p>
          <a:p>
            <a:pPr marL="0" indent="0">
              <a:buNone/>
            </a:pPr>
            <a:r>
              <a:rPr lang="en-US" sz="2900" dirty="0" smtClean="0"/>
              <a:t>- Reduces bias of friends’ opinions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Didn’t:</a:t>
            </a:r>
          </a:p>
          <a:p>
            <a:pPr marL="0" indent="0">
              <a:buNone/>
            </a:pPr>
            <a:r>
              <a:rPr lang="en-US" sz="2900" dirty="0"/>
              <a:t>- Grouping of activities being ranked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Surprises:</a:t>
            </a:r>
          </a:p>
          <a:p>
            <a:pPr marL="0" indent="0">
              <a:buNone/>
            </a:pPr>
            <a:r>
              <a:rPr lang="en-US" sz="2900" dirty="0" smtClean="0"/>
              <a:t>- Ranking activities builds excitement for trip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Learnings:</a:t>
            </a:r>
          </a:p>
          <a:p>
            <a:pPr marL="0" indent="0">
              <a:buNone/>
            </a:pPr>
            <a:r>
              <a:rPr lang="en-US" sz="2900" dirty="0" smtClean="0"/>
              <a:t>- Activities should be broken up into categories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Assumptions:  </a:t>
            </a:r>
          </a:p>
          <a:p>
            <a:pPr marL="0" indent="0">
              <a:buNone/>
            </a:pPr>
            <a:r>
              <a:rPr lang="en-US" sz="2900" dirty="0" smtClean="0"/>
              <a:t>- Traveling in a group</a:t>
            </a:r>
          </a:p>
          <a:p>
            <a:pPr marL="0" indent="0">
              <a:buNone/>
            </a:pPr>
            <a:r>
              <a:rPr lang="en-US" sz="2900" dirty="0" smtClean="0"/>
              <a:t>- Users want to voice their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s://lh6.googleusercontent.com/9q8yDgtafkIUkcuok7idOibHaytNdz7YwowVpz3_wFwr0cd9KGiNJt-fWdKMM8AOuUrNJVCU5Cx96W5Px9Vox59k6rK7gPDoHz56h3eU2UbF_7vechJ4KJxCaXTiNKVYmhnpqb9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1981200"/>
            <a:ext cx="3733800" cy="21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6.googleusercontent.com/2KEx6RAY68GLKTw5lO2StE0E-w0aZSy5wj8w1fFAaDYhUf1JdGhS1NLWMfgi2RVfiSoRewqBxibtHOUlMui6D3d914xSFCgnUzdPXAKbICIHhyQkN-3AVjVETXJQ7kBDM9345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4419600"/>
            <a:ext cx="3780882" cy="21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2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Collaborative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6197"/>
            <a:ext cx="4648200" cy="46939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/>
              <a:t>Description:</a:t>
            </a:r>
          </a:p>
          <a:p>
            <a:pPr marL="0" indent="0">
              <a:buNone/>
            </a:pPr>
            <a:r>
              <a:rPr lang="en-US" sz="2900" dirty="0"/>
              <a:t>- </a:t>
            </a:r>
            <a:r>
              <a:rPr lang="en-US" sz="2900" dirty="0" smtClean="0"/>
              <a:t>Allow group to work together on travel plans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- Tested by having group rank activities, then recommend activities to planner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b="1" dirty="0" smtClean="0"/>
              <a:t>Worked:</a:t>
            </a:r>
          </a:p>
          <a:p>
            <a:pPr marL="0" indent="0">
              <a:buNone/>
            </a:pPr>
            <a:r>
              <a:rPr lang="en-US" sz="2900" b="1" dirty="0" smtClean="0"/>
              <a:t>- Planner gets group preferences</a:t>
            </a:r>
          </a:p>
          <a:p>
            <a:pPr marL="0" indent="0">
              <a:buNone/>
            </a:pPr>
            <a:r>
              <a:rPr lang="en-US" sz="2900" b="1" dirty="0" smtClean="0"/>
              <a:t>- Reduces bias of friends’ opinions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Didn’t:</a:t>
            </a:r>
          </a:p>
          <a:p>
            <a:pPr marL="0" indent="0">
              <a:buNone/>
            </a:pPr>
            <a:r>
              <a:rPr lang="en-US" sz="2900" dirty="0"/>
              <a:t>- Grouping of activities being ranked</a:t>
            </a:r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Surprises:</a:t>
            </a:r>
          </a:p>
          <a:p>
            <a:pPr marL="0" indent="0">
              <a:buNone/>
            </a:pPr>
            <a:r>
              <a:rPr lang="en-US" sz="2900" dirty="0" smtClean="0"/>
              <a:t>- Ranking activities builds excitement for trip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Learnings:</a:t>
            </a:r>
          </a:p>
          <a:p>
            <a:pPr marL="0" indent="0">
              <a:buNone/>
            </a:pPr>
            <a:r>
              <a:rPr lang="en-US" sz="2900" dirty="0" smtClean="0"/>
              <a:t>- Activities should be broken up into categories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Assumptions:  </a:t>
            </a:r>
          </a:p>
          <a:p>
            <a:pPr marL="0" indent="0">
              <a:buNone/>
            </a:pPr>
            <a:r>
              <a:rPr lang="en-US" sz="2900" dirty="0" smtClean="0"/>
              <a:t>- Traveling in a group</a:t>
            </a:r>
          </a:p>
          <a:p>
            <a:pPr marL="0" indent="0">
              <a:buNone/>
            </a:pPr>
            <a:r>
              <a:rPr lang="en-US" sz="2900" dirty="0" smtClean="0"/>
              <a:t>- Users want to voice their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s://lh6.googleusercontent.com/9q8yDgtafkIUkcuok7idOibHaytNdz7YwowVpz3_wFwr0cd9KGiNJt-fWdKMM8AOuUrNJVCU5Cx96W5Px9Vox59k6rK7gPDoHz56h3eU2UbF_7vechJ4KJxCaXTiNKVYmhnpqb9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1981200"/>
            <a:ext cx="3733800" cy="21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6.googleusercontent.com/2KEx6RAY68GLKTw5lO2StE0E-w0aZSy5wj8w1fFAaDYhUf1JdGhS1NLWMfgi2RVfiSoRewqBxibtHOUlMui6D3d914xSFCgnUzdPXAKbICIHhyQkN-3AVjVETXJQ7kBDM9345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4419600"/>
            <a:ext cx="3780882" cy="21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2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Collaborative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6197"/>
            <a:ext cx="4648200" cy="46939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/>
              <a:t>Description:</a:t>
            </a:r>
          </a:p>
          <a:p>
            <a:pPr marL="0" indent="0">
              <a:buNone/>
            </a:pPr>
            <a:r>
              <a:rPr lang="en-US" sz="2900" dirty="0"/>
              <a:t>- </a:t>
            </a:r>
            <a:r>
              <a:rPr lang="en-US" sz="2900" dirty="0" smtClean="0"/>
              <a:t>Allow group to work together on travel plans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- Tested by having group rank activities, then recommend activities to planner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Worked:</a:t>
            </a:r>
          </a:p>
          <a:p>
            <a:pPr marL="0" indent="0">
              <a:buNone/>
            </a:pPr>
            <a:r>
              <a:rPr lang="en-US" sz="2900" dirty="0" smtClean="0"/>
              <a:t>- Planner gets group preferences</a:t>
            </a:r>
          </a:p>
          <a:p>
            <a:pPr marL="0" indent="0">
              <a:buNone/>
            </a:pPr>
            <a:r>
              <a:rPr lang="en-US" sz="2900" dirty="0" smtClean="0"/>
              <a:t>- Reduces bias of friends’ opinions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/>
              <a:t>Didn’t:</a:t>
            </a:r>
          </a:p>
          <a:p>
            <a:pPr marL="0" indent="0">
              <a:buNone/>
            </a:pPr>
            <a:r>
              <a:rPr lang="en-US" sz="2900" b="1" dirty="0" smtClean="0"/>
              <a:t>- Grouping of activities being ranked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Surprises:</a:t>
            </a:r>
          </a:p>
          <a:p>
            <a:pPr marL="0" indent="0">
              <a:buNone/>
            </a:pPr>
            <a:r>
              <a:rPr lang="en-US" sz="2900" dirty="0" smtClean="0"/>
              <a:t>- Ranking activities builds excitement for trip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Learnings:</a:t>
            </a:r>
          </a:p>
          <a:p>
            <a:pPr marL="0" indent="0">
              <a:buNone/>
            </a:pPr>
            <a:r>
              <a:rPr lang="en-US" sz="2900" dirty="0" smtClean="0"/>
              <a:t>- Activities should be broken up into categories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Assumptions:  </a:t>
            </a:r>
          </a:p>
          <a:p>
            <a:pPr marL="0" indent="0">
              <a:buNone/>
            </a:pPr>
            <a:r>
              <a:rPr lang="en-US" sz="2900" dirty="0" smtClean="0"/>
              <a:t>- Traveling in a group</a:t>
            </a:r>
          </a:p>
          <a:p>
            <a:pPr marL="0" indent="0">
              <a:buNone/>
            </a:pPr>
            <a:r>
              <a:rPr lang="en-US" sz="2900" dirty="0" smtClean="0"/>
              <a:t>- Users want to voice their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s://lh6.googleusercontent.com/9q8yDgtafkIUkcuok7idOibHaytNdz7YwowVpz3_wFwr0cd9KGiNJt-fWdKMM8AOuUrNJVCU5Cx96W5Px9Vox59k6rK7gPDoHz56h3eU2UbF_7vechJ4KJxCaXTiNKVYmhnpqb9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1981200"/>
            <a:ext cx="3733800" cy="21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6.googleusercontent.com/2KEx6RAY68GLKTw5lO2StE0E-w0aZSy5wj8w1fFAaDYhUf1JdGhS1NLWMfgi2RVfiSoRewqBxibtHOUlMui6D3d914xSFCgnUzdPXAKbICIHhyQkN-3AVjVETXJQ7kBDM9345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4419600"/>
            <a:ext cx="3780882" cy="21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0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Domain: Changing behaviors related to travel</a:t>
            </a:r>
            <a:endParaRPr lang="en-US" dirty="0"/>
          </a:p>
        </p:txBody>
      </p:sp>
      <p:pic>
        <p:nvPicPr>
          <p:cNvPr id="1028" name="Picture 4" descr="https://pixabay.com/static/uploads/photo/2013/07/12/13/24/stick-figures-146965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14" y="2362200"/>
            <a:ext cx="6096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87312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Tanner Gilligan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743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Amanda McNary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0486" y="2047299"/>
            <a:ext cx="214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Dennis Ellis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873437"/>
            <a:ext cx="1839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Rhea </a:t>
            </a:r>
            <a:r>
              <a:rPr lang="en-US" dirty="0" err="1" smtClean="0"/>
              <a:t>Dookeran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8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2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Collaborative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6197"/>
            <a:ext cx="4648200" cy="46939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/>
              <a:t>Description:</a:t>
            </a:r>
          </a:p>
          <a:p>
            <a:pPr marL="0" indent="0">
              <a:buNone/>
            </a:pPr>
            <a:r>
              <a:rPr lang="en-US" sz="2900" dirty="0"/>
              <a:t>- </a:t>
            </a:r>
            <a:r>
              <a:rPr lang="en-US" sz="2900" dirty="0" smtClean="0"/>
              <a:t>Allow group to work together on travel plans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- Tested by having group rank activities, then recommend activities to planner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Worked:</a:t>
            </a:r>
          </a:p>
          <a:p>
            <a:pPr marL="0" indent="0">
              <a:buNone/>
            </a:pPr>
            <a:r>
              <a:rPr lang="en-US" sz="2900" dirty="0" smtClean="0"/>
              <a:t>- Planner gets group preferences</a:t>
            </a:r>
          </a:p>
          <a:p>
            <a:pPr marL="0" indent="0">
              <a:buNone/>
            </a:pPr>
            <a:r>
              <a:rPr lang="en-US" sz="2900" dirty="0" smtClean="0"/>
              <a:t>- Reduces bias of friends’ opinions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Didn’t:</a:t>
            </a:r>
          </a:p>
          <a:p>
            <a:pPr marL="0" indent="0">
              <a:buNone/>
            </a:pPr>
            <a:r>
              <a:rPr lang="en-US" sz="2900" dirty="0"/>
              <a:t>- Grouping of activities being ranked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/>
              <a:t>Surprises:</a:t>
            </a:r>
          </a:p>
          <a:p>
            <a:pPr marL="0" indent="0">
              <a:buNone/>
            </a:pPr>
            <a:r>
              <a:rPr lang="en-US" sz="2900" b="1" dirty="0" smtClean="0"/>
              <a:t>- Ranking activities builds excitement for trip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Learnings:</a:t>
            </a:r>
          </a:p>
          <a:p>
            <a:pPr marL="0" indent="0">
              <a:buNone/>
            </a:pPr>
            <a:r>
              <a:rPr lang="en-US" sz="2900" dirty="0" smtClean="0"/>
              <a:t>- Activities should be broken up into categories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Assumptions:  </a:t>
            </a:r>
          </a:p>
          <a:p>
            <a:pPr marL="0" indent="0">
              <a:buNone/>
            </a:pPr>
            <a:r>
              <a:rPr lang="en-US" sz="2900" dirty="0" smtClean="0"/>
              <a:t>- Traveling in a group</a:t>
            </a:r>
          </a:p>
          <a:p>
            <a:pPr marL="0" indent="0">
              <a:buNone/>
            </a:pPr>
            <a:r>
              <a:rPr lang="en-US" sz="2900" dirty="0" smtClean="0"/>
              <a:t>- Users want to voice their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s://lh6.googleusercontent.com/9q8yDgtafkIUkcuok7idOibHaytNdz7YwowVpz3_wFwr0cd9KGiNJt-fWdKMM8AOuUrNJVCU5Cx96W5Px9Vox59k6rK7gPDoHz56h3eU2UbF_7vechJ4KJxCaXTiNKVYmhnpqb9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1981200"/>
            <a:ext cx="3733800" cy="21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6.googleusercontent.com/2KEx6RAY68GLKTw5lO2StE0E-w0aZSy5wj8w1fFAaDYhUf1JdGhS1NLWMfgi2RVfiSoRewqBxibtHOUlMui6D3d914xSFCgnUzdPXAKbICIHhyQkN-3AVjVETXJQ7kBDM9345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4419600"/>
            <a:ext cx="3780882" cy="21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2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Collaborative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6197"/>
            <a:ext cx="4648200" cy="46939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/>
              <a:t>Description:</a:t>
            </a:r>
          </a:p>
          <a:p>
            <a:pPr marL="0" indent="0">
              <a:buNone/>
            </a:pPr>
            <a:r>
              <a:rPr lang="en-US" sz="2900" dirty="0"/>
              <a:t>- </a:t>
            </a:r>
            <a:r>
              <a:rPr lang="en-US" sz="2900" dirty="0" smtClean="0"/>
              <a:t>Allow group to work together on travel plans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- Tested by having group rank activities, then recommend activities to planner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Worked:</a:t>
            </a:r>
          </a:p>
          <a:p>
            <a:pPr marL="0" indent="0">
              <a:buNone/>
            </a:pPr>
            <a:r>
              <a:rPr lang="en-US" sz="2900" dirty="0" smtClean="0"/>
              <a:t>- Planner gets group preferences</a:t>
            </a:r>
          </a:p>
          <a:p>
            <a:pPr marL="0" indent="0">
              <a:buNone/>
            </a:pPr>
            <a:r>
              <a:rPr lang="en-US" sz="2900" dirty="0" smtClean="0"/>
              <a:t>- Reduces bias of friends’ opinions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Didn’t:</a:t>
            </a:r>
          </a:p>
          <a:p>
            <a:pPr marL="0" indent="0">
              <a:buNone/>
            </a:pPr>
            <a:r>
              <a:rPr lang="en-US" sz="2900" dirty="0"/>
              <a:t>- Grouping of activities being ranked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Surprises:</a:t>
            </a:r>
          </a:p>
          <a:p>
            <a:pPr marL="0" indent="0">
              <a:buNone/>
            </a:pPr>
            <a:r>
              <a:rPr lang="en-US" sz="2900" dirty="0" smtClean="0"/>
              <a:t>- Ranking activities builds excitement for trip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/>
              <a:t>Learnings:</a:t>
            </a:r>
          </a:p>
          <a:p>
            <a:pPr marL="0" indent="0">
              <a:buNone/>
            </a:pPr>
            <a:r>
              <a:rPr lang="en-US" sz="2900" b="1" dirty="0" smtClean="0"/>
              <a:t>- Activities should be broken up into categories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Assumptions:  </a:t>
            </a:r>
          </a:p>
          <a:p>
            <a:pPr marL="0" indent="0">
              <a:buNone/>
            </a:pPr>
            <a:r>
              <a:rPr lang="en-US" sz="2900" dirty="0" smtClean="0"/>
              <a:t>- Traveling in a group</a:t>
            </a:r>
          </a:p>
          <a:p>
            <a:pPr marL="0" indent="0">
              <a:buNone/>
            </a:pPr>
            <a:r>
              <a:rPr lang="en-US" sz="2900" dirty="0" smtClean="0"/>
              <a:t>- Users want to voice their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s://lh6.googleusercontent.com/9q8yDgtafkIUkcuok7idOibHaytNdz7YwowVpz3_wFwr0cd9KGiNJt-fWdKMM8AOuUrNJVCU5Cx96W5Px9Vox59k6rK7gPDoHz56h3eU2UbF_7vechJ4KJxCaXTiNKVYmhnpqb9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1981200"/>
            <a:ext cx="3733800" cy="21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6.googleusercontent.com/2KEx6RAY68GLKTw5lO2StE0E-w0aZSy5wj8w1fFAaDYhUf1JdGhS1NLWMfgi2RVfiSoRewqBxibtHOUlMui6D3d914xSFCgnUzdPXAKbICIHhyQkN-3AVjVETXJQ7kBDM9345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4419600"/>
            <a:ext cx="3780882" cy="21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1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20" y="457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Collaborative Planning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86197"/>
            <a:ext cx="4648200" cy="46939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dirty="0"/>
              <a:t>Description:</a:t>
            </a:r>
          </a:p>
          <a:p>
            <a:pPr marL="0" indent="0">
              <a:buNone/>
            </a:pPr>
            <a:r>
              <a:rPr lang="en-US" sz="2900" dirty="0"/>
              <a:t>- </a:t>
            </a:r>
            <a:r>
              <a:rPr lang="en-US" sz="2900" dirty="0" smtClean="0"/>
              <a:t>Allow group to work together on travel plans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- Tested by having group rank activities, then recommend activities to planner</a:t>
            </a:r>
          </a:p>
          <a:p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Worked:</a:t>
            </a:r>
          </a:p>
          <a:p>
            <a:pPr marL="0" indent="0">
              <a:buNone/>
            </a:pPr>
            <a:r>
              <a:rPr lang="en-US" sz="2900" dirty="0" smtClean="0"/>
              <a:t>- Planner gets group preferences</a:t>
            </a:r>
          </a:p>
          <a:p>
            <a:pPr marL="0" indent="0">
              <a:buNone/>
            </a:pPr>
            <a:r>
              <a:rPr lang="en-US" sz="2900" dirty="0" smtClean="0"/>
              <a:t>- Reduces bias of friends’ opinions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Didn’t:</a:t>
            </a:r>
          </a:p>
          <a:p>
            <a:pPr marL="0" indent="0">
              <a:buNone/>
            </a:pPr>
            <a:r>
              <a:rPr lang="en-US" sz="2900" dirty="0"/>
              <a:t>- Grouping of activities being ranked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Surprises:</a:t>
            </a:r>
          </a:p>
          <a:p>
            <a:pPr marL="0" indent="0">
              <a:buNone/>
            </a:pPr>
            <a:r>
              <a:rPr lang="en-US" sz="2900" dirty="0" smtClean="0"/>
              <a:t>- Ranking activities builds excitement for trip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dirty="0" smtClean="0"/>
              <a:t>Learnings:</a:t>
            </a:r>
          </a:p>
          <a:p>
            <a:pPr marL="0" indent="0">
              <a:buNone/>
            </a:pPr>
            <a:r>
              <a:rPr lang="en-US" sz="2900" dirty="0" smtClean="0"/>
              <a:t>- Activities should be broken up into categories</a:t>
            </a:r>
          </a:p>
          <a:p>
            <a:endParaRPr lang="en-US" sz="2900" dirty="0" smtClean="0"/>
          </a:p>
          <a:p>
            <a:pPr marL="0" indent="0">
              <a:buNone/>
            </a:pPr>
            <a:r>
              <a:rPr lang="en-US" sz="2900" b="1" dirty="0" smtClean="0"/>
              <a:t>Assumptions:  </a:t>
            </a:r>
          </a:p>
          <a:p>
            <a:pPr marL="0" indent="0">
              <a:buNone/>
            </a:pPr>
            <a:r>
              <a:rPr lang="en-US" sz="2900" b="1" dirty="0" smtClean="0"/>
              <a:t>- Traveling in a group</a:t>
            </a:r>
          </a:p>
          <a:p>
            <a:pPr marL="0" indent="0">
              <a:buNone/>
            </a:pPr>
            <a:r>
              <a:rPr lang="en-US" sz="2900" b="1" dirty="0" smtClean="0"/>
              <a:t>- Users want to voice their opinions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 descr="https://lh6.googleusercontent.com/9q8yDgtafkIUkcuok7idOibHaytNdz7YwowVpz3_wFwr0cd9KGiNJt-fWdKMM8AOuUrNJVCU5Cx96W5Px9Vox59k6rK7gPDoHz56h3eU2UbF_7vechJ4KJxCaXTiNKVYmhnpqb9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1981200"/>
            <a:ext cx="3733800" cy="21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lh6.googleusercontent.com/2KEx6RAY68GLKTw5lO2StE0E-w0aZSy5wj8w1fFAaDYhUf1JdGhS1NLWMfgi2RVfiSoRewqBxibtHOUlMui6D3d914xSFCgnUzdPXAKbICIHhyQkN-3AVjVETXJQ7kBDM9345PU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0" y="4419600"/>
            <a:ext cx="3780882" cy="21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Tinder Travel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6287" y="1585387"/>
            <a:ext cx="1845212" cy="2484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0"/>
            <a:ext cx="186761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6" y="1224412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Description:</a:t>
            </a:r>
          </a:p>
          <a:p>
            <a:r>
              <a:rPr lang="en-US" sz="1600" b="1" dirty="0" smtClean="0"/>
              <a:t>- Selecting activities Tinder-style</a:t>
            </a:r>
          </a:p>
          <a:p>
            <a:r>
              <a:rPr lang="en-US" sz="1600" b="1" dirty="0" smtClean="0"/>
              <a:t>- Tested using cut out pictures and moving them left or right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 smtClean="0"/>
              <a:t>Worked:</a:t>
            </a:r>
          </a:p>
          <a:p>
            <a:r>
              <a:rPr lang="en-US" sz="1600" dirty="0" smtClean="0"/>
              <a:t>- Swiping motion</a:t>
            </a:r>
          </a:p>
          <a:p>
            <a:r>
              <a:rPr lang="en-US" sz="1600" dirty="0" smtClean="0"/>
              <a:t>- Unknown outcome</a:t>
            </a:r>
          </a:p>
          <a:p>
            <a:endParaRPr lang="en-US" sz="1600" dirty="0" smtClean="0"/>
          </a:p>
          <a:p>
            <a:r>
              <a:rPr lang="en-US" sz="1600" dirty="0" smtClean="0"/>
              <a:t>Didn’t:</a:t>
            </a:r>
          </a:p>
          <a:p>
            <a:r>
              <a:rPr lang="en-US" sz="1600" dirty="0" smtClean="0"/>
              <a:t>- Can’t rank items</a:t>
            </a:r>
          </a:p>
          <a:p>
            <a:endParaRPr lang="en-US" sz="1600" dirty="0" smtClean="0"/>
          </a:p>
          <a:p>
            <a:r>
              <a:rPr lang="en-US" sz="1600" dirty="0" smtClean="0"/>
              <a:t>Surprises:</a:t>
            </a:r>
          </a:p>
          <a:p>
            <a:r>
              <a:rPr lang="en-US" sz="1600" dirty="0" smtClean="0"/>
              <a:t>- Activities were preferential to site-seeing</a:t>
            </a:r>
          </a:p>
          <a:p>
            <a:endParaRPr lang="en-US" sz="1600" dirty="0" smtClean="0"/>
          </a:p>
          <a:p>
            <a:r>
              <a:rPr lang="en-US" sz="1600" dirty="0" smtClean="0"/>
              <a:t>Learnings:</a:t>
            </a:r>
          </a:p>
          <a:p>
            <a:r>
              <a:rPr lang="en-US" sz="1600" dirty="0" smtClean="0"/>
              <a:t>- Swiping and seeing travel ideas is a fun activity</a:t>
            </a:r>
          </a:p>
          <a:p>
            <a:endParaRPr lang="en-US" sz="1600" dirty="0" smtClean="0"/>
          </a:p>
          <a:p>
            <a:r>
              <a:rPr lang="en-US" sz="1600" dirty="0" smtClean="0"/>
              <a:t>Assumptions:  </a:t>
            </a:r>
          </a:p>
          <a:p>
            <a:r>
              <a:rPr lang="en-US" sz="1600" dirty="0" smtClean="0"/>
              <a:t>- Leisure traveler</a:t>
            </a:r>
          </a:p>
          <a:p>
            <a:r>
              <a:rPr lang="en-US" sz="1600" dirty="0" smtClean="0"/>
              <a:t>- Doesn‘t want 100% 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309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Tinder Travel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6287" y="1585387"/>
            <a:ext cx="1845212" cy="2484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0"/>
            <a:ext cx="186761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6" y="1224412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Description:</a:t>
            </a:r>
          </a:p>
          <a:p>
            <a:r>
              <a:rPr lang="en-US" sz="1600" dirty="0" smtClean="0"/>
              <a:t>- Selecting activities Tinder-style</a:t>
            </a:r>
          </a:p>
          <a:p>
            <a:r>
              <a:rPr lang="en-US" sz="1600" dirty="0" smtClean="0"/>
              <a:t>- Tested using cut out pictures and moving them left or right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b="1" dirty="0" smtClean="0"/>
              <a:t>Worked:</a:t>
            </a:r>
          </a:p>
          <a:p>
            <a:r>
              <a:rPr lang="en-US" sz="1600" b="1" dirty="0" smtClean="0"/>
              <a:t>- Swiping motion</a:t>
            </a:r>
          </a:p>
          <a:p>
            <a:r>
              <a:rPr lang="en-US" sz="1600" b="1" dirty="0" smtClean="0"/>
              <a:t>- Unknown outcome</a:t>
            </a:r>
          </a:p>
          <a:p>
            <a:endParaRPr lang="en-US" sz="1600" dirty="0" smtClean="0"/>
          </a:p>
          <a:p>
            <a:r>
              <a:rPr lang="en-US" sz="1600" dirty="0" smtClean="0"/>
              <a:t>Didn’t:</a:t>
            </a:r>
          </a:p>
          <a:p>
            <a:r>
              <a:rPr lang="en-US" sz="1600" dirty="0" smtClean="0"/>
              <a:t>- Can’t rank items</a:t>
            </a:r>
          </a:p>
          <a:p>
            <a:endParaRPr lang="en-US" sz="1600" dirty="0" smtClean="0"/>
          </a:p>
          <a:p>
            <a:r>
              <a:rPr lang="en-US" sz="1600" dirty="0" smtClean="0"/>
              <a:t>Surprises:</a:t>
            </a:r>
          </a:p>
          <a:p>
            <a:r>
              <a:rPr lang="en-US" sz="1600" dirty="0" smtClean="0"/>
              <a:t>- Activities were preferential to site-seeing</a:t>
            </a:r>
          </a:p>
          <a:p>
            <a:endParaRPr lang="en-US" sz="1600" dirty="0" smtClean="0"/>
          </a:p>
          <a:p>
            <a:r>
              <a:rPr lang="en-US" sz="1600" dirty="0" smtClean="0"/>
              <a:t>Learnings:</a:t>
            </a:r>
          </a:p>
          <a:p>
            <a:r>
              <a:rPr lang="en-US" sz="1600" dirty="0" smtClean="0"/>
              <a:t>- Swiping and seeing travel ideas is a fun activity</a:t>
            </a:r>
          </a:p>
          <a:p>
            <a:endParaRPr lang="en-US" sz="1600" dirty="0" smtClean="0"/>
          </a:p>
          <a:p>
            <a:r>
              <a:rPr lang="en-US" sz="1600" dirty="0" smtClean="0"/>
              <a:t>Assumptions:  </a:t>
            </a:r>
          </a:p>
          <a:p>
            <a:r>
              <a:rPr lang="en-US" sz="1600" dirty="0" smtClean="0"/>
              <a:t>- Leisure traveler</a:t>
            </a:r>
          </a:p>
          <a:p>
            <a:r>
              <a:rPr lang="en-US" sz="1600" dirty="0" smtClean="0"/>
              <a:t>- Doesn‘t want 100% 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983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Tinder Travel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6287" y="1585387"/>
            <a:ext cx="1845212" cy="2484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0"/>
            <a:ext cx="186761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6" y="1224412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Description:</a:t>
            </a:r>
          </a:p>
          <a:p>
            <a:r>
              <a:rPr lang="en-US" sz="1600" dirty="0" smtClean="0"/>
              <a:t>- Selecting activities Tinder-style</a:t>
            </a:r>
          </a:p>
          <a:p>
            <a:r>
              <a:rPr lang="en-US" sz="1600" dirty="0" smtClean="0"/>
              <a:t>- Tested using cut out pictures and moving them left or right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 smtClean="0"/>
              <a:t>Worked:</a:t>
            </a:r>
          </a:p>
          <a:p>
            <a:r>
              <a:rPr lang="en-US" sz="1600" dirty="0" smtClean="0"/>
              <a:t>- Swiping motion</a:t>
            </a:r>
          </a:p>
          <a:p>
            <a:r>
              <a:rPr lang="en-US" sz="1600" dirty="0" smtClean="0"/>
              <a:t>- Unknown outcome</a:t>
            </a:r>
          </a:p>
          <a:p>
            <a:endParaRPr lang="en-US" sz="1600" dirty="0" smtClean="0"/>
          </a:p>
          <a:p>
            <a:r>
              <a:rPr lang="en-US" sz="1600" b="1" dirty="0" smtClean="0"/>
              <a:t>Didn’t:</a:t>
            </a:r>
          </a:p>
          <a:p>
            <a:r>
              <a:rPr lang="en-US" sz="1600" b="1" dirty="0" smtClean="0"/>
              <a:t>- Can’t rank items</a:t>
            </a:r>
          </a:p>
          <a:p>
            <a:endParaRPr lang="en-US" sz="1600" dirty="0" smtClean="0"/>
          </a:p>
          <a:p>
            <a:r>
              <a:rPr lang="en-US" sz="1600" dirty="0" smtClean="0"/>
              <a:t>Surprises:</a:t>
            </a:r>
          </a:p>
          <a:p>
            <a:r>
              <a:rPr lang="en-US" sz="1600" dirty="0" smtClean="0"/>
              <a:t>- Activities were preferential to site-seeing</a:t>
            </a:r>
          </a:p>
          <a:p>
            <a:endParaRPr lang="en-US" sz="1600" dirty="0" smtClean="0"/>
          </a:p>
          <a:p>
            <a:r>
              <a:rPr lang="en-US" sz="1600" dirty="0" smtClean="0"/>
              <a:t>Learnings:</a:t>
            </a:r>
          </a:p>
          <a:p>
            <a:r>
              <a:rPr lang="en-US" sz="1600" dirty="0" smtClean="0"/>
              <a:t>- Swiping and seeing travel ideas is a fun activity</a:t>
            </a:r>
          </a:p>
          <a:p>
            <a:endParaRPr lang="en-US" sz="1600" dirty="0" smtClean="0"/>
          </a:p>
          <a:p>
            <a:r>
              <a:rPr lang="en-US" sz="1600" dirty="0" smtClean="0"/>
              <a:t>Assumptions:  </a:t>
            </a:r>
          </a:p>
          <a:p>
            <a:r>
              <a:rPr lang="en-US" sz="1600" dirty="0" smtClean="0"/>
              <a:t>- Leisure traveler</a:t>
            </a:r>
          </a:p>
          <a:p>
            <a:r>
              <a:rPr lang="en-US" sz="1600" dirty="0" smtClean="0"/>
              <a:t>- Doesn‘t want 100% 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79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Tinder Travel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6287" y="1585387"/>
            <a:ext cx="1845212" cy="2484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0"/>
            <a:ext cx="186761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6" y="1224412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Description:</a:t>
            </a:r>
          </a:p>
          <a:p>
            <a:r>
              <a:rPr lang="en-US" sz="1600" dirty="0" smtClean="0"/>
              <a:t>- Selecting activities Tinder-style</a:t>
            </a:r>
          </a:p>
          <a:p>
            <a:r>
              <a:rPr lang="en-US" sz="1600" dirty="0" smtClean="0"/>
              <a:t>- Tested using cut out pictures and moving them left or right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 smtClean="0"/>
              <a:t>Worked:</a:t>
            </a:r>
          </a:p>
          <a:p>
            <a:r>
              <a:rPr lang="en-US" sz="1600" dirty="0" smtClean="0"/>
              <a:t>- Swiping motion</a:t>
            </a:r>
          </a:p>
          <a:p>
            <a:r>
              <a:rPr lang="en-US" sz="1600" dirty="0" smtClean="0"/>
              <a:t>- Unknown outcome</a:t>
            </a:r>
          </a:p>
          <a:p>
            <a:endParaRPr lang="en-US" sz="1600" dirty="0" smtClean="0"/>
          </a:p>
          <a:p>
            <a:r>
              <a:rPr lang="en-US" sz="1600" dirty="0" smtClean="0"/>
              <a:t>Didn’t:</a:t>
            </a:r>
          </a:p>
          <a:p>
            <a:r>
              <a:rPr lang="en-US" sz="1600" dirty="0" smtClean="0"/>
              <a:t>- Can’t rank items</a:t>
            </a:r>
          </a:p>
          <a:p>
            <a:endParaRPr lang="en-US" sz="1600" dirty="0" smtClean="0"/>
          </a:p>
          <a:p>
            <a:r>
              <a:rPr lang="en-US" sz="1600" b="1" dirty="0" smtClean="0"/>
              <a:t>Surprises:</a:t>
            </a:r>
          </a:p>
          <a:p>
            <a:r>
              <a:rPr lang="en-US" sz="1600" b="1" dirty="0" smtClean="0"/>
              <a:t>- Activities were preferential to site-seeing</a:t>
            </a:r>
          </a:p>
          <a:p>
            <a:endParaRPr lang="en-US" sz="1600" dirty="0" smtClean="0"/>
          </a:p>
          <a:p>
            <a:r>
              <a:rPr lang="en-US" sz="1600" dirty="0" smtClean="0"/>
              <a:t>Learnings:</a:t>
            </a:r>
          </a:p>
          <a:p>
            <a:r>
              <a:rPr lang="en-US" sz="1600" dirty="0" smtClean="0"/>
              <a:t>- Swiping and seeing travel ideas is a fun activity</a:t>
            </a:r>
          </a:p>
          <a:p>
            <a:endParaRPr lang="en-US" sz="1600" dirty="0" smtClean="0"/>
          </a:p>
          <a:p>
            <a:r>
              <a:rPr lang="en-US" sz="1600" dirty="0" smtClean="0"/>
              <a:t>Assumptions:  </a:t>
            </a:r>
          </a:p>
          <a:p>
            <a:r>
              <a:rPr lang="en-US" sz="1600" dirty="0" smtClean="0"/>
              <a:t>- Leisure traveler</a:t>
            </a:r>
          </a:p>
          <a:p>
            <a:r>
              <a:rPr lang="en-US" sz="1600" dirty="0" smtClean="0"/>
              <a:t>- Doesn‘t want 100% 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548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Tinder Travel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6287" y="1585387"/>
            <a:ext cx="1845212" cy="2484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0"/>
            <a:ext cx="186761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6" y="1224412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Description:</a:t>
            </a:r>
          </a:p>
          <a:p>
            <a:r>
              <a:rPr lang="en-US" sz="1600" dirty="0" smtClean="0"/>
              <a:t>- Selecting activities Tinder-style</a:t>
            </a:r>
          </a:p>
          <a:p>
            <a:r>
              <a:rPr lang="en-US" sz="1600" dirty="0" smtClean="0"/>
              <a:t>- Tested using cut out pictures and moving them left or right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 smtClean="0"/>
              <a:t>Worked:</a:t>
            </a:r>
          </a:p>
          <a:p>
            <a:r>
              <a:rPr lang="en-US" sz="1600" dirty="0" smtClean="0"/>
              <a:t>- Swiping motion</a:t>
            </a:r>
          </a:p>
          <a:p>
            <a:r>
              <a:rPr lang="en-US" sz="1600" dirty="0" smtClean="0"/>
              <a:t>- Unknown outcome</a:t>
            </a:r>
          </a:p>
          <a:p>
            <a:endParaRPr lang="en-US" sz="1600" dirty="0" smtClean="0"/>
          </a:p>
          <a:p>
            <a:r>
              <a:rPr lang="en-US" sz="1600" dirty="0" smtClean="0"/>
              <a:t>Didn’t:</a:t>
            </a:r>
          </a:p>
          <a:p>
            <a:r>
              <a:rPr lang="en-US" sz="1600" dirty="0" smtClean="0"/>
              <a:t>- Can’t rank items</a:t>
            </a:r>
          </a:p>
          <a:p>
            <a:endParaRPr lang="en-US" sz="1600" dirty="0" smtClean="0"/>
          </a:p>
          <a:p>
            <a:r>
              <a:rPr lang="en-US" sz="1600" dirty="0" smtClean="0"/>
              <a:t>Surprises:</a:t>
            </a:r>
          </a:p>
          <a:p>
            <a:r>
              <a:rPr lang="en-US" sz="1600" dirty="0" smtClean="0"/>
              <a:t>- Activities were preferential to site-seeing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Learnings:</a:t>
            </a:r>
          </a:p>
          <a:p>
            <a:r>
              <a:rPr lang="en-US" sz="1600" b="1" dirty="0" smtClean="0"/>
              <a:t>- Swiping and seeing travel ideas is a fun activity</a:t>
            </a:r>
          </a:p>
          <a:p>
            <a:endParaRPr lang="en-US" sz="1600" dirty="0" smtClean="0"/>
          </a:p>
          <a:p>
            <a:r>
              <a:rPr lang="en-US" sz="1600" dirty="0" smtClean="0"/>
              <a:t>Assumptions:  </a:t>
            </a:r>
          </a:p>
          <a:p>
            <a:r>
              <a:rPr lang="en-US" sz="1600" dirty="0" smtClean="0"/>
              <a:t>- Leisure traveler</a:t>
            </a:r>
          </a:p>
          <a:p>
            <a:r>
              <a:rPr lang="en-US" sz="1600" dirty="0" smtClean="0"/>
              <a:t>- Doesn‘t want 100% control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10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Tinder Travel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56287" y="1585387"/>
            <a:ext cx="1845212" cy="2484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962400"/>
            <a:ext cx="1867614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5746" y="1224412"/>
            <a:ext cx="5029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Description:</a:t>
            </a:r>
          </a:p>
          <a:p>
            <a:r>
              <a:rPr lang="en-US" sz="1600" dirty="0" smtClean="0"/>
              <a:t>- Selecting activities Tinder-style</a:t>
            </a:r>
          </a:p>
          <a:p>
            <a:r>
              <a:rPr lang="en-US" sz="1600" dirty="0" smtClean="0"/>
              <a:t>- Tested using cut out pictures and moving them left or right 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 smtClean="0"/>
              <a:t>Worked:</a:t>
            </a:r>
          </a:p>
          <a:p>
            <a:r>
              <a:rPr lang="en-US" sz="1600" dirty="0" smtClean="0"/>
              <a:t>- Swiping motion</a:t>
            </a:r>
          </a:p>
          <a:p>
            <a:r>
              <a:rPr lang="en-US" sz="1600" dirty="0" smtClean="0"/>
              <a:t>- Unknown outcome</a:t>
            </a:r>
          </a:p>
          <a:p>
            <a:endParaRPr lang="en-US" sz="1600" dirty="0" smtClean="0"/>
          </a:p>
          <a:p>
            <a:r>
              <a:rPr lang="en-US" sz="1600" dirty="0" smtClean="0"/>
              <a:t>Didn’t:</a:t>
            </a:r>
          </a:p>
          <a:p>
            <a:r>
              <a:rPr lang="en-US" sz="1600" dirty="0" smtClean="0"/>
              <a:t>- Can’t rank items</a:t>
            </a:r>
          </a:p>
          <a:p>
            <a:endParaRPr lang="en-US" sz="1600" dirty="0" smtClean="0"/>
          </a:p>
          <a:p>
            <a:r>
              <a:rPr lang="en-US" sz="1600" dirty="0" smtClean="0"/>
              <a:t>Surprises:</a:t>
            </a:r>
          </a:p>
          <a:p>
            <a:r>
              <a:rPr lang="en-US" sz="1600" dirty="0" smtClean="0"/>
              <a:t>- Activities were preferential to site-seeing</a:t>
            </a:r>
          </a:p>
          <a:p>
            <a:endParaRPr lang="en-US" sz="1600" dirty="0" smtClean="0"/>
          </a:p>
          <a:p>
            <a:r>
              <a:rPr lang="en-US" sz="1600" dirty="0" smtClean="0"/>
              <a:t>Learnings:</a:t>
            </a:r>
          </a:p>
          <a:p>
            <a:r>
              <a:rPr lang="en-US" sz="1600" dirty="0" smtClean="0"/>
              <a:t>- Swiping and seeing travel ideas is a fun activity</a:t>
            </a:r>
          </a:p>
          <a:p>
            <a:endParaRPr lang="en-US" sz="1600" dirty="0" smtClean="0"/>
          </a:p>
          <a:p>
            <a:r>
              <a:rPr lang="en-US" sz="1600" b="1" dirty="0" smtClean="0"/>
              <a:t>Assumptions:  </a:t>
            </a:r>
          </a:p>
          <a:p>
            <a:r>
              <a:rPr lang="en-US" sz="1600" b="1" dirty="0" smtClean="0"/>
              <a:t>- Leisure traveler</a:t>
            </a:r>
          </a:p>
          <a:p>
            <a:r>
              <a:rPr lang="en-US" sz="1600" b="1" dirty="0" smtClean="0"/>
              <a:t>- Doesn‘t want 100% control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8775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2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-Informed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51588"/>
            <a:ext cx="4648200" cy="4693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b="1" dirty="0"/>
              <a:t>Description:</a:t>
            </a:r>
          </a:p>
          <a:p>
            <a:pPr marL="0" indent="0">
              <a:buNone/>
            </a:pPr>
            <a:r>
              <a:rPr lang="en-US" sz="2500" b="1" dirty="0"/>
              <a:t>- </a:t>
            </a:r>
            <a:r>
              <a:rPr lang="en-US" sz="2500" b="1" dirty="0" smtClean="0"/>
              <a:t>Provide location </a:t>
            </a:r>
            <a:r>
              <a:rPr lang="en-US" sz="2500" b="1" dirty="0" err="1" smtClean="0"/>
              <a:t>WiFi</a:t>
            </a:r>
            <a:r>
              <a:rPr lang="en-US" sz="2500" b="1" dirty="0" smtClean="0"/>
              <a:t> data to user</a:t>
            </a:r>
            <a:endParaRPr lang="en-US" sz="2500" b="1" dirty="0"/>
          </a:p>
          <a:p>
            <a:pPr marL="0" indent="0">
              <a:buNone/>
            </a:pPr>
            <a:r>
              <a:rPr lang="en-US" sz="2500" b="1" dirty="0" smtClean="0"/>
              <a:t>- Tested by comparing hotel selections without </a:t>
            </a:r>
            <a:r>
              <a:rPr lang="en-US" sz="2500" b="1" dirty="0" err="1" smtClean="0"/>
              <a:t>WiFi</a:t>
            </a:r>
            <a:r>
              <a:rPr lang="en-US" sz="2500" b="1" dirty="0" smtClean="0"/>
              <a:t> data vs with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Worked:</a:t>
            </a:r>
          </a:p>
          <a:p>
            <a:pPr marL="0" indent="0">
              <a:buNone/>
            </a:pPr>
            <a:r>
              <a:rPr lang="en-US" sz="2500" dirty="0" smtClean="0"/>
              <a:t>- Maps are a good medium to present data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Didn’t: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Business travelers suggested a mobile tether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Surprises:</a:t>
            </a:r>
          </a:p>
          <a:p>
            <a:pPr marL="0" indent="0">
              <a:buNone/>
            </a:pPr>
            <a:r>
              <a:rPr lang="en-US" sz="2500" dirty="0" smtClean="0"/>
              <a:t>- Ranking activities builds excitement for trip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Learnings: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Less applicable to business travelers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Assumptions: 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- User plan their own travel</a:t>
            </a:r>
          </a:p>
          <a:p>
            <a:pPr marL="0" indent="0">
              <a:buNone/>
            </a:pPr>
            <a:r>
              <a:rPr lang="en-US" sz="2500" dirty="0" smtClean="0"/>
              <a:t>- People will change their lodging based on internet</a:t>
            </a: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s://lh5.googleusercontent.com/iMV3XIfYvUuJkk9O5bu9Q1cQQ286sjO4ec7bHIxYFolwCn2jYh3HULlSaQV8z5nhEwk72vax9zGLrAq3PJl21U40Mm0vMJT2OiQLMK2xxlFBnxLuzNGRzWvvivaxwZmg5IILob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8288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6.googleusercontent.com/9264uZ_8AoGWbsoxieMr3Q0S1d8oW5O2nKZZs8hZGqWyk1nk3Hw4-7LWP3yrpSdaGhhR1NjCeZmvIspGP4hpILycG3YQL1iY2OGKpZfvN-SmicwvPVTC_uzFZfltWnb-DgacJf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42672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7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Initial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569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Who: New Traveler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Needs: Information</a:t>
            </a:r>
          </a:p>
        </p:txBody>
      </p:sp>
      <p:pic>
        <p:nvPicPr>
          <p:cNvPr id="4" name="Picture 3" descr="C:\Users\Tanner\Pictures\k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920875" cy="24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0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2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-Informed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51588"/>
            <a:ext cx="4648200" cy="4693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/>
              <a:t>Description: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Provide location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to user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- Tested by comparing hotel selections without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vs with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Worked:</a:t>
            </a:r>
          </a:p>
          <a:p>
            <a:pPr marL="0" indent="0">
              <a:buNone/>
            </a:pPr>
            <a:r>
              <a:rPr lang="en-US" sz="2500" b="1" dirty="0" smtClean="0"/>
              <a:t>- Maps are a good medium to present data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Didn’t: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Business travelers suggested a mobile tether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Surprises:</a:t>
            </a:r>
          </a:p>
          <a:p>
            <a:pPr marL="0" indent="0">
              <a:buNone/>
            </a:pPr>
            <a:r>
              <a:rPr lang="en-US" sz="2500" dirty="0" smtClean="0"/>
              <a:t>- Ranking activities builds excitement for trip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Learnings: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Less applicable to business travelers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Assumptions: 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- User plan their own travel</a:t>
            </a:r>
          </a:p>
          <a:p>
            <a:pPr marL="0" indent="0">
              <a:buNone/>
            </a:pPr>
            <a:r>
              <a:rPr lang="en-US" sz="2500" dirty="0" smtClean="0"/>
              <a:t>- People will change their lodging based on internet</a:t>
            </a: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s://lh5.googleusercontent.com/iMV3XIfYvUuJkk9O5bu9Q1cQQ286sjO4ec7bHIxYFolwCn2jYh3HULlSaQV8z5nhEwk72vax9zGLrAq3PJl21U40Mm0vMJT2OiQLMK2xxlFBnxLuzNGRzWvvivaxwZmg5IILob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8288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6.googleusercontent.com/9264uZ_8AoGWbsoxieMr3Q0S1d8oW5O2nKZZs8hZGqWyk1nk3Hw4-7LWP3yrpSdaGhhR1NjCeZmvIspGP4hpILycG3YQL1iY2OGKpZfvN-SmicwvPVTC_uzFZfltWnb-DgacJf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42672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2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-Informed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51588"/>
            <a:ext cx="4648200" cy="4693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/>
              <a:t>Description: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Provide location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to user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- Tested by comparing hotel selections without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vs with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Worked:</a:t>
            </a:r>
          </a:p>
          <a:p>
            <a:pPr marL="0" indent="0">
              <a:buNone/>
            </a:pPr>
            <a:r>
              <a:rPr lang="en-US" sz="2500" dirty="0" smtClean="0"/>
              <a:t>- Maps are a good medium to present data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Didn’t:</a:t>
            </a:r>
          </a:p>
          <a:p>
            <a:pPr marL="0" indent="0">
              <a:buNone/>
            </a:pPr>
            <a:r>
              <a:rPr lang="en-US" sz="2500" b="1" dirty="0"/>
              <a:t>- </a:t>
            </a:r>
            <a:r>
              <a:rPr lang="en-US" sz="2500" b="1" dirty="0" smtClean="0"/>
              <a:t>Business travelers suggested a mobile tether</a:t>
            </a:r>
            <a:endParaRPr lang="en-US" sz="2500" b="1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Surprises:</a:t>
            </a:r>
          </a:p>
          <a:p>
            <a:pPr marL="0" indent="0">
              <a:buNone/>
            </a:pPr>
            <a:r>
              <a:rPr lang="en-US" sz="2500" dirty="0" smtClean="0"/>
              <a:t>- Ranking activities builds excitement for trip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Learnings: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Less applicable to business travelers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Assumptions: 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- User plan their own travel</a:t>
            </a:r>
          </a:p>
          <a:p>
            <a:pPr marL="0" indent="0">
              <a:buNone/>
            </a:pPr>
            <a:r>
              <a:rPr lang="en-US" sz="2500" dirty="0" smtClean="0"/>
              <a:t>- People will change their lodging based on internet</a:t>
            </a: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s://lh5.googleusercontent.com/iMV3XIfYvUuJkk9O5bu9Q1cQQ286sjO4ec7bHIxYFolwCn2jYh3HULlSaQV8z5nhEwk72vax9zGLrAq3PJl21U40Mm0vMJT2OiQLMK2xxlFBnxLuzNGRzWvvivaxwZmg5IILob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8288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6.googleusercontent.com/9264uZ_8AoGWbsoxieMr3Q0S1d8oW5O2nKZZs8hZGqWyk1nk3Hw4-7LWP3yrpSdaGhhR1NjCeZmvIspGP4hpILycG3YQL1iY2OGKpZfvN-SmicwvPVTC_uzFZfltWnb-DgacJf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42672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2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-Informed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51588"/>
            <a:ext cx="4648200" cy="4693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/>
              <a:t>Description: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Provide location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to user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- Tested by comparing hotel selections without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vs with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Worked:</a:t>
            </a:r>
          </a:p>
          <a:p>
            <a:pPr marL="0" indent="0">
              <a:buNone/>
            </a:pPr>
            <a:r>
              <a:rPr lang="en-US" sz="2500" dirty="0" smtClean="0"/>
              <a:t>- Maps are a good medium to present data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Didn’t: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Business travelers suggested a mobile tether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Surprises:</a:t>
            </a:r>
          </a:p>
          <a:p>
            <a:pPr marL="0" indent="0">
              <a:buNone/>
            </a:pPr>
            <a:r>
              <a:rPr lang="en-US" sz="2500" b="1" dirty="0" smtClean="0"/>
              <a:t>- Ranking activities builds excitement for trip</a:t>
            </a:r>
            <a:endParaRPr lang="en-US" sz="2500" b="1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Learnings: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Less applicable to business travelers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Assumptions: 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- User plan their own travel</a:t>
            </a:r>
          </a:p>
          <a:p>
            <a:pPr marL="0" indent="0">
              <a:buNone/>
            </a:pPr>
            <a:r>
              <a:rPr lang="en-US" sz="2500" dirty="0" smtClean="0"/>
              <a:t>- People will change their lodging based on internet</a:t>
            </a: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s://lh5.googleusercontent.com/iMV3XIfYvUuJkk9O5bu9Q1cQQ286sjO4ec7bHIxYFolwCn2jYh3HULlSaQV8z5nhEwk72vax9zGLrAq3PJl21U40Mm0vMJT2OiQLMK2xxlFBnxLuzNGRzWvvivaxwZmg5IILob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8288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6.googleusercontent.com/9264uZ_8AoGWbsoxieMr3Q0S1d8oW5O2nKZZs8hZGqWyk1nk3Hw4-7LWP3yrpSdaGhhR1NjCeZmvIspGP4hpILycG3YQL1iY2OGKpZfvN-SmicwvPVTC_uzFZfltWnb-DgacJf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42672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2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-Informed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51588"/>
            <a:ext cx="4648200" cy="4693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/>
              <a:t>Description: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Provide location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to user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- Tested by comparing hotel selections without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vs with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Worked:</a:t>
            </a:r>
          </a:p>
          <a:p>
            <a:pPr marL="0" indent="0">
              <a:buNone/>
            </a:pPr>
            <a:r>
              <a:rPr lang="en-US" sz="2500" dirty="0" smtClean="0"/>
              <a:t>- Maps are a good medium to present data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Didn’t: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Business travelers suggested a mobile tether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Surprises:</a:t>
            </a:r>
          </a:p>
          <a:p>
            <a:pPr marL="0" indent="0">
              <a:buNone/>
            </a:pPr>
            <a:r>
              <a:rPr lang="en-US" sz="2500" dirty="0" smtClean="0"/>
              <a:t>- Ranking activities builds excitement for trip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b="1" dirty="0"/>
              <a:t>Learnings:</a:t>
            </a:r>
          </a:p>
          <a:p>
            <a:pPr marL="0" indent="0">
              <a:buNone/>
            </a:pPr>
            <a:r>
              <a:rPr lang="en-US" sz="2500" b="1" dirty="0"/>
              <a:t>- </a:t>
            </a:r>
            <a:r>
              <a:rPr lang="en-US" sz="2500" b="1" dirty="0" smtClean="0"/>
              <a:t>Less applicable to business travelers</a:t>
            </a:r>
            <a:endParaRPr lang="en-US" sz="2500" b="1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Assumptions:  </a:t>
            </a: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- User plan their own travel</a:t>
            </a:r>
          </a:p>
          <a:p>
            <a:pPr marL="0" indent="0">
              <a:buNone/>
            </a:pPr>
            <a:r>
              <a:rPr lang="en-US" sz="2500" dirty="0" smtClean="0"/>
              <a:t>- People will change their lodging based on internet</a:t>
            </a:r>
            <a:endParaRPr lang="en-US" sz="25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s://lh5.googleusercontent.com/iMV3XIfYvUuJkk9O5bu9Q1cQQ286sjO4ec7bHIxYFolwCn2jYh3HULlSaQV8z5nhEwk72vax9zGLrAq3PJl21U40Mm0vMJT2OiQLMK2xxlFBnxLuzNGRzWvvivaxwZmg5IILob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8288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6.googleusercontent.com/9264uZ_8AoGWbsoxieMr3Q0S1d8oW5O2nKZZs8hZGqWyk1nk3Hw4-7LWP3yrpSdaGhhR1NjCeZmvIspGP4hpILycG3YQL1iY2OGKpZfvN-SmicwvPVTC_uzFZfltWnb-DgacJf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42672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92" y="3048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WiFi</a:t>
            </a:r>
            <a:r>
              <a:rPr lang="en-US" dirty="0" smtClean="0"/>
              <a:t>-Informed Booking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51588"/>
            <a:ext cx="4648200" cy="4693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500" dirty="0"/>
              <a:t>Description: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Provide location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to user</a:t>
            </a: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- Tested by comparing hotel selections without </a:t>
            </a:r>
            <a:r>
              <a:rPr lang="en-US" sz="2500" dirty="0" err="1" smtClean="0"/>
              <a:t>WiFi</a:t>
            </a:r>
            <a:r>
              <a:rPr lang="en-US" sz="2500" dirty="0" smtClean="0"/>
              <a:t> data vs with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Worked:</a:t>
            </a:r>
          </a:p>
          <a:p>
            <a:pPr marL="0" indent="0">
              <a:buNone/>
            </a:pPr>
            <a:r>
              <a:rPr lang="en-US" sz="2500" dirty="0" smtClean="0"/>
              <a:t>- Maps are a good medium to present data</a:t>
            </a:r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Didn’t: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Business travelers suggested a mobile tether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Surprises:</a:t>
            </a:r>
          </a:p>
          <a:p>
            <a:pPr marL="0" indent="0">
              <a:buNone/>
            </a:pPr>
            <a:r>
              <a:rPr lang="en-US" sz="2500" dirty="0" smtClean="0"/>
              <a:t>- Ranking activities builds excitement for trip</a:t>
            </a:r>
            <a:endParaRPr lang="en-US" sz="2500" dirty="0"/>
          </a:p>
          <a:p>
            <a:endParaRPr lang="en-US" sz="2500" dirty="0"/>
          </a:p>
          <a:p>
            <a:pPr marL="0" indent="0">
              <a:buNone/>
            </a:pPr>
            <a:r>
              <a:rPr lang="en-US" sz="2500" dirty="0"/>
              <a:t>Learnings:</a:t>
            </a:r>
          </a:p>
          <a:p>
            <a:pPr marL="0" indent="0">
              <a:buNone/>
            </a:pPr>
            <a:r>
              <a:rPr lang="en-US" sz="2500" dirty="0"/>
              <a:t>- </a:t>
            </a:r>
            <a:r>
              <a:rPr lang="en-US" sz="2500" dirty="0" smtClean="0"/>
              <a:t>Less applicable to business travelers</a:t>
            </a:r>
            <a:endParaRPr lang="en-US" sz="2500" dirty="0"/>
          </a:p>
          <a:p>
            <a:endParaRPr lang="en-US" sz="2500" b="1" dirty="0"/>
          </a:p>
          <a:p>
            <a:pPr marL="0" indent="0">
              <a:buNone/>
            </a:pPr>
            <a:r>
              <a:rPr lang="en-US" sz="2500" b="1" dirty="0"/>
              <a:t>Assumptions:  </a:t>
            </a:r>
            <a:endParaRPr lang="en-US" sz="2500" b="1" dirty="0" smtClean="0"/>
          </a:p>
          <a:p>
            <a:pPr marL="0" indent="0">
              <a:buNone/>
            </a:pPr>
            <a:r>
              <a:rPr lang="en-US" sz="2500" b="1" dirty="0" smtClean="0"/>
              <a:t>- User plan their own travel</a:t>
            </a:r>
          </a:p>
          <a:p>
            <a:pPr marL="0" indent="0">
              <a:buNone/>
            </a:pPr>
            <a:r>
              <a:rPr lang="en-US" sz="2500" b="1" dirty="0" smtClean="0"/>
              <a:t>- People will change their lodging based on internet</a:t>
            </a:r>
            <a:endParaRPr lang="en-US" sz="250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9458" name="Picture 2" descr="https://lh5.googleusercontent.com/iMV3XIfYvUuJkk9O5bu9Q1cQQ286sjO4ec7bHIxYFolwCn2jYh3HULlSaQV8z5nhEwk72vax9zGLrAq3PJl21U40Mm0vMJT2OiQLMK2xxlFBnxLuzNGRzWvvivaxwZmg5IILobx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18288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6.googleusercontent.com/9264uZ_8AoGWbsoxieMr3Q0S1d8oW5O2nKZZs8hZGqWyk1nk3Hw4-7LWP3yrpSdaGhhR1NjCeZmvIspGP4hpILycG3YQL1iY2OGKpZfvN-SmicwvPVTC_uzFZfltWnb-DgacJf3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" y="4267200"/>
            <a:ext cx="377211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Initial 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569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Who: New Traveler, Business Travelers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Needs: Information, Connectivity</a:t>
            </a:r>
          </a:p>
        </p:txBody>
      </p:sp>
      <p:pic>
        <p:nvPicPr>
          <p:cNvPr id="4" name="Picture 3" descr="C:\Users\Tanner\Pictures\k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1920875" cy="24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658085"/>
            <a:ext cx="2548144" cy="248259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61549"/>
            <a:ext cx="2532770" cy="2482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7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Needfinding</a:t>
            </a:r>
            <a:r>
              <a:rPr lang="en-US" dirty="0" smtClean="0"/>
              <a:t> Interviewees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interviewed 5 people</a:t>
            </a:r>
          </a:p>
          <a:p>
            <a:pPr lvl="1"/>
            <a:r>
              <a:rPr lang="en-US" dirty="0" smtClean="0"/>
              <a:t>Leisure traveler</a:t>
            </a:r>
          </a:p>
          <a:p>
            <a:pPr marL="393192" lvl="1" indent="0">
              <a:buNone/>
            </a:pPr>
            <a:endParaRPr lang="en-US" dirty="0"/>
          </a:p>
        </p:txBody>
      </p:sp>
      <p:pic>
        <p:nvPicPr>
          <p:cNvPr id="8194" name="Picture 2" descr="IMG_1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14945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Needfinding</a:t>
            </a:r>
            <a:r>
              <a:rPr lang="en-US" dirty="0" smtClean="0"/>
              <a:t> </a:t>
            </a:r>
            <a:r>
              <a:rPr lang="en-US" dirty="0"/>
              <a:t>Interviewees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We interviewed 5 people</a:t>
            </a:r>
          </a:p>
          <a:p>
            <a:pPr lvl="1"/>
            <a:r>
              <a:rPr lang="en-US" dirty="0" smtClean="0"/>
              <a:t>Leisure traveler</a:t>
            </a:r>
          </a:p>
          <a:p>
            <a:pPr lvl="1"/>
            <a:r>
              <a:rPr lang="en-US" dirty="0" smtClean="0"/>
              <a:t>Group travel planner</a:t>
            </a:r>
          </a:p>
        </p:txBody>
      </p:sp>
      <p:pic>
        <p:nvPicPr>
          <p:cNvPr id="9218" name="Picture 2" descr="J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267075" cy="4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Needfinding</a:t>
            </a:r>
            <a:r>
              <a:rPr lang="en-US" dirty="0" smtClean="0"/>
              <a:t> </a:t>
            </a:r>
            <a:r>
              <a:rPr lang="en-US" dirty="0"/>
              <a:t>Interviewees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/>
          <a:lstStyle/>
          <a:p>
            <a:r>
              <a:rPr lang="en-US" dirty="0" smtClean="0"/>
              <a:t>We interviewed 5 people</a:t>
            </a:r>
          </a:p>
          <a:p>
            <a:pPr lvl="1"/>
            <a:r>
              <a:rPr lang="en-US" dirty="0" smtClean="0"/>
              <a:t>Leisure traveler</a:t>
            </a:r>
          </a:p>
          <a:p>
            <a:pPr lvl="1"/>
            <a:r>
              <a:rPr lang="en-US" dirty="0" smtClean="0"/>
              <a:t>Group travel planner</a:t>
            </a:r>
          </a:p>
          <a:p>
            <a:pPr lvl="1"/>
            <a:r>
              <a:rPr lang="en-US" dirty="0" smtClean="0"/>
              <a:t>Infrequent family/friend traveler</a:t>
            </a:r>
          </a:p>
        </p:txBody>
      </p:sp>
      <p:pic>
        <p:nvPicPr>
          <p:cNvPr id="10242" name="Picture 2" descr="https://lh5.googleusercontent.com/xkYuFfsFd0UH11S0Z9jIUG13n4bySiHagU9PalpvJUnTYeAfzGNFoKWcU-og1-5z8niDze_UGsdGuejZdmwxyKbW65pzTewY0htpjFLUXDcZ7mTI3REHbENbbTJHGB1YJLHYgN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38099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Needfinding</a:t>
            </a:r>
            <a:r>
              <a:rPr lang="en-US" dirty="0" smtClean="0"/>
              <a:t> </a:t>
            </a:r>
            <a:r>
              <a:rPr lang="en-US" dirty="0"/>
              <a:t>Interviewees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We interviewed 5 people</a:t>
            </a:r>
          </a:p>
          <a:p>
            <a:pPr lvl="1"/>
            <a:r>
              <a:rPr lang="en-US" dirty="0" smtClean="0"/>
              <a:t>Leisure traveler</a:t>
            </a:r>
          </a:p>
          <a:p>
            <a:pPr lvl="1"/>
            <a:r>
              <a:rPr lang="en-US" dirty="0" smtClean="0"/>
              <a:t>Group travel planner</a:t>
            </a:r>
          </a:p>
          <a:p>
            <a:pPr lvl="1"/>
            <a:r>
              <a:rPr lang="en-US" dirty="0" smtClean="0"/>
              <a:t>Infrequent family/friend traveler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Business </a:t>
            </a:r>
            <a:r>
              <a:rPr lang="en-US" dirty="0" smtClean="0"/>
              <a:t>travelers</a:t>
            </a:r>
          </a:p>
        </p:txBody>
      </p:sp>
      <p:pic>
        <p:nvPicPr>
          <p:cNvPr id="11266" name="Picture 2" descr="https://lh5.googleusercontent.com/eY02EhzBPo5oCnakinZmYp2fcKLSaorrQ-FvrutFqy8qXhOaWG-gBnNHMIor9NboZgFY8qESCnh_Dmdijl88OjJlIBYcTHGliMEbZaiTMjs1ha3agQz043g4POk-_j_sh-_iudh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2479964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h3.googleusercontent.com/_D7WhfjgFg4hPG_jqzNG_sn_3xeCxzxfY4T5K27xFYLMKFeQuCGcu6fXir5NRB9wkwRRX3Ci6sP-2eracaD6FBK7CY7ThyBD_HnC1gZ-0j5PGAPs9NLypuUDqSCOf0kEfPwdr-i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24383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Needfinding</a:t>
            </a:r>
            <a:r>
              <a:rPr lang="en-US" dirty="0" smtClean="0"/>
              <a:t> </a:t>
            </a:r>
            <a:r>
              <a:rPr lang="en-US" dirty="0"/>
              <a:t>Interviewees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We interviewed 5 people</a:t>
            </a:r>
          </a:p>
          <a:p>
            <a:pPr lvl="1"/>
            <a:r>
              <a:rPr lang="en-US" dirty="0" smtClean="0"/>
              <a:t>Leisure traveler</a:t>
            </a:r>
          </a:p>
          <a:p>
            <a:pPr lvl="1"/>
            <a:r>
              <a:rPr lang="en-US" dirty="0" smtClean="0"/>
              <a:t>Group travel planner</a:t>
            </a:r>
          </a:p>
          <a:p>
            <a:pPr lvl="1"/>
            <a:r>
              <a:rPr lang="en-US" dirty="0" smtClean="0"/>
              <a:t>Infrequent family/friend traveler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Business </a:t>
            </a:r>
            <a:r>
              <a:rPr lang="en-US" dirty="0" smtClean="0"/>
              <a:t>travelers</a:t>
            </a:r>
          </a:p>
          <a:p>
            <a:pPr lvl="1"/>
            <a:r>
              <a:rPr lang="en-US" dirty="0" smtClean="0"/>
              <a:t>Family (upcoming)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4338" name="Picture 2" descr="Image result for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2514600"/>
            <a:ext cx="35353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3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1232</TotalTime>
  <Words>1739</Words>
  <Application>Microsoft Office PowerPoint</Application>
  <PresentationFormat>On-screen Show (4:3)</PresentationFormat>
  <Paragraphs>460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POVs, HMWs, and EPs</vt:lpstr>
      <vt:lpstr>Introduction</vt:lpstr>
      <vt:lpstr>Initial POV</vt:lpstr>
      <vt:lpstr>Initial POV</vt:lpstr>
      <vt:lpstr>Needfinding Interviewees</vt:lpstr>
      <vt:lpstr>Needfinding Interviewees</vt:lpstr>
      <vt:lpstr>Needfinding Interviewees</vt:lpstr>
      <vt:lpstr>Needfinding Interviewees</vt:lpstr>
      <vt:lpstr>Needfinding Interviewees</vt:lpstr>
      <vt:lpstr>Needfinding Results</vt:lpstr>
      <vt:lpstr>POV 1 – Group Trip Planner</vt:lpstr>
      <vt:lpstr>POV 2 – Infrequent/New Traveler</vt:lpstr>
      <vt:lpstr>POV 3 – Business Traveler</vt:lpstr>
      <vt:lpstr>Top HMW 1</vt:lpstr>
      <vt:lpstr>Top HMW 2</vt:lpstr>
      <vt:lpstr>Top HMW 3</vt:lpstr>
      <vt:lpstr>Collaborative Planning Tool</vt:lpstr>
      <vt:lpstr>Collaborative Planning Tool</vt:lpstr>
      <vt:lpstr>Collaborative Planning Tool</vt:lpstr>
      <vt:lpstr>Collaborative Planning Tool</vt:lpstr>
      <vt:lpstr>Collaborative Planning Tool</vt:lpstr>
      <vt:lpstr>Collaborative Planning Tool</vt:lpstr>
      <vt:lpstr>Tinder Travel App</vt:lpstr>
      <vt:lpstr>Tinder Travel App</vt:lpstr>
      <vt:lpstr>Tinder Travel App</vt:lpstr>
      <vt:lpstr>Tinder Travel App</vt:lpstr>
      <vt:lpstr>Tinder Travel App</vt:lpstr>
      <vt:lpstr>Tinder Travel App</vt:lpstr>
      <vt:lpstr>WiFi-Informed Booking</vt:lpstr>
      <vt:lpstr>WiFi-Informed Booking</vt:lpstr>
      <vt:lpstr>WiFi-Informed Booking</vt:lpstr>
      <vt:lpstr>WiFi-Informed Booking</vt:lpstr>
      <vt:lpstr>WiFi-Informed Booking</vt:lpstr>
      <vt:lpstr>WiFi-Informed Booking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POVs, HMWs, and EPs</dc:title>
  <dc:creator>Tanner Gilligan</dc:creator>
  <cp:lastModifiedBy>Tanner Gilligan</cp:lastModifiedBy>
  <cp:revision>26</cp:revision>
  <dcterms:created xsi:type="dcterms:W3CDTF">2015-10-08T04:37:23Z</dcterms:created>
  <dcterms:modified xsi:type="dcterms:W3CDTF">2015-10-09T01:10:04Z</dcterms:modified>
</cp:coreProperties>
</file>